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74"/>
  </p:notesMasterIdLst>
  <p:handoutMasterIdLst>
    <p:handoutMasterId r:id="rId75"/>
  </p:handoutMasterIdLst>
  <p:sldIdLst>
    <p:sldId id="961" r:id="rId3"/>
    <p:sldId id="979" r:id="rId4"/>
    <p:sldId id="1064" r:id="rId5"/>
    <p:sldId id="1069" r:id="rId6"/>
    <p:sldId id="1070" r:id="rId7"/>
    <p:sldId id="1071" r:id="rId8"/>
    <p:sldId id="1072" r:id="rId9"/>
    <p:sldId id="1073" r:id="rId10"/>
    <p:sldId id="1075" r:id="rId11"/>
    <p:sldId id="1076" r:id="rId12"/>
    <p:sldId id="1042" r:id="rId13"/>
    <p:sldId id="1127" r:id="rId14"/>
    <p:sldId id="1088" r:id="rId15"/>
    <p:sldId id="1079" r:id="rId16"/>
    <p:sldId id="1003" r:id="rId17"/>
    <p:sldId id="1006" r:id="rId18"/>
    <p:sldId id="1022" r:id="rId19"/>
    <p:sldId id="1023" r:id="rId20"/>
    <p:sldId id="1024" r:id="rId21"/>
    <p:sldId id="1128" r:id="rId22"/>
    <p:sldId id="1080" r:id="rId23"/>
    <p:sldId id="1081" r:id="rId24"/>
    <p:sldId id="1008" r:id="rId25"/>
    <p:sldId id="1009" r:id="rId26"/>
    <p:sldId id="996" r:id="rId27"/>
    <p:sldId id="1129" r:id="rId28"/>
    <p:sldId id="1089" r:id="rId29"/>
    <p:sldId id="1090" r:id="rId30"/>
    <p:sldId id="1091" r:id="rId31"/>
    <p:sldId id="1093" r:id="rId32"/>
    <p:sldId id="1094" r:id="rId33"/>
    <p:sldId id="1095" r:id="rId34"/>
    <p:sldId id="1096" r:id="rId35"/>
    <p:sldId id="1097" r:id="rId36"/>
    <p:sldId id="1098" r:id="rId37"/>
    <p:sldId id="1133" r:id="rId38"/>
    <p:sldId id="1134" r:id="rId39"/>
    <p:sldId id="1101" r:id="rId40"/>
    <p:sldId id="1102" r:id="rId41"/>
    <p:sldId id="1103" r:id="rId42"/>
    <p:sldId id="1104" r:id="rId43"/>
    <p:sldId id="1105" r:id="rId44"/>
    <p:sldId id="1106" r:id="rId45"/>
    <p:sldId id="1025" r:id="rId46"/>
    <p:sldId id="1038" r:id="rId47"/>
    <p:sldId id="1039" r:id="rId48"/>
    <p:sldId id="1040" r:id="rId49"/>
    <p:sldId id="1041" r:id="rId50"/>
    <p:sldId id="999" r:id="rId51"/>
    <p:sldId id="1131" r:id="rId52"/>
    <p:sldId id="1037" r:id="rId53"/>
    <p:sldId id="1108" r:id="rId54"/>
    <p:sldId id="1109" r:id="rId55"/>
    <p:sldId id="1126" r:id="rId56"/>
    <p:sldId id="1112" r:id="rId57"/>
    <p:sldId id="1113" r:id="rId58"/>
    <p:sldId id="1114" r:id="rId59"/>
    <p:sldId id="1115" r:id="rId60"/>
    <p:sldId id="1116" r:id="rId61"/>
    <p:sldId id="1117" r:id="rId62"/>
    <p:sldId id="1119" r:id="rId63"/>
    <p:sldId id="1120" r:id="rId64"/>
    <p:sldId id="1121" r:id="rId65"/>
    <p:sldId id="1123" r:id="rId66"/>
    <p:sldId id="1124" r:id="rId67"/>
    <p:sldId id="1125" r:id="rId68"/>
    <p:sldId id="1017" r:id="rId69"/>
    <p:sldId id="1132" r:id="rId70"/>
    <p:sldId id="1002" r:id="rId71"/>
    <p:sldId id="1015" r:id="rId72"/>
    <p:sldId id="982" r:id="rId73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0">
          <p15:clr>
            <a:srgbClr val="A4A3A4"/>
          </p15:clr>
        </p15:guide>
        <p15:guide id="2" pos="28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85A"/>
    <a:srgbClr val="00CC99"/>
    <a:srgbClr val="FFFFCC"/>
    <a:srgbClr val="000066"/>
    <a:srgbClr val="0066FF"/>
    <a:srgbClr val="143C2B"/>
    <a:srgbClr val="005392"/>
    <a:srgbClr val="0000FF"/>
    <a:srgbClr val="EE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14" autoAdjust="0"/>
    <p:restoredTop sz="86377" autoAdjust="0"/>
  </p:normalViewPr>
  <p:slideViewPr>
    <p:cSldViewPr>
      <p:cViewPr varScale="1">
        <p:scale>
          <a:sx n="65" d="100"/>
          <a:sy n="65" d="100"/>
        </p:scale>
        <p:origin x="984" y="60"/>
      </p:cViewPr>
      <p:guideLst>
        <p:guide orient="horz" pos="2180"/>
        <p:guide pos="2871"/>
      </p:guideLst>
    </p:cSldViewPr>
  </p:slideViewPr>
  <p:outlineViewPr>
    <p:cViewPr>
      <p:scale>
        <a:sx n="33" d="100"/>
        <a:sy n="33" d="100"/>
      </p:scale>
      <p:origin x="42" y="40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</p:spPr>
        <p:txBody>
          <a:bodyPr wrap="none" anchor="ctr"/>
          <a:lstStyle/>
          <a:p>
            <a:r>
              <a:rPr lang="pt-BR" dirty="0" smtClean="0"/>
              <a:t>Fonte da imagem: http://www.superbwallpapers.com/space/green-nebula-22094/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1EE5D2-2ED5-430A-B6F6-5863F8FB1968}" type="slidenum">
              <a:rPr lang="pt-BR" smtClean="0"/>
              <a:pPr/>
              <a:t>58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619460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59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3652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6BFA6-82A1-4F8C-8AFA-53F5568F5F52}" type="slidenum">
              <a:rPr lang="pt-BR" smtClean="0"/>
              <a:pPr/>
              <a:t>60</a:t>
            </a:fld>
            <a:endParaRPr lang="pt-BR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4450" y="700088"/>
            <a:ext cx="4229100" cy="3171825"/>
          </a:xfrm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116388"/>
            <a:ext cx="5026025" cy="3883025"/>
          </a:xfrm>
          <a:solidFill>
            <a:srgbClr val="FFFFFF"/>
          </a:solidFill>
          <a:ln w="12700" cap="flat"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038756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5D87-5D69-40A2-AC15-313B2D15B1E1}" type="slidenum">
              <a:rPr lang="pt-BR" smtClean="0"/>
              <a:pPr/>
              <a:t>61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41876299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5D87-5D69-40A2-AC15-313B2D15B1E1}" type="slidenum">
              <a:rPr lang="pt-BR" smtClean="0"/>
              <a:pPr/>
              <a:t>62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621698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375D87-5D69-40A2-AC15-313B2D15B1E1}" type="slidenum">
              <a:rPr lang="pt-BR" smtClean="0"/>
              <a:pPr/>
              <a:t>63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957676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64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Adaptada de figura do Prof.</a:t>
            </a:r>
            <a:r>
              <a:rPr lang="pt-BR" baseline="0" dirty="0" smtClean="0"/>
              <a:t>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Terra animada: http://www.hitrecord.org/collaborations/6866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0319351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65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Crédito da imagem: André Luiz da Silva CDA/CDCC/USP</a:t>
            </a:r>
          </a:p>
        </p:txBody>
      </p:sp>
    </p:spTree>
    <p:extLst>
      <p:ext uri="{BB962C8B-B14F-4D97-AF65-F5344CB8AC3E}">
        <p14:creationId xmlns:p14="http://schemas.microsoft.com/office/powerpoint/2010/main" val="3562075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66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Crédito da imagem: André Luiz da Silva CDA/CDCC/USP</a:t>
            </a:r>
          </a:p>
        </p:txBody>
      </p:sp>
    </p:spTree>
    <p:extLst>
      <p:ext uri="{BB962C8B-B14F-4D97-AF65-F5344CB8AC3E}">
        <p14:creationId xmlns:p14="http://schemas.microsoft.com/office/powerpoint/2010/main" val="29184171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67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77763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629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Há muito tempo, vários povos já tinham a notado que há sempre um lado do céu em que o Sol nasce, assim como um lado do céu que o Sol se põe. Note que dissemos “lado” e não ponto, porque a cada dia o Sol nasce em um ponto diferente do horizonte, assim</a:t>
            </a:r>
            <a:r>
              <a:rPr lang="pt-BR" baseline="0" dirty="0" smtClean="0"/>
              <a:t> como se põe também num ponto diferente, contrariando a crença de que ele nasce sempre no ponto cardeal leste e se põe no ponto cardeal oeste. Veremos ao longo desta aula que ele faz isso apenas dois dias no  ano.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C27E86-A91C-48BC-BC6F-3157D93EDA57}" type="slidenum">
              <a:rPr kumimoji="0" lang="pt-BR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000" b="0" i="1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3737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1846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469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4198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198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5332DE-4317-47AD-90BE-9E3CEB3487B0}" type="slidenum">
              <a:rPr kumimoji="0" lang="pt-BR" sz="1000" b="0" i="1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pt-BR" sz="1000" b="0" i="1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0625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686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12DECB-E6A0-4301-8827-C8632023B1A6}" type="slidenum">
              <a:rPr lang="pt-BR" smtClean="0"/>
              <a:pPr/>
              <a:t>55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1374331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789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789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950D7A-7548-4C55-B0C1-3D3B0AA5BD21}" type="slidenum">
              <a:rPr lang="pt-BR" smtClean="0"/>
              <a:pPr/>
              <a:t>56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167560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265238" y="657225"/>
            <a:ext cx="4327525" cy="3244850"/>
          </a:xfrm>
          <a:ln/>
        </p:spPr>
      </p:sp>
      <p:sp>
        <p:nvSpPr>
          <p:cNvPr id="3891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3891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990C0-7B6B-4129-AAFF-B29DE06D4EEA}" type="slidenum">
              <a:rPr lang="pt-BR" smtClean="0"/>
              <a:pPr/>
              <a:t>57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170114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919407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272250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11607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867173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859510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3927607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63746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6650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1449128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566469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84662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010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llarium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devinin.blogspot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celestialhorizon.sw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celhorcomp.swf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sunmotions.swf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eclipticsimulator.swf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lunarapplet.sw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.unl.edu/animationsLinks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c.usp.br/cda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hyperlink" Target="1-teclas-de-atalho-Stellarium.pdf" TargetMode="External"/><Relationship Id="rId4" Type="http://schemas.openxmlformats.org/officeDocument/2006/relationships/hyperlink" Target="Links-com-material-de-estudo-2018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C85A"/>
                </a:solidFill>
                <a:latin typeface="Century Gothic" panose="020B0502020202020204" pitchFamily="34" charset="0"/>
              </a:rPr>
              <a:t>Schiel</a:t>
            </a:r>
            <a:endParaRPr lang="pt-BR" sz="1400" dirty="0" smtClean="0">
              <a:solidFill>
                <a:srgbClr val="00C85A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1" y="-173421"/>
            <a:ext cx="117293" cy="3627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15370" tIns="57685" rIns="115370" bIns="57685" numCol="1" anchor="ctr" anchorCtr="0" compatLnSpc="1">
            <a:spAutoFit/>
          </a:bodyPr>
          <a:lstStyle/>
          <a:p>
            <a:endParaRPr lang="pt-BR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1" y="19461"/>
            <a:ext cx="117293" cy="3627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15370" tIns="57685" rIns="115370" bIns="57685" numCol="1" anchor="ctr" anchorCtr="0" compatLnSpc="1">
            <a:spAutoFit/>
          </a:bodyPr>
          <a:lstStyle/>
          <a:p>
            <a:endParaRPr lang="pt-BR"/>
          </a:p>
        </p:txBody>
      </p:sp>
      <p:sp>
        <p:nvSpPr>
          <p:cNvPr id="18" name="Subtítulo 3"/>
          <p:cNvSpPr txBox="1"/>
          <p:nvPr/>
        </p:nvSpPr>
        <p:spPr bwMode="auto">
          <a:xfrm>
            <a:off x="0" y="2561615"/>
            <a:ext cx="9144000" cy="1752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pt-BR" sz="4000" b="1" i="0" u="none" strike="noStrike" kern="0" cap="none" spc="0" normalizeH="0" baseline="0" noProof="0" dirty="0" smtClean="0">
                <a:ln w="34925"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Simuladores</a:t>
            </a:r>
            <a:r>
              <a:rPr kumimoji="0" lang="pt-BR" sz="4000" b="1" i="0" u="none" strike="noStrike" kern="0" cap="none" spc="0" normalizeH="0" noProof="0" dirty="0" smtClean="0">
                <a:ln w="34925"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no ensino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pt-BR" sz="4000" b="1" i="0" u="none" strike="noStrike" kern="0" cap="none" spc="0" normalizeH="0" noProof="0" dirty="0" smtClean="0">
                <a:ln w="34925"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de Astronomia</a:t>
            </a:r>
            <a:endParaRPr kumimoji="0" lang="pt-BR" sz="4000" b="1" i="0" u="none" strike="noStrike" kern="0" cap="none" spc="0" normalizeH="0" baseline="0" noProof="0" dirty="0" smtClean="0">
              <a:ln w="34925">
                <a:noFill/>
              </a:ln>
              <a:solidFill>
                <a:srgbClr val="00C85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rcRect l="23341" t="4569" r="16706" b="25502"/>
          <a:stretch>
            <a:fillRect/>
          </a:stretch>
        </p:blipFill>
        <p:spPr>
          <a:xfrm>
            <a:off x="6985" y="1306195"/>
            <a:ext cx="9108067" cy="554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7620" y="107315"/>
            <a:ext cx="910717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Escorpião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Crédito da imagem: software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stellarium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disponível em 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www.stellarium.org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C85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350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5/5b/Stellarium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636912"/>
            <a:ext cx="2144291" cy="2144292"/>
          </a:xfrm>
          <a:prstGeom prst="rect">
            <a:avLst/>
          </a:prstGeom>
          <a:noFill/>
        </p:spPr>
      </p:pic>
      <p:sp>
        <p:nvSpPr>
          <p:cNvPr id="5" name="Título 1"/>
          <p:cNvSpPr txBox="1"/>
          <p:nvPr/>
        </p:nvSpPr>
        <p:spPr bwMode="auto">
          <a:xfrm>
            <a:off x="683568" y="692696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Simulador 1:</a:t>
            </a:r>
            <a:r>
              <a:rPr kumimoji="0" lang="pt-BR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kumimoji="0" lang="pt-BR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Stellarium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9543" y="6519446"/>
            <a:ext cx="3125470" cy="275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Crédito da imagem: www.stellarium.org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5536" y="505905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Acesse para download gratuito: </a:t>
            </a:r>
          </a:p>
          <a:p>
            <a:r>
              <a:rPr lang="pt-BR" sz="3600" b="0" dirty="0" smtClean="0">
                <a:solidFill>
                  <a:srgbClr val="00C85A"/>
                </a:solidFill>
                <a:latin typeface="Century Gothic" panose="020B0502020202020204" pitchFamily="34" charset="0"/>
                <a:hlinkClick r:id="rId3"/>
              </a:rPr>
              <a:t>http://www.stellarium.org</a:t>
            </a:r>
            <a:endParaRPr lang="pt-BR" sz="3600" b="0" dirty="0" smtClean="0">
              <a:solidFill>
                <a:srgbClr val="00C85A"/>
              </a:solidFill>
              <a:latin typeface="Century Gothic" panose="020B0502020202020204" pitchFamily="34" charset="0"/>
            </a:endParaRPr>
          </a:p>
          <a:p>
            <a:endParaRPr lang="pt-BR" sz="3600" b="0" dirty="0" smtClean="0">
              <a:solidFill>
                <a:srgbClr val="00C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pt-BR" sz="3600" b="0" dirty="0">
              <a:solidFill>
                <a:srgbClr val="00C85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644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/>
            </a:r>
            <a:b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Prática 1: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Stellarium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ítulo 5"/>
          <p:cNvSpPr txBox="1">
            <a:spLocks/>
          </p:cNvSpPr>
          <p:nvPr/>
        </p:nvSpPr>
        <p:spPr>
          <a:xfrm>
            <a:off x="323528" y="1390175"/>
            <a:ext cx="8568952" cy="40005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742950" indent="-742950">
              <a:buClr>
                <a:srgbClr val="00C85A"/>
              </a:buClr>
              <a:buFont typeface="+mj-lt"/>
              <a:buAutoNum type="arabicPeriod"/>
              <a:defRPr/>
            </a:pPr>
            <a:r>
              <a:rPr lang="pt-BR" sz="4000" b="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pt-BR" sz="4000" b="0" kern="0" dirty="0" smtClean="0">
                <a:solidFill>
                  <a:srgbClr val="00C85A"/>
                </a:solidFill>
                <a:latin typeface="Century Gothic" pitchFamily="34" charset="0"/>
              </a:rPr>
              <a:t>mude o local de observação</a:t>
            </a:r>
          </a:p>
          <a:p>
            <a:pPr marL="742950" indent="-742950">
              <a:buClr>
                <a:srgbClr val="00C85A"/>
              </a:buClr>
              <a:buFont typeface="+mj-lt"/>
              <a:buAutoNum type="arabicPeriod"/>
              <a:defRPr/>
            </a:pPr>
            <a:endParaRPr lang="pt-BR" sz="4000" b="0" kern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marL="742950" indent="-742950">
              <a:buClr>
                <a:srgbClr val="00C85A"/>
              </a:buClr>
              <a:buFont typeface="+mj-lt"/>
              <a:buAutoNum type="arabicPeriod"/>
              <a:defRPr/>
            </a:pPr>
            <a:r>
              <a:rPr lang="pt-BR" sz="4000" b="0" kern="0" dirty="0" smtClean="0">
                <a:solidFill>
                  <a:srgbClr val="00C85A"/>
                </a:solidFill>
                <a:latin typeface="Century Gothic" pitchFamily="34" charset="0"/>
              </a:rPr>
              <a:t>configure o céu para uma data específica</a:t>
            </a:r>
            <a:endParaRPr lang="pt-BR" sz="40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742950" indent="-742950">
              <a:buClr>
                <a:srgbClr val="00C85A"/>
              </a:buClr>
              <a:buFont typeface="+mj-lt"/>
              <a:buAutoNum type="arabicPeriod"/>
              <a:defRPr/>
            </a:pPr>
            <a:endParaRPr lang="pt-BR" sz="4000" b="0" kern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marL="742950" indent="-742950">
              <a:buClr>
                <a:srgbClr val="00C85A"/>
              </a:buClr>
              <a:buFont typeface="+mj-lt"/>
              <a:buAutoNum type="arabicPeriod"/>
              <a:defRPr/>
            </a:pPr>
            <a:r>
              <a:rPr lang="pt-BR" sz="4000" b="0" kern="0" dirty="0" smtClean="0">
                <a:solidFill>
                  <a:srgbClr val="00C85A"/>
                </a:solidFill>
                <a:latin typeface="Century Gothic" pitchFamily="34" charset="0"/>
              </a:rPr>
              <a:t> dê “zoom” em Júpiter</a:t>
            </a:r>
            <a:endParaRPr lang="pt-BR" sz="4000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7221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/>
            </a:r>
            <a:b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Esfera Celeste</a:t>
            </a:r>
          </a:p>
        </p:txBody>
      </p:sp>
    </p:spTree>
    <p:extLst>
      <p:ext uri="{BB962C8B-B14F-4D97-AF65-F5344CB8AC3E}">
        <p14:creationId xmlns:p14="http://schemas.microsoft.com/office/powerpoint/2010/main" val="6274937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88" name="AutoShape 16"/>
          <p:cNvSpPr>
            <a:spLocks noChangeArrowheads="1"/>
          </p:cNvSpPr>
          <p:nvPr/>
        </p:nvSpPr>
        <p:spPr bwMode="auto">
          <a:xfrm>
            <a:off x="5292725" y="5516563"/>
            <a:ext cx="217488" cy="144462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1890" name="AutoShape 18"/>
          <p:cNvSpPr>
            <a:spLocks noChangeArrowheads="1"/>
          </p:cNvSpPr>
          <p:nvPr/>
        </p:nvSpPr>
        <p:spPr bwMode="auto">
          <a:xfrm>
            <a:off x="4427538" y="5589588"/>
            <a:ext cx="217487" cy="14446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1874" name="Oval 2"/>
          <p:cNvSpPr>
            <a:spLocks noChangeArrowheads="1"/>
          </p:cNvSpPr>
          <p:nvPr/>
        </p:nvSpPr>
        <p:spPr bwMode="auto">
          <a:xfrm>
            <a:off x="2268538" y="1484313"/>
            <a:ext cx="4681537" cy="4752975"/>
          </a:xfrm>
          <a:prstGeom prst="ellipse">
            <a:avLst/>
          </a:prstGeom>
          <a:gradFill flip="none" rotWithShape="1">
            <a:gsLst>
              <a:gs pos="65000">
                <a:srgbClr val="000000">
                  <a:alpha val="40000"/>
                </a:srgbClr>
              </a:gs>
              <a:gs pos="7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221" name="Arc 3"/>
          <p:cNvSpPr/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1876" name="Arc 4"/>
          <p:cNvSpPr/>
          <p:nvPr/>
        </p:nvSpPr>
        <p:spPr bwMode="auto">
          <a:xfrm flipV="1">
            <a:off x="2267744" y="3141663"/>
            <a:ext cx="4679950" cy="15843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2940"/>
            </a:srgbClr>
          </a:solidFill>
          <a:ln w="50800" cap="rnd">
            <a:solidFill>
              <a:srgbClr val="339966">
                <a:alpha val="60000"/>
              </a:srgbClr>
            </a:solidFill>
            <a:prstDash val="solid"/>
            <a:rou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 flipV="1">
            <a:off x="3922638" y="3140968"/>
            <a:ext cx="1441450" cy="1584325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1891" name="AutoShape 19"/>
          <p:cNvSpPr>
            <a:spLocks noChangeArrowheads="1"/>
          </p:cNvSpPr>
          <p:nvPr/>
        </p:nvSpPr>
        <p:spPr bwMode="auto">
          <a:xfrm>
            <a:off x="2771775" y="4724400"/>
            <a:ext cx="217488" cy="144463"/>
          </a:xfrm>
          <a:prstGeom prst="star5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1894" name="Text Box 22"/>
          <p:cNvSpPr txBox="1">
            <a:spLocks noChangeArrowheads="1"/>
          </p:cNvSpPr>
          <p:nvPr/>
        </p:nvSpPr>
        <p:spPr bwMode="auto">
          <a:xfrm>
            <a:off x="5357813" y="2500313"/>
            <a:ext cx="3603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</a:p>
        </p:txBody>
      </p:sp>
      <p:sp>
        <p:nvSpPr>
          <p:cNvPr id="591895" name="Text Box 23"/>
          <p:cNvSpPr txBox="1">
            <a:spLocks noChangeArrowheads="1"/>
          </p:cNvSpPr>
          <p:nvPr/>
        </p:nvSpPr>
        <p:spPr bwMode="auto">
          <a:xfrm>
            <a:off x="7019925" y="3649663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53752"/>
            <a:ext cx="9180311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horizonte e os pontos cardeais</a:t>
            </a:r>
          </a:p>
        </p:txBody>
      </p:sp>
      <p:grpSp>
        <p:nvGrpSpPr>
          <p:cNvPr id="2" name="Group 31"/>
          <p:cNvGrpSpPr/>
          <p:nvPr/>
        </p:nvGrpSpPr>
        <p:grpSpPr bwMode="auto">
          <a:xfrm>
            <a:off x="5929313" y="4929188"/>
            <a:ext cx="2305050" cy="0"/>
            <a:chOff x="5929322" y="4929198"/>
            <a:chExt cx="2305050" cy="0"/>
          </a:xfrm>
        </p:grpSpPr>
        <p:sp>
          <p:nvSpPr>
            <p:cNvPr id="9250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9251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9253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2286000" y="3929063"/>
            <a:ext cx="4679950" cy="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295" name="CaixaDeTexto 33"/>
          <p:cNvSpPr txBox="1">
            <a:spLocks noChangeArrowheads="1"/>
          </p:cNvSpPr>
          <p:nvPr/>
        </p:nvSpPr>
        <p:spPr bwMode="auto">
          <a:xfrm>
            <a:off x="142875" y="4643438"/>
            <a:ext cx="15716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Lado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onde o Sol nasce</a:t>
            </a:r>
          </a:p>
        </p:txBody>
      </p:sp>
      <p:sp>
        <p:nvSpPr>
          <p:cNvPr id="11296" name="CaixaDeTexto 34"/>
          <p:cNvSpPr txBox="1">
            <a:spLocks noChangeArrowheads="1"/>
          </p:cNvSpPr>
          <p:nvPr/>
        </p:nvSpPr>
        <p:spPr bwMode="auto">
          <a:xfrm>
            <a:off x="7572375" y="2357438"/>
            <a:ext cx="15716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Lado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onde o Sol se põe</a:t>
            </a:r>
          </a:p>
        </p:txBody>
      </p:sp>
      <p:sp>
        <p:nvSpPr>
          <p:cNvPr id="35" name="Arc 5"/>
          <p:cNvSpPr/>
          <p:nvPr/>
        </p:nvSpPr>
        <p:spPr bwMode="auto">
          <a:xfrm flipV="1">
            <a:off x="2268538" y="3845669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81775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Crédito da imagem do Sol: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http://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wwwdevinin.blogspot.com/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esfera celeste: André Luiz da Silva/CDA/CDCC/USP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C85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3" name="Grupo 62"/>
          <p:cNvGrpSpPr/>
          <p:nvPr/>
        </p:nvGrpSpPr>
        <p:grpSpPr>
          <a:xfrm>
            <a:off x="4520386" y="3330211"/>
            <a:ext cx="267638" cy="631077"/>
            <a:chOff x="4520386" y="3330211"/>
            <a:chExt cx="267638" cy="631077"/>
          </a:xfrm>
        </p:grpSpPr>
        <p:sp>
          <p:nvSpPr>
            <p:cNvPr id="37" name="Elipse 36"/>
            <p:cNvSpPr/>
            <p:nvPr/>
          </p:nvSpPr>
          <p:spPr bwMode="auto">
            <a:xfrm>
              <a:off x="4572000" y="3330211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9" name="Conector reto 38"/>
            <p:cNvCxnSpPr>
              <a:stCxn id="37" idx="4"/>
            </p:cNvCxnSpPr>
            <p:nvPr/>
          </p:nvCxnSpPr>
          <p:spPr bwMode="auto">
            <a:xfrm flipH="1">
              <a:off x="4644008" y="3546235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Conector reto 43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Conector reto 45"/>
            <p:cNvCxnSpPr/>
            <p:nvPr/>
          </p:nvCxnSpPr>
          <p:spPr bwMode="auto">
            <a:xfrm flipH="1">
              <a:off x="4572000" y="3741865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Conector reto 47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520386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3870970" y="462456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6" name="Lua 65"/>
          <p:cNvSpPr/>
          <p:nvPr/>
        </p:nvSpPr>
        <p:spPr bwMode="auto">
          <a:xfrm rot="16200000">
            <a:off x="4025068" y="375563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CaixaDeTexto 34"/>
          <p:cNvSpPr txBox="1">
            <a:spLocks noChangeArrowheads="1"/>
          </p:cNvSpPr>
          <p:nvPr/>
        </p:nvSpPr>
        <p:spPr bwMode="auto">
          <a:xfrm>
            <a:off x="395536" y="5733256"/>
            <a:ext cx="273630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Esfera Celeste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rgbClr val="00C85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3" name="Elipse 52"/>
          <p:cNvSpPr>
            <a:spLocks noChangeAspect="1"/>
          </p:cNvSpPr>
          <p:nvPr/>
        </p:nvSpPr>
        <p:spPr bwMode="auto">
          <a:xfrm>
            <a:off x="2996948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marL="0" marR="0" lvl="0" indent="0" algn="ctr" defTabSz="91376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Helvetica 55 Roman" panose="000B0500000000000000" pitchFamily="34" charset="0"/>
              <a:ea typeface="+mn-ea"/>
              <a:cs typeface="+mn-cs"/>
            </a:endParaRPr>
          </a:p>
        </p:txBody>
      </p:sp>
      <p:grpSp>
        <p:nvGrpSpPr>
          <p:cNvPr id="4" name="Grupo 59"/>
          <p:cNvGrpSpPr/>
          <p:nvPr/>
        </p:nvGrpSpPr>
        <p:grpSpPr>
          <a:xfrm>
            <a:off x="62879" y="2509838"/>
            <a:ext cx="1800000" cy="2322681"/>
            <a:chOff x="62879" y="2357438"/>
            <a:chExt cx="1800000" cy="2322681"/>
          </a:xfrm>
        </p:grpSpPr>
        <p:sp>
          <p:nvSpPr>
            <p:cNvPr id="11293" name="Seta para cima 31"/>
            <p:cNvSpPr>
              <a:spLocks noChangeArrowheads="1"/>
            </p:cNvSpPr>
            <p:nvPr/>
          </p:nvSpPr>
          <p:spPr bwMode="auto">
            <a:xfrm>
              <a:off x="642938" y="2357438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3068960"/>
              <a:ext cx="1440000" cy="143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Oval 3"/>
            <p:cNvSpPr>
              <a:spLocks noChangeArrowheads="1"/>
            </p:cNvSpPr>
            <p:nvPr/>
          </p:nvSpPr>
          <p:spPr bwMode="auto">
            <a:xfrm>
              <a:off x="62879" y="2880119"/>
              <a:ext cx="1800000" cy="1800000"/>
            </a:xfrm>
            <a:prstGeom prst="ellipse">
              <a:avLst/>
            </a:prstGeom>
            <a:gradFill flip="none" rotWithShape="1">
              <a:gsLst>
                <a:gs pos="50000">
                  <a:srgbClr val="FDDF03">
                    <a:alpha val="83000"/>
                  </a:srgbClr>
                </a:gs>
                <a:gs pos="24000">
                  <a:schemeClr val="bg1">
                    <a:alpha val="0"/>
                  </a:schemeClr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Grupo 67"/>
          <p:cNvGrpSpPr/>
          <p:nvPr/>
        </p:nvGrpSpPr>
        <p:grpSpPr>
          <a:xfrm>
            <a:off x="7380312" y="3048344"/>
            <a:ext cx="1800000" cy="2396879"/>
            <a:chOff x="7380312" y="3048344"/>
            <a:chExt cx="1800000" cy="2396879"/>
          </a:xfrm>
        </p:grpSpPr>
        <p:sp>
          <p:nvSpPr>
            <p:cNvPr id="11294" name="Seta para cima 32"/>
            <p:cNvSpPr>
              <a:spLocks noChangeArrowheads="1"/>
            </p:cNvSpPr>
            <p:nvPr/>
          </p:nvSpPr>
          <p:spPr bwMode="auto">
            <a:xfrm rot="10800000">
              <a:off x="8001000" y="4873723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6" name="Grupo 61"/>
            <p:cNvGrpSpPr/>
            <p:nvPr/>
          </p:nvGrpSpPr>
          <p:grpSpPr>
            <a:xfrm>
              <a:off x="7380312" y="3048344"/>
              <a:ext cx="1800000" cy="1800000"/>
              <a:chOff x="62879" y="2880119"/>
              <a:chExt cx="1800000" cy="1800000"/>
            </a:xfrm>
          </p:grpSpPr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1520" y="3068960"/>
                <a:ext cx="1440000" cy="143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" name="Oval 3"/>
              <p:cNvSpPr>
                <a:spLocks noChangeArrowheads="1"/>
              </p:cNvSpPr>
              <p:nvPr/>
            </p:nvSpPr>
            <p:spPr bwMode="auto">
              <a:xfrm>
                <a:off x="62879" y="2880119"/>
                <a:ext cx="1800000" cy="1800000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DDF03">
                      <a:alpha val="83000"/>
                    </a:srgbClr>
                  </a:gs>
                  <a:gs pos="24000">
                    <a:schemeClr val="bg1">
                      <a:alpha val="0"/>
                    </a:schemeClr>
                  </a:gs>
                  <a:gs pos="100000">
                    <a:srgbClr val="FF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70" name="Text Box 21"/>
          <p:cNvSpPr txBox="1">
            <a:spLocks noChangeArrowheads="1"/>
          </p:cNvSpPr>
          <p:nvPr/>
        </p:nvSpPr>
        <p:spPr bwMode="auto">
          <a:xfrm>
            <a:off x="1706194" y="3573934"/>
            <a:ext cx="36036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</a:t>
            </a:r>
          </a:p>
        </p:txBody>
      </p:sp>
      <p:sp>
        <p:nvSpPr>
          <p:cNvPr id="591884" name="AutoShape 12"/>
          <p:cNvSpPr>
            <a:spLocks noChangeArrowheads="1"/>
          </p:cNvSpPr>
          <p:nvPr/>
        </p:nvSpPr>
        <p:spPr bwMode="auto">
          <a:xfrm>
            <a:off x="5867400" y="2276475"/>
            <a:ext cx="217488" cy="144463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1880" name="AutoShape 8"/>
          <p:cNvSpPr>
            <a:spLocks noChangeArrowheads="1"/>
          </p:cNvSpPr>
          <p:nvPr/>
        </p:nvSpPr>
        <p:spPr bwMode="auto">
          <a:xfrm>
            <a:off x="2555875" y="28527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1881" name="AutoShape 9"/>
          <p:cNvSpPr>
            <a:spLocks noChangeArrowheads="1"/>
          </p:cNvSpPr>
          <p:nvPr/>
        </p:nvSpPr>
        <p:spPr bwMode="auto">
          <a:xfrm>
            <a:off x="3203575" y="22050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1886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1887" name="AutoShape 15"/>
          <p:cNvSpPr>
            <a:spLocks noChangeArrowheads="1"/>
          </p:cNvSpPr>
          <p:nvPr/>
        </p:nvSpPr>
        <p:spPr bwMode="auto">
          <a:xfrm>
            <a:off x="4211638" y="2060575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1883" name="AutoShape 11"/>
          <p:cNvSpPr>
            <a:spLocks noChangeArrowheads="1"/>
          </p:cNvSpPr>
          <p:nvPr/>
        </p:nvSpPr>
        <p:spPr bwMode="auto">
          <a:xfrm>
            <a:off x="5435600" y="1773238"/>
            <a:ext cx="217488" cy="144462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1882" name="AutoShape 10"/>
          <p:cNvSpPr>
            <a:spLocks noChangeArrowheads="1"/>
          </p:cNvSpPr>
          <p:nvPr/>
        </p:nvSpPr>
        <p:spPr bwMode="auto">
          <a:xfrm>
            <a:off x="5724525" y="2781300"/>
            <a:ext cx="217488" cy="144463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1889" name="AutoShape 17"/>
          <p:cNvSpPr>
            <a:spLocks noChangeArrowheads="1"/>
          </p:cNvSpPr>
          <p:nvPr/>
        </p:nvSpPr>
        <p:spPr bwMode="auto">
          <a:xfrm>
            <a:off x="5724525" y="5084763"/>
            <a:ext cx="217488" cy="144462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91892" name="Text Box 20"/>
          <p:cNvSpPr txBox="1">
            <a:spLocks noChangeArrowheads="1"/>
          </p:cNvSpPr>
          <p:nvPr/>
        </p:nvSpPr>
        <p:spPr bwMode="auto">
          <a:xfrm>
            <a:off x="3429000" y="4797425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4727865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1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1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1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1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91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91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91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91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91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91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91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0278 -0.192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004 0.1958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0"/>
                                        <p:tgtEl>
                                          <p:spTgt spid="59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0"/>
                                        <p:tgtEl>
                                          <p:spTgt spid="59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1000"/>
                                        <p:tgtEl>
                                          <p:spTgt spid="59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8" grpId="0" animBg="1"/>
      <p:bldP spid="591890" grpId="0" animBg="1"/>
      <p:bldP spid="591876" grpId="0" animBg="1"/>
      <p:bldP spid="591891" grpId="0" animBg="1"/>
      <p:bldP spid="591894" grpId="0"/>
      <p:bldP spid="591895" grpId="0"/>
      <p:bldP spid="11295" grpId="0"/>
      <p:bldP spid="11296" grpId="0"/>
      <p:bldP spid="35" grpId="0" animBg="1"/>
      <p:bldP spid="36" grpId="0"/>
      <p:bldP spid="47" grpId="0" animBg="1"/>
      <p:bldP spid="49" grpId="0" animBg="1"/>
      <p:bldP spid="50" grpId="0" animBg="1"/>
      <p:bldP spid="51" grpId="0" animBg="1"/>
      <p:bldP spid="52" grpId="0"/>
      <p:bldP spid="70" grpId="0"/>
      <p:bldP spid="591884" grpId="0" animBg="1"/>
      <p:bldP spid="591880" grpId="0" animBg="1"/>
      <p:bldP spid="591881" grpId="0" animBg="1"/>
      <p:bldP spid="591886" grpId="0" animBg="1"/>
      <p:bldP spid="591887" grpId="0" animBg="1"/>
      <p:bldP spid="591883" grpId="0" animBg="1"/>
      <p:bldP spid="591882" grpId="0" animBg="1"/>
      <p:bldP spid="591889" grpId="0" animBg="1"/>
      <p:bldP spid="5918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Line 26"/>
          <p:cNvSpPr>
            <a:spLocks noChangeShapeType="1"/>
          </p:cNvSpPr>
          <p:nvPr/>
        </p:nvSpPr>
        <p:spPr bwMode="auto">
          <a:xfrm>
            <a:off x="4644008" y="3933056"/>
            <a:ext cx="0" cy="2304256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2" name="Grupo 35"/>
          <p:cNvGrpSpPr/>
          <p:nvPr/>
        </p:nvGrpSpPr>
        <p:grpSpPr bwMode="auto">
          <a:xfrm>
            <a:off x="1706194" y="1484784"/>
            <a:ext cx="5665788" cy="4752975"/>
            <a:chOff x="1714480" y="1484313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68538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  <p:sp>
          <p:nvSpPr>
            <p:cNvPr id="13335" name="Arc 4"/>
            <p:cNvSpPr/>
            <p:nvPr/>
          </p:nvSpPr>
          <p:spPr bwMode="auto">
            <a:xfrm flipV="1">
              <a:off x="2268538" y="3140968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>
                  <a:alpha val="70000"/>
                </a:srgbClr>
              </a:solidFill>
              <a:prstDash val="solid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13315" name="Arc 3"/>
          <p:cNvSpPr/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2922" name="Line 26"/>
          <p:cNvSpPr>
            <a:spLocks noChangeShapeType="1"/>
          </p:cNvSpPr>
          <p:nvPr/>
        </p:nvSpPr>
        <p:spPr bwMode="auto">
          <a:xfrm>
            <a:off x="4644008" y="1484313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7" name="Arc 5"/>
          <p:cNvSpPr/>
          <p:nvPr/>
        </p:nvSpPr>
        <p:spPr bwMode="auto">
          <a:xfrm flipV="1">
            <a:off x="2268538" y="3853838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64112" y="462989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2987823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42570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4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59" name="CaixaDeTexto 34"/>
          <p:cNvSpPr txBox="1">
            <a:spLocks noChangeArrowheads="1"/>
          </p:cNvSpPr>
          <p:nvPr/>
        </p:nvSpPr>
        <p:spPr bwMode="auto">
          <a:xfrm>
            <a:off x="4728567" y="1052736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Zênite e o Nadir</a:t>
            </a:r>
          </a:p>
        </p:txBody>
      </p:sp>
      <p:sp>
        <p:nvSpPr>
          <p:cNvPr id="63" name="CaixaDeTexto 34"/>
          <p:cNvSpPr txBox="1">
            <a:spLocks noChangeArrowheads="1"/>
          </p:cNvSpPr>
          <p:nvPr/>
        </p:nvSpPr>
        <p:spPr bwMode="auto">
          <a:xfrm>
            <a:off x="3072383" y="6218148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Nadir</a:t>
            </a:r>
            <a:endParaRPr lang="pt-BR" sz="2800" b="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5400600" y="6525344"/>
            <a:ext cx="3707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C85A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Elipse 57"/>
          <p:cNvSpPr>
            <a:spLocks noChangeAspect="1"/>
          </p:cNvSpPr>
          <p:nvPr/>
        </p:nvSpPr>
        <p:spPr bwMode="auto">
          <a:xfrm rot="18342476">
            <a:off x="4326276" y="1174432"/>
            <a:ext cx="636551" cy="636551"/>
          </a:xfrm>
          <a:prstGeom prst="ellipse">
            <a:avLst/>
          </a:prstGeom>
          <a:gradFill>
            <a:gsLst>
              <a:gs pos="18000">
                <a:schemeClr val="bg1"/>
              </a:gs>
              <a:gs pos="21000">
                <a:srgbClr val="21FF46"/>
              </a:gs>
              <a:gs pos="82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65" name="Elipse 57"/>
          <p:cNvSpPr>
            <a:spLocks noChangeAspect="1"/>
          </p:cNvSpPr>
          <p:nvPr/>
        </p:nvSpPr>
        <p:spPr bwMode="auto">
          <a:xfrm rot="18342476">
            <a:off x="4329422" y="5939255"/>
            <a:ext cx="636551" cy="636551"/>
          </a:xfrm>
          <a:prstGeom prst="ellipse">
            <a:avLst/>
          </a:prstGeom>
          <a:gradFill>
            <a:gsLst>
              <a:gs pos="18000">
                <a:schemeClr val="bg1"/>
              </a:gs>
              <a:gs pos="23000">
                <a:srgbClr val="37CBFF"/>
              </a:gs>
              <a:gs pos="77000">
                <a:srgbClr val="37CBFF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57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59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592922" grpId="0" animBg="1"/>
      <p:bldP spid="59" grpId="0"/>
      <p:bldP spid="63" grpId="0"/>
      <p:bldP spid="60" grpId="0"/>
      <p:bldP spid="56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rco 138"/>
          <p:cNvSpPr/>
          <p:nvPr/>
        </p:nvSpPr>
        <p:spPr bwMode="auto">
          <a:xfrm rot="8526017">
            <a:off x="3644531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692288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Os Polos e Equador Celestes</a:t>
            </a:r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6437176" y="1340768"/>
            <a:ext cx="24478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Sul (PCS)</a:t>
            </a:r>
            <a:endParaRPr lang="pt-BR" sz="2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466514" y="5517232"/>
            <a:ext cx="2375917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Norte (PCN)</a:t>
            </a:r>
            <a:endParaRPr lang="pt-BR" sz="2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40"/>
          <p:cNvGrpSpPr/>
          <p:nvPr/>
        </p:nvGrpSpPr>
        <p:grpSpPr bwMode="auto">
          <a:xfrm>
            <a:off x="1691680" y="1484337"/>
            <a:ext cx="5665787" cy="4752975"/>
            <a:chOff x="1714480" y="1483866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8" name="Arc 4"/>
            <p:cNvSpPr/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>
                  <a:alpha val="70000"/>
                </a:srgbClr>
              </a:solidFill>
              <a:prstDash val="solid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</p:grpSp>
      <p:sp>
        <p:nvSpPr>
          <p:cNvPr id="120" name="Arc 3"/>
          <p:cNvSpPr/>
          <p:nvPr/>
        </p:nvSpPr>
        <p:spPr bwMode="auto">
          <a:xfrm rot="20930720" flipV="1">
            <a:off x="267162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/>
          <p:nvPr/>
        </p:nvSpPr>
        <p:spPr bwMode="auto">
          <a:xfrm flipV="1">
            <a:off x="2272432" y="3893863"/>
            <a:ext cx="4644000" cy="837153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  <a:gd name="connsiteX0" fmla="*/ 132 w 43200"/>
              <a:gd name="connsiteY0" fmla="*/ 23986 h 23986"/>
              <a:gd name="connsiteX1" fmla="*/ 0 w 43200"/>
              <a:gd name="connsiteY1" fmla="*/ 21600 h 23986"/>
              <a:gd name="connsiteX2" fmla="*/ 21600 w 43200"/>
              <a:gd name="connsiteY2" fmla="*/ 0 h 23986"/>
              <a:gd name="connsiteX3" fmla="*/ 43200 w 43200"/>
              <a:gd name="connsiteY3" fmla="*/ 21600 h 23986"/>
              <a:gd name="connsiteX4" fmla="*/ 43188 w 43200"/>
              <a:gd name="connsiteY4" fmla="*/ 22312 h 23986"/>
              <a:gd name="connsiteX0" fmla="*/ 21600 w 43200"/>
              <a:gd name="connsiteY0" fmla="*/ 21600 h 23986"/>
              <a:gd name="connsiteX1" fmla="*/ 0 w 43200"/>
              <a:gd name="connsiteY1" fmla="*/ 21600 h 23986"/>
              <a:gd name="connsiteX2" fmla="*/ 21600 w 43200"/>
              <a:gd name="connsiteY2" fmla="*/ 0 h 23986"/>
              <a:gd name="connsiteX3" fmla="*/ 43200 w 43200"/>
              <a:gd name="connsiteY3" fmla="*/ 21600 h 23986"/>
              <a:gd name="connsiteX4" fmla="*/ 43188 w 43200"/>
              <a:gd name="connsiteY4" fmla="*/ 22312 h 23986"/>
              <a:gd name="connsiteX5" fmla="*/ 21600 w 43200"/>
              <a:gd name="connsiteY5" fmla="*/ 21600 h 23986"/>
              <a:gd name="connsiteX0" fmla="*/ 0 w 43200"/>
              <a:gd name="connsiteY0" fmla="*/ 21600 h 22312"/>
              <a:gd name="connsiteX1" fmla="*/ 21600 w 43200"/>
              <a:gd name="connsiteY1" fmla="*/ 0 h 22312"/>
              <a:gd name="connsiteX2" fmla="*/ 43200 w 43200"/>
              <a:gd name="connsiteY2" fmla="*/ 21600 h 22312"/>
              <a:gd name="connsiteX3" fmla="*/ 43188 w 43200"/>
              <a:gd name="connsiteY3" fmla="*/ 22312 h 22312"/>
              <a:gd name="connsiteX0" fmla="*/ 21600 w 43200"/>
              <a:gd name="connsiteY0" fmla="*/ 21600 h 22312"/>
              <a:gd name="connsiteX1" fmla="*/ 0 w 43200"/>
              <a:gd name="connsiteY1" fmla="*/ 21600 h 22312"/>
              <a:gd name="connsiteX2" fmla="*/ 21600 w 43200"/>
              <a:gd name="connsiteY2" fmla="*/ 0 h 22312"/>
              <a:gd name="connsiteX3" fmla="*/ 43200 w 43200"/>
              <a:gd name="connsiteY3" fmla="*/ 21600 h 22312"/>
              <a:gd name="connsiteX4" fmla="*/ 43188 w 43200"/>
              <a:gd name="connsiteY4" fmla="*/ 22312 h 22312"/>
              <a:gd name="connsiteX5" fmla="*/ 21600 w 43200"/>
              <a:gd name="connsiteY5" fmla="*/ 21600 h 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0" h="22312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12" stroke="0" extrusionOk="0">
                <a:moveTo>
                  <a:pt x="21600" y="21600"/>
                </a:moveTo>
                <a:lnTo>
                  <a:pt x="0" y="21600"/>
                </a:ln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492488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sp>
        <p:nvSpPr>
          <p:cNvPr id="140" name="Arco 139"/>
          <p:cNvSpPr/>
          <p:nvPr/>
        </p:nvSpPr>
        <p:spPr bwMode="auto">
          <a:xfrm rot="8526017">
            <a:off x="3677084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4866814" y="3014204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0480" y="3313216"/>
            <a:ext cx="288032" cy="648072"/>
            <a:chOff x="4499992" y="3313216"/>
            <a:chExt cx="288032" cy="648072"/>
          </a:xfrm>
        </p:grpSpPr>
        <p:sp>
          <p:nvSpPr>
            <p:cNvPr id="27" name="Elipse 2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8" name="Conector reto 27"/>
            <p:cNvCxnSpPr>
              <a:stCxn id="2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Conector reto 28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Conector reto 2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Conector reto 3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4928348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8937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686989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16200000">
            <a:off x="4040269" y="379377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59" name="CaixaDeTexto 58"/>
          <p:cNvSpPr txBox="1"/>
          <p:nvPr/>
        </p:nvSpPr>
        <p:spPr>
          <a:xfrm>
            <a:off x="5428592" y="58581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Arco 59"/>
          <p:cNvSpPr/>
          <p:nvPr/>
        </p:nvSpPr>
        <p:spPr bwMode="auto">
          <a:xfrm rot="8526017">
            <a:off x="3677147" y="1600926"/>
            <a:ext cx="1717118" cy="4669768"/>
          </a:xfrm>
          <a:prstGeom prst="arc">
            <a:avLst>
              <a:gd name="adj1" fmla="val 14620940"/>
              <a:gd name="adj2" fmla="val 16330034"/>
            </a:avLst>
          </a:prstGeom>
          <a:noFill/>
          <a:ln w="508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3015119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662613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3920636" y="4589753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398957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 rot="20268395">
            <a:off x="4483914" y="2806406"/>
            <a:ext cx="1543596" cy="176457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00FF00"/>
            </a:solidFill>
            <a:miter lim="800000"/>
          </a:ln>
        </p:spPr>
        <p:txBody>
          <a:bodyPr wrap="none" anchor="ctr"/>
          <a:lstStyle/>
          <a:p>
            <a:endParaRPr lang="pt-BR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upo 32"/>
          <p:cNvGrpSpPr/>
          <p:nvPr/>
        </p:nvGrpSpPr>
        <p:grpSpPr>
          <a:xfrm flipH="1">
            <a:off x="2548272" y="1772816"/>
            <a:ext cx="3960440" cy="4033515"/>
            <a:chOff x="2555875" y="1700535"/>
            <a:chExt cx="3805696" cy="4033515"/>
          </a:xfrm>
        </p:grpSpPr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3" name="CaixaDeTexto 6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C85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6161325" y="2071354"/>
            <a:ext cx="636551" cy="636551"/>
            <a:chOff x="6161325" y="2071354"/>
            <a:chExt cx="636551" cy="636551"/>
          </a:xfrm>
        </p:grpSpPr>
        <p:sp>
          <p:nvSpPr>
            <p:cNvPr id="64" name="Elipse 63"/>
            <p:cNvSpPr>
              <a:spLocks noChangeAspect="1"/>
            </p:cNvSpPr>
            <p:nvPr/>
          </p:nvSpPr>
          <p:spPr bwMode="auto">
            <a:xfrm rot="18342476">
              <a:off x="6161325" y="207135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65" name="Oval 25"/>
            <p:cNvSpPr>
              <a:spLocks noChangeArrowheads="1"/>
            </p:cNvSpPr>
            <p:nvPr/>
          </p:nvSpPr>
          <p:spPr bwMode="auto">
            <a:xfrm rot="18342476">
              <a:off x="6404188" y="2331403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7" name="Agrupar 6"/>
          <p:cNvGrpSpPr/>
          <p:nvPr/>
        </p:nvGrpSpPr>
        <p:grpSpPr>
          <a:xfrm>
            <a:off x="2407493" y="4949896"/>
            <a:ext cx="636551" cy="636551"/>
            <a:chOff x="2407493" y="4949896"/>
            <a:chExt cx="636551" cy="636551"/>
          </a:xfrm>
        </p:grpSpPr>
        <p:sp>
          <p:nvSpPr>
            <p:cNvPr id="66" name="Elipse 65"/>
            <p:cNvSpPr>
              <a:spLocks noChangeAspect="1"/>
            </p:cNvSpPr>
            <p:nvPr/>
          </p:nvSpPr>
          <p:spPr bwMode="auto">
            <a:xfrm rot="18342476">
              <a:off x="2407493" y="4949896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67" name="Oval 25"/>
            <p:cNvSpPr>
              <a:spLocks noChangeArrowheads="1"/>
            </p:cNvSpPr>
            <p:nvPr/>
          </p:nvSpPr>
          <p:spPr bwMode="auto">
            <a:xfrm rot="18342476">
              <a:off x="2650601" y="5205023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62" name="Retângulo 61"/>
          <p:cNvSpPr/>
          <p:nvPr/>
        </p:nvSpPr>
        <p:spPr>
          <a:xfrm rot="21515074">
            <a:off x="5156665" y="3152422"/>
            <a:ext cx="936104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00FF00"/>
                </a:solidFill>
                <a:latin typeface="+mj-lt"/>
                <a:cs typeface="+mj-lt"/>
              </a:rPr>
              <a:t>φ</a:t>
            </a:r>
          </a:p>
        </p:txBody>
      </p:sp>
    </p:spTree>
    <p:extLst>
      <p:ext uri="{BB962C8B-B14F-4D97-AF65-F5344CB8AC3E}">
        <p14:creationId xmlns:p14="http://schemas.microsoft.com/office/powerpoint/2010/main" val="16214518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16" grpId="0" animBg="1"/>
      <p:bldP spid="13343" grpId="0"/>
      <p:bldP spid="13344" grpId="0"/>
      <p:bldP spid="122" grpId="0" animBg="1"/>
      <p:bldP spid="140" grpId="0" animBg="1"/>
      <p:bldP spid="34" grpId="0" animBg="1"/>
      <p:bldP spid="34" grpId="1" animBg="1"/>
      <p:bldP spid="59" grpId="0"/>
      <p:bldP spid="60" grpId="0" animBg="1"/>
      <p:bldP spid="138" grpId="0" animBg="1"/>
      <p:bldP spid="35" grpId="0" animBg="1"/>
      <p:bldP spid="35" grpId="1" animBg="1"/>
      <p:bldP spid="61" grpId="0" animBg="1"/>
      <p:bldP spid="63" grpId="0"/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2741082"/>
            <a:ext cx="91440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Conexão </a:t>
            </a:r>
            <a:b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visão topocêntrica – </a:t>
            </a:r>
            <a:b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visão geocêntrica</a:t>
            </a:r>
          </a:p>
        </p:txBody>
      </p:sp>
    </p:spTree>
    <p:extLst>
      <p:ext uri="{BB962C8B-B14F-4D97-AF65-F5344CB8AC3E}">
        <p14:creationId xmlns:p14="http://schemas.microsoft.com/office/powerpoint/2010/main" val="2485427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rc 3"/>
          <p:cNvSpPr/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84308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/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 lIns="91405" tIns="45703" rIns="91405" bIns="45703"/>
          <a:lstStyle/>
          <a:p>
            <a:endParaRPr lang="pt-BR"/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grpSp>
        <p:nvGrpSpPr>
          <p:cNvPr id="2" name="Grupo 101"/>
          <p:cNvGrpSpPr/>
          <p:nvPr/>
        </p:nvGrpSpPr>
        <p:grpSpPr>
          <a:xfrm rot="7542476">
            <a:off x="4328492" y="5492517"/>
            <a:ext cx="636551" cy="636551"/>
            <a:chOff x="7101801" y="2060840"/>
            <a:chExt cx="636551" cy="636551"/>
          </a:xfrm>
        </p:grpSpPr>
        <p:sp>
          <p:nvSpPr>
            <p:cNvPr id="121" name="Elipse 120"/>
            <p:cNvSpPr>
              <a:spLocks noChangeAspect="1"/>
            </p:cNvSpPr>
            <p:nvPr/>
          </p:nvSpPr>
          <p:spPr bwMode="auto">
            <a:xfrm>
              <a:off x="7101801" y="2060840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12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196" name="CaixaDeTexto 195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Equador Celeste</a:t>
            </a:r>
            <a:endParaRPr lang="pt-BR" sz="280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45" name="Elipse 44"/>
            <p:cNvSpPr/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Terra</a:t>
            </a:r>
            <a:endParaRPr lang="pt-BR" sz="240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Norte</a:t>
            </a:r>
            <a:endParaRPr lang="pt-BR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Sul</a:t>
            </a:r>
            <a:endParaRPr lang="pt-BR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C85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4340078" y="761156"/>
            <a:ext cx="636551" cy="636551"/>
            <a:chOff x="7110497" y="2072938"/>
            <a:chExt cx="636551" cy="636551"/>
          </a:xfrm>
        </p:grpSpPr>
        <p:sp>
          <p:nvSpPr>
            <p:cNvPr id="71" name="Elipse 70"/>
            <p:cNvSpPr>
              <a:spLocks noChangeAspect="1"/>
            </p:cNvSpPr>
            <p:nvPr/>
          </p:nvSpPr>
          <p:spPr bwMode="auto">
            <a:xfrm>
              <a:off x="7110497" y="2072938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7" name="Grupo 101"/>
          <p:cNvGrpSpPr>
            <a:grpSpLocks noChangeAspect="1"/>
          </p:cNvGrpSpPr>
          <p:nvPr/>
        </p:nvGrpSpPr>
        <p:grpSpPr>
          <a:xfrm rot="18342476">
            <a:off x="4488803" y="2975752"/>
            <a:ext cx="318276" cy="318276"/>
            <a:chOff x="7106615" y="2067539"/>
            <a:chExt cx="636551" cy="636551"/>
          </a:xfrm>
        </p:grpSpPr>
        <p:sp>
          <p:nvSpPr>
            <p:cNvPr id="75" name="Elipse 74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8" name="Grupo 101"/>
          <p:cNvGrpSpPr>
            <a:grpSpLocks noChangeAspect="1"/>
          </p:cNvGrpSpPr>
          <p:nvPr/>
        </p:nvGrpSpPr>
        <p:grpSpPr>
          <a:xfrm rot="18342476">
            <a:off x="4490948" y="3567184"/>
            <a:ext cx="318276" cy="318276"/>
            <a:chOff x="7106615" y="2067539"/>
            <a:chExt cx="636551" cy="636551"/>
          </a:xfrm>
        </p:grpSpPr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67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6" grpId="0" animBg="1"/>
      <p:bldP spid="196" grpId="0"/>
      <p:bldP spid="73" grpId="0" animBg="1"/>
      <p:bldP spid="65" grpId="0" animBg="1"/>
      <p:bldP spid="66" grpId="0" animBg="1"/>
      <p:bldP spid="67" grpId="0"/>
      <p:bldP spid="68" grpId="0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763692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Simulador 2: Conexão entre referenciais topocêntrico e geocêntrico</a:t>
            </a: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707908"/>
            <a:ext cx="2520000" cy="2520000"/>
          </a:xfrm>
          <a:prstGeom prst="rect">
            <a:avLst/>
          </a:prstGeom>
          <a:noFill/>
          <a:ln w="28575" cmpd="sng">
            <a:solidFill>
              <a:schemeClr val="accent1"/>
            </a:solidFill>
            <a:prstDash val="solid"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Crédito: Universidade de Nebraska-Lincoln</a:t>
            </a:r>
          </a:p>
        </p:txBody>
      </p:sp>
    </p:spTree>
    <p:extLst>
      <p:ext uri="{BB962C8B-B14F-4D97-AF65-F5344CB8AC3E}">
        <p14:creationId xmlns:p14="http://schemas.microsoft.com/office/powerpoint/2010/main" val="1632349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2740" y="836712"/>
            <a:ext cx="8461375" cy="5558145"/>
          </a:xfrm>
        </p:spPr>
        <p:txBody>
          <a:bodyPr/>
          <a:lstStyle/>
          <a:p>
            <a:pPr algn="l">
              <a:buClr>
                <a:srgbClr val="00B050"/>
              </a:buClr>
              <a:buFont typeface="Wingdings" panose="05000000000000000000" pitchFamily="2" charset="2"/>
              <a:buChar char="v"/>
            </a:pPr>
            <a:endParaRPr lang="pt-BR" sz="2800" dirty="0" smtClean="0">
              <a:solidFill>
                <a:srgbClr val="00C85A"/>
              </a:solidFill>
              <a:latin typeface="Century Gothic" panose="020B0502020202020204" pitchFamily="34" charset="0"/>
              <a:sym typeface="+mn-ea"/>
            </a:endParaRPr>
          </a:p>
          <a:p>
            <a:pPr algn="l">
              <a:buClr>
                <a:srgbClr val="00B050"/>
              </a:buClr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Reconhecimento do céu:</a:t>
            </a:r>
          </a:p>
          <a:p>
            <a:pPr lvl="1" algn="l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srgbClr val="00C85A"/>
                </a:solidFill>
                <a:latin typeface="Century Gothic" panose="020B0502020202020204" pitchFamily="34" charset="0"/>
                <a:sym typeface="+mn-ea"/>
              </a:rPr>
              <a:t>1. </a:t>
            </a:r>
            <a:r>
              <a:rPr lang="pt-BR" sz="2400" dirty="0" err="1" smtClean="0">
                <a:solidFill>
                  <a:srgbClr val="00C85A"/>
                </a:solidFill>
                <a:latin typeface="Century Gothic" panose="020B0502020202020204" pitchFamily="34" charset="0"/>
                <a:sym typeface="+mn-ea"/>
              </a:rPr>
              <a:t>Stellarium</a:t>
            </a:r>
            <a:r>
              <a:rPr lang="pt-BR" sz="2400" dirty="0" smtClean="0">
                <a:solidFill>
                  <a:srgbClr val="00C85A"/>
                </a:solidFill>
                <a:latin typeface="Century Gothic" panose="020B0502020202020204" pitchFamily="34" charset="0"/>
                <a:sym typeface="+mn-ea"/>
              </a:rPr>
              <a:t> </a:t>
            </a:r>
          </a:p>
          <a:p>
            <a:pPr algn="l">
              <a:buClr>
                <a:srgbClr val="00B050"/>
              </a:buClr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Esfera celeste e seus movimentos: </a:t>
            </a:r>
            <a:endParaRPr lang="pt-BR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 algn="l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2. </a:t>
            </a:r>
            <a:r>
              <a:rPr lang="pt-BR" sz="2400" dirty="0" smtClean="0">
                <a:solidFill>
                  <a:srgbClr val="00C85A"/>
                </a:solidFill>
                <a:latin typeface="Century Gothic" panose="020B0502020202020204" pitchFamily="34" charset="0"/>
                <a:sym typeface="+mn-ea"/>
              </a:rPr>
              <a:t>Referenciais geocêntrico-topocêntrico</a:t>
            </a:r>
          </a:p>
          <a:p>
            <a:pPr lvl="1" algn="l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pt-BR" sz="2400" dirty="0" smtClean="0">
                <a:solidFill>
                  <a:srgbClr val="00C85A"/>
                </a:solidFill>
                <a:latin typeface="Century Gothic" panose="020B0502020202020204" pitchFamily="34" charset="0"/>
                <a:sym typeface="+mn-ea"/>
              </a:rPr>
              <a:t>3. Movimento </a:t>
            </a:r>
            <a:r>
              <a:rPr lang="pt-BR" sz="2400" dirty="0">
                <a:solidFill>
                  <a:srgbClr val="00C85A"/>
                </a:solidFill>
                <a:latin typeface="Century Gothic" panose="020B0502020202020204" pitchFamily="34" charset="0"/>
                <a:sym typeface="+mn-ea"/>
              </a:rPr>
              <a:t>diurno da Esfera </a:t>
            </a:r>
            <a:r>
              <a:rPr lang="pt-BR" sz="2400" dirty="0" smtClean="0">
                <a:solidFill>
                  <a:srgbClr val="00C85A"/>
                </a:solidFill>
                <a:latin typeface="Century Gothic" panose="020B0502020202020204" pitchFamily="34" charset="0"/>
                <a:sym typeface="+mn-ea"/>
              </a:rPr>
              <a:t>Celeste</a:t>
            </a:r>
          </a:p>
          <a:p>
            <a:pPr algn="l">
              <a:buClr>
                <a:srgbClr val="00B050"/>
              </a:buClr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Estações do ano: </a:t>
            </a:r>
            <a:endParaRPr lang="pt-BR" sz="28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lvl="1" algn="l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rgbClr val="00C85A"/>
                </a:solidFill>
                <a:latin typeface="Century Gothic" panose="020B0502020202020204" pitchFamily="34" charset="0"/>
              </a:rPr>
              <a:t>4</a:t>
            </a:r>
            <a:r>
              <a:rPr lang="pt-BR" sz="24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. </a:t>
            </a:r>
            <a:r>
              <a:rPr lang="pt-BR" sz="2400" dirty="0" smtClean="0">
                <a:solidFill>
                  <a:srgbClr val="00C85A"/>
                </a:solidFill>
                <a:latin typeface="Century Gothic" panose="020B0502020202020204" pitchFamily="34" charset="0"/>
                <a:sym typeface="+mn-ea"/>
              </a:rPr>
              <a:t>Trajetória </a:t>
            </a:r>
            <a:r>
              <a:rPr lang="pt-BR" sz="2400" dirty="0">
                <a:solidFill>
                  <a:srgbClr val="00C85A"/>
                </a:solidFill>
                <a:latin typeface="Century Gothic" panose="020B0502020202020204" pitchFamily="34" charset="0"/>
                <a:sym typeface="+mn-ea"/>
              </a:rPr>
              <a:t>aparente do Sol ao longo do ano</a:t>
            </a:r>
          </a:p>
          <a:p>
            <a:pPr lvl="1" algn="l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rgbClr val="00C85A"/>
                </a:solidFill>
                <a:latin typeface="Century Gothic" panose="020B0502020202020204" pitchFamily="34" charset="0"/>
                <a:sym typeface="+mn-ea"/>
              </a:rPr>
              <a:t>5</a:t>
            </a:r>
            <a:r>
              <a:rPr lang="pt-BR" sz="2400" dirty="0" smtClean="0">
                <a:solidFill>
                  <a:srgbClr val="00C85A"/>
                </a:solidFill>
                <a:latin typeface="Century Gothic" panose="020B0502020202020204" pitchFamily="34" charset="0"/>
                <a:sym typeface="+mn-ea"/>
              </a:rPr>
              <a:t>. Visão heliocêntrica das </a:t>
            </a:r>
            <a:r>
              <a:rPr lang="pt-BR" sz="2400" dirty="0">
                <a:solidFill>
                  <a:srgbClr val="00C85A"/>
                </a:solidFill>
                <a:latin typeface="Century Gothic" panose="020B0502020202020204" pitchFamily="34" charset="0"/>
                <a:sym typeface="+mn-ea"/>
              </a:rPr>
              <a:t>estações do </a:t>
            </a:r>
            <a:r>
              <a:rPr lang="pt-BR" sz="2400" dirty="0" smtClean="0">
                <a:solidFill>
                  <a:srgbClr val="00C85A"/>
                </a:solidFill>
                <a:latin typeface="Century Gothic" panose="020B0502020202020204" pitchFamily="34" charset="0"/>
                <a:sym typeface="+mn-ea"/>
              </a:rPr>
              <a:t>ano</a:t>
            </a:r>
          </a:p>
          <a:p>
            <a:pPr algn="l">
              <a:buClr>
                <a:srgbClr val="00B050"/>
              </a:buClr>
            </a:pPr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Lua</a:t>
            </a:r>
          </a:p>
          <a:p>
            <a:pPr lvl="1" algn="l">
              <a:buClr>
                <a:srgbClr val="00B050"/>
              </a:buClr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rgbClr val="00C85A"/>
                </a:solidFill>
                <a:latin typeface="Century Gothic" panose="020B0502020202020204" pitchFamily="34" charset="0"/>
                <a:sym typeface="+mn-ea"/>
              </a:rPr>
              <a:t>6</a:t>
            </a:r>
            <a:r>
              <a:rPr lang="pt-BR" sz="2400" dirty="0" smtClean="0">
                <a:solidFill>
                  <a:srgbClr val="00C85A"/>
                </a:solidFill>
                <a:latin typeface="Century Gothic" panose="020B0502020202020204" pitchFamily="34" charset="0"/>
                <a:sym typeface="+mn-ea"/>
              </a:rPr>
              <a:t>. Fases da Lua</a:t>
            </a:r>
          </a:p>
          <a:p>
            <a:pPr algn="l">
              <a:buClr>
                <a:srgbClr val="00B050"/>
              </a:buClr>
            </a:pPr>
            <a:endParaRPr lang="pt-BR" sz="2800" dirty="0"/>
          </a:p>
        </p:txBody>
      </p:sp>
      <p:sp>
        <p:nvSpPr>
          <p:cNvPr id="4" name="Rectangle 1"/>
          <p:cNvSpPr>
            <a:spLocks noGrp="1" noChangeArrowheads="1"/>
          </p:cNvSpPr>
          <p:nvPr/>
        </p:nvSpPr>
        <p:spPr bwMode="auto">
          <a:xfrm>
            <a:off x="323528" y="44624"/>
            <a:ext cx="7848872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Simuladores que vamos abordar: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132440" cy="1143000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/>
            </a:r>
            <a:b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Prática 2: visão topocêntrica e visão geocêntrica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ítulo 5"/>
          <p:cNvSpPr txBox="1">
            <a:spLocks/>
          </p:cNvSpPr>
          <p:nvPr/>
        </p:nvSpPr>
        <p:spPr>
          <a:xfrm>
            <a:off x="395536" y="1772816"/>
            <a:ext cx="8568952" cy="40005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742950" indent="-742950">
              <a:buClr>
                <a:srgbClr val="00C85A"/>
              </a:buClr>
              <a:buFont typeface="+mj-lt"/>
              <a:buAutoNum type="arabicPeriod"/>
              <a:defRPr/>
            </a:pPr>
            <a:r>
              <a:rPr lang="pt-BR" sz="4000" b="0" kern="0" dirty="0" smtClean="0">
                <a:solidFill>
                  <a:srgbClr val="00C85A"/>
                </a:solidFill>
                <a:latin typeface="Century Gothic" pitchFamily="34" charset="0"/>
              </a:rPr>
              <a:t>Onde estarão os polos celestes para o Observador no Equador da Terra?</a:t>
            </a:r>
          </a:p>
          <a:p>
            <a:pPr marL="742950" indent="-742950">
              <a:buClr>
                <a:srgbClr val="00C85A"/>
              </a:buClr>
              <a:buFont typeface="+mj-lt"/>
              <a:buAutoNum type="arabicPeriod"/>
              <a:defRPr/>
            </a:pPr>
            <a:endParaRPr lang="pt-BR" sz="4000" b="0" kern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marL="742950" indent="-742950">
              <a:buClr>
                <a:srgbClr val="00C85A"/>
              </a:buClr>
              <a:buFont typeface="+mj-lt"/>
              <a:buAutoNum type="arabicPeriod"/>
              <a:defRPr/>
            </a:pPr>
            <a:r>
              <a:rPr lang="pt-BR" sz="4000" b="0" kern="0" dirty="0" smtClean="0">
                <a:solidFill>
                  <a:srgbClr val="00C85A"/>
                </a:solidFill>
                <a:latin typeface="Century Gothic" pitchFamily="34" charset="0"/>
              </a:rPr>
              <a:t>Onde estarão os polos celestes para quem está no Polo </a:t>
            </a:r>
            <a:r>
              <a:rPr lang="pt-BR" sz="4000" b="0" kern="0" dirty="0">
                <a:solidFill>
                  <a:srgbClr val="00C85A"/>
                </a:solidFill>
                <a:latin typeface="Century Gothic" pitchFamily="34" charset="0"/>
              </a:rPr>
              <a:t>S</a:t>
            </a:r>
            <a:r>
              <a:rPr lang="pt-BR" sz="4000" b="0" kern="0" dirty="0" smtClean="0">
                <a:solidFill>
                  <a:srgbClr val="00C85A"/>
                </a:solidFill>
                <a:latin typeface="Century Gothic" pitchFamily="34" charset="0"/>
              </a:rPr>
              <a:t>ul da Terra?</a:t>
            </a:r>
            <a:endParaRPr lang="pt-BR" sz="4000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647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Eclíptica</a:t>
            </a:r>
          </a:p>
        </p:txBody>
      </p:sp>
      <p:sp>
        <p:nvSpPr>
          <p:cNvPr id="120" name="Arc 3"/>
          <p:cNvSpPr/>
          <p:nvPr/>
        </p:nvSpPr>
        <p:spPr bwMode="auto">
          <a:xfrm rot="20930720" flipV="1">
            <a:off x="267856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6" name="Arco 75"/>
          <p:cNvSpPr/>
          <p:nvPr/>
        </p:nvSpPr>
        <p:spPr bwMode="auto">
          <a:xfrm rot="8526017">
            <a:off x="3652035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Line 27"/>
          <p:cNvSpPr>
            <a:spLocks noChangeShapeType="1"/>
          </p:cNvSpPr>
          <p:nvPr/>
        </p:nvSpPr>
        <p:spPr bwMode="auto">
          <a:xfrm flipV="1">
            <a:off x="2699792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40"/>
          <p:cNvGrpSpPr/>
          <p:nvPr/>
        </p:nvGrpSpPr>
        <p:grpSpPr bwMode="auto">
          <a:xfrm>
            <a:off x="1699027" y="1484784"/>
            <a:ext cx="5665787" cy="4752975"/>
            <a:chOff x="1714480" y="1483866"/>
            <a:chExt cx="5665808" cy="4752975"/>
          </a:xfrm>
        </p:grpSpPr>
        <p:sp>
          <p:nvSpPr>
            <p:cNvPr id="83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5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6" name="Arc 4"/>
            <p:cNvSpPr/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>
                  <a:alpha val="70000"/>
                </a:srgbClr>
              </a:solidFill>
              <a:prstDash val="solid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89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90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</p:grpSp>
      <p:sp>
        <p:nvSpPr>
          <p:cNvPr id="91" name="Arc 3"/>
          <p:cNvSpPr/>
          <p:nvPr/>
        </p:nvSpPr>
        <p:spPr bwMode="auto">
          <a:xfrm rot="20930720" flipV="1">
            <a:off x="2679130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" name="Arc 5"/>
          <p:cNvSpPr/>
          <p:nvPr/>
        </p:nvSpPr>
        <p:spPr bwMode="auto">
          <a:xfrm flipV="1">
            <a:off x="2279936" y="3893863"/>
            <a:ext cx="4644000" cy="837153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  <a:gd name="connsiteX0" fmla="*/ 132 w 43200"/>
              <a:gd name="connsiteY0" fmla="*/ 23986 h 23986"/>
              <a:gd name="connsiteX1" fmla="*/ 0 w 43200"/>
              <a:gd name="connsiteY1" fmla="*/ 21600 h 23986"/>
              <a:gd name="connsiteX2" fmla="*/ 21600 w 43200"/>
              <a:gd name="connsiteY2" fmla="*/ 0 h 23986"/>
              <a:gd name="connsiteX3" fmla="*/ 43200 w 43200"/>
              <a:gd name="connsiteY3" fmla="*/ 21600 h 23986"/>
              <a:gd name="connsiteX4" fmla="*/ 43188 w 43200"/>
              <a:gd name="connsiteY4" fmla="*/ 22312 h 23986"/>
              <a:gd name="connsiteX0" fmla="*/ 21600 w 43200"/>
              <a:gd name="connsiteY0" fmla="*/ 21600 h 23986"/>
              <a:gd name="connsiteX1" fmla="*/ 0 w 43200"/>
              <a:gd name="connsiteY1" fmla="*/ 21600 h 23986"/>
              <a:gd name="connsiteX2" fmla="*/ 21600 w 43200"/>
              <a:gd name="connsiteY2" fmla="*/ 0 h 23986"/>
              <a:gd name="connsiteX3" fmla="*/ 43200 w 43200"/>
              <a:gd name="connsiteY3" fmla="*/ 21600 h 23986"/>
              <a:gd name="connsiteX4" fmla="*/ 43188 w 43200"/>
              <a:gd name="connsiteY4" fmla="*/ 22312 h 23986"/>
              <a:gd name="connsiteX5" fmla="*/ 21600 w 43200"/>
              <a:gd name="connsiteY5" fmla="*/ 21600 h 23986"/>
              <a:gd name="connsiteX0" fmla="*/ 0 w 43200"/>
              <a:gd name="connsiteY0" fmla="*/ 21600 h 22312"/>
              <a:gd name="connsiteX1" fmla="*/ 21600 w 43200"/>
              <a:gd name="connsiteY1" fmla="*/ 0 h 22312"/>
              <a:gd name="connsiteX2" fmla="*/ 43200 w 43200"/>
              <a:gd name="connsiteY2" fmla="*/ 21600 h 22312"/>
              <a:gd name="connsiteX3" fmla="*/ 43188 w 43200"/>
              <a:gd name="connsiteY3" fmla="*/ 22312 h 22312"/>
              <a:gd name="connsiteX0" fmla="*/ 21600 w 43200"/>
              <a:gd name="connsiteY0" fmla="*/ 21600 h 22312"/>
              <a:gd name="connsiteX1" fmla="*/ 0 w 43200"/>
              <a:gd name="connsiteY1" fmla="*/ 21600 h 22312"/>
              <a:gd name="connsiteX2" fmla="*/ 21600 w 43200"/>
              <a:gd name="connsiteY2" fmla="*/ 0 h 22312"/>
              <a:gd name="connsiteX3" fmla="*/ 43200 w 43200"/>
              <a:gd name="connsiteY3" fmla="*/ 21600 h 22312"/>
              <a:gd name="connsiteX4" fmla="*/ 43188 w 43200"/>
              <a:gd name="connsiteY4" fmla="*/ 22312 h 22312"/>
              <a:gd name="connsiteX5" fmla="*/ 21600 w 43200"/>
              <a:gd name="connsiteY5" fmla="*/ 21600 h 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0" h="22312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12" stroke="0" extrusionOk="0">
                <a:moveTo>
                  <a:pt x="21600" y="21600"/>
                </a:moveTo>
                <a:lnTo>
                  <a:pt x="0" y="21600"/>
                </a:ln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3" name="Line 26"/>
          <p:cNvSpPr>
            <a:spLocks noChangeShapeType="1"/>
          </p:cNvSpPr>
          <p:nvPr/>
        </p:nvSpPr>
        <p:spPr bwMode="auto">
          <a:xfrm flipV="1">
            <a:off x="4499992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sp>
        <p:nvSpPr>
          <p:cNvPr id="94" name="Arco 93"/>
          <p:cNvSpPr/>
          <p:nvPr/>
        </p:nvSpPr>
        <p:spPr bwMode="auto">
          <a:xfrm rot="8526017">
            <a:off x="3684588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7984" y="3313216"/>
            <a:ext cx="288032" cy="648072"/>
            <a:chOff x="4499992" y="3313216"/>
            <a:chExt cx="288032" cy="648072"/>
          </a:xfrm>
        </p:grpSpPr>
        <p:sp>
          <p:nvSpPr>
            <p:cNvPr id="100" name="Elipse 9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01" name="Conector reto 100"/>
            <p:cNvCxnSpPr>
              <a:stCxn id="10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2" name="Conector reto 10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3" name="Conector reto 10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4" name="Conector reto 10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5" name="Conector reto 10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81" name="Agrupar 80"/>
          <p:cNvGrpSpPr/>
          <p:nvPr/>
        </p:nvGrpSpPr>
        <p:grpSpPr>
          <a:xfrm>
            <a:off x="5028112" y="3297016"/>
            <a:ext cx="855158" cy="837238"/>
            <a:chOff x="1063537" y="3741625"/>
            <a:chExt cx="855158" cy="837238"/>
          </a:xfrm>
        </p:grpSpPr>
        <p:sp>
          <p:nvSpPr>
            <p:cNvPr id="82" name="Elipse 81"/>
            <p:cNvSpPr>
              <a:spLocks noChangeAspect="1"/>
            </p:cNvSpPr>
            <p:nvPr/>
          </p:nvSpPr>
          <p:spPr bwMode="auto">
            <a:xfrm rot="18342476">
              <a:off x="1072497" y="3732665"/>
              <a:ext cx="837238" cy="855158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9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87" name="Oval 25"/>
            <p:cNvSpPr>
              <a:spLocks noChangeArrowheads="1"/>
            </p:cNvSpPr>
            <p:nvPr/>
          </p:nvSpPr>
          <p:spPr bwMode="auto">
            <a:xfrm rot="18342476">
              <a:off x="1383205" y="4066220"/>
              <a:ext cx="187920" cy="194075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125" name="Oval 25"/>
          <p:cNvSpPr>
            <a:spLocks noChangeArrowheads="1"/>
          </p:cNvSpPr>
          <p:nvPr/>
        </p:nvSpPr>
        <p:spPr bwMode="auto">
          <a:xfrm>
            <a:off x="4935852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26" name="Oval 25"/>
          <p:cNvSpPr>
            <a:spLocks noChangeArrowheads="1"/>
          </p:cNvSpPr>
          <p:nvPr/>
        </p:nvSpPr>
        <p:spPr bwMode="auto">
          <a:xfrm>
            <a:off x="219687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27" name="Oval 25"/>
          <p:cNvSpPr>
            <a:spLocks noChangeArrowheads="1"/>
          </p:cNvSpPr>
          <p:nvPr/>
        </p:nvSpPr>
        <p:spPr bwMode="auto">
          <a:xfrm>
            <a:off x="687739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28" name="Lua 127"/>
          <p:cNvSpPr/>
          <p:nvPr/>
        </p:nvSpPr>
        <p:spPr bwMode="auto">
          <a:xfrm rot="16200000">
            <a:off x="4070392" y="3820672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135" name="CaixaDeTexto 134"/>
          <p:cNvSpPr txBox="1"/>
          <p:nvPr/>
        </p:nvSpPr>
        <p:spPr>
          <a:xfrm>
            <a:off x="3491880" y="621814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Arco 135"/>
          <p:cNvSpPr/>
          <p:nvPr/>
        </p:nvSpPr>
        <p:spPr bwMode="auto">
          <a:xfrm rot="8526017">
            <a:off x="3684651" y="1600926"/>
            <a:ext cx="1717118" cy="4669768"/>
          </a:xfrm>
          <a:prstGeom prst="arc">
            <a:avLst>
              <a:gd name="adj1" fmla="val 14620940"/>
              <a:gd name="adj2" fmla="val 16209386"/>
            </a:avLst>
          </a:prstGeom>
          <a:noFill/>
          <a:ln w="508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Elipse 140"/>
          <p:cNvSpPr>
            <a:spLocks noChangeAspect="1"/>
          </p:cNvSpPr>
          <p:nvPr/>
        </p:nvSpPr>
        <p:spPr bwMode="auto">
          <a:xfrm>
            <a:off x="2987823" y="1780744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142" name="Arco 141"/>
          <p:cNvSpPr/>
          <p:nvPr/>
        </p:nvSpPr>
        <p:spPr bwMode="auto">
          <a:xfrm rot="8526017">
            <a:off x="3670117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Oval 25"/>
          <p:cNvSpPr>
            <a:spLocks noChangeArrowheads="1"/>
          </p:cNvSpPr>
          <p:nvPr/>
        </p:nvSpPr>
        <p:spPr bwMode="auto">
          <a:xfrm>
            <a:off x="3997077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2" name="Arco 71"/>
          <p:cNvSpPr/>
          <p:nvPr/>
        </p:nvSpPr>
        <p:spPr bwMode="auto">
          <a:xfrm rot="10200000">
            <a:off x="3563786" y="1554095"/>
            <a:ext cx="1895878" cy="4669768"/>
          </a:xfrm>
          <a:prstGeom prst="arc">
            <a:avLst>
              <a:gd name="adj1" fmla="val 8848445"/>
              <a:gd name="adj2" fmla="val 13558904"/>
            </a:avLst>
          </a:prstGeom>
          <a:noFill/>
          <a:ln w="50800" cap="flat" cmpd="sng" algn="ctr">
            <a:solidFill>
              <a:schemeClr val="bg1">
                <a:alpha val="38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upo 136"/>
          <p:cNvGrpSpPr/>
          <p:nvPr/>
        </p:nvGrpSpPr>
        <p:grpSpPr>
          <a:xfrm rot="1602709">
            <a:off x="3542718" y="1528348"/>
            <a:ext cx="1987539" cy="4740666"/>
            <a:chOff x="8369875" y="1321061"/>
            <a:chExt cx="1669410" cy="4596442"/>
          </a:xfrm>
        </p:grpSpPr>
        <p:sp>
          <p:nvSpPr>
            <p:cNvPr id="32" name="Arco 31"/>
            <p:cNvSpPr/>
            <p:nvPr/>
          </p:nvSpPr>
          <p:spPr bwMode="auto">
            <a:xfrm rot="8526017">
              <a:off x="8397434" y="1389802"/>
              <a:ext cx="1592420" cy="4527701"/>
            </a:xfrm>
            <a:prstGeom prst="arc">
              <a:avLst>
                <a:gd name="adj1" fmla="val 13722964"/>
                <a:gd name="adj2" fmla="val 16153498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Arco 30"/>
            <p:cNvSpPr/>
            <p:nvPr/>
          </p:nvSpPr>
          <p:spPr bwMode="auto">
            <a:xfrm rot="8526017">
              <a:off x="8369875" y="1351639"/>
              <a:ext cx="1614195" cy="4527699"/>
            </a:xfrm>
            <a:prstGeom prst="arc">
              <a:avLst>
                <a:gd name="adj1" fmla="val 5400390"/>
                <a:gd name="adj2" fmla="val 8987916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Arco 29"/>
            <p:cNvSpPr/>
            <p:nvPr/>
          </p:nvSpPr>
          <p:spPr bwMode="auto">
            <a:xfrm rot="8526017">
              <a:off x="8416025" y="1321061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1016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upo 54"/>
          <p:cNvGrpSpPr/>
          <p:nvPr/>
        </p:nvGrpSpPr>
        <p:grpSpPr>
          <a:xfrm>
            <a:off x="3102656" y="2276872"/>
            <a:ext cx="864096" cy="899960"/>
            <a:chOff x="7618448" y="2832375"/>
            <a:chExt cx="864096" cy="899960"/>
          </a:xfrm>
        </p:grpSpPr>
        <p:grpSp>
          <p:nvGrpSpPr>
            <p:cNvPr id="7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2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3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4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71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61" name="Elipse 6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00"/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7" name="Text Box 20"/>
          <p:cNvSpPr txBox="1">
            <a:spLocks noChangeArrowheads="1"/>
          </p:cNvSpPr>
          <p:nvPr/>
        </p:nvSpPr>
        <p:spPr bwMode="auto">
          <a:xfrm>
            <a:off x="3691937" y="4797896"/>
            <a:ext cx="36036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anose="020B0502020202020204" pitchFamily="34" charset="0"/>
              </a:rPr>
              <a:t>O</a:t>
            </a:r>
          </a:p>
        </p:txBody>
      </p:sp>
      <p:cxnSp>
        <p:nvCxnSpPr>
          <p:cNvPr id="36" name="Conector de seta reta 35"/>
          <p:cNvCxnSpPr/>
          <p:nvPr/>
        </p:nvCxnSpPr>
        <p:spPr bwMode="auto">
          <a:xfrm flipV="1">
            <a:off x="3577528" y="2060848"/>
            <a:ext cx="72008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98" name="Texto explicativo retangular 97"/>
          <p:cNvSpPr/>
          <p:nvPr/>
        </p:nvSpPr>
        <p:spPr bwMode="auto">
          <a:xfrm>
            <a:off x="457835" y="1162685"/>
            <a:ext cx="2240280" cy="1008380"/>
          </a:xfrm>
          <a:prstGeom prst="wedgeRectCallout">
            <a:avLst>
              <a:gd name="adj1" fmla="val 87613"/>
              <a:gd name="adj2" fmla="val 62027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Movimento anual!</a:t>
            </a:r>
          </a:p>
        </p:txBody>
      </p:sp>
      <p:grpSp>
        <p:nvGrpSpPr>
          <p:cNvPr id="8" name="Grupo 32"/>
          <p:cNvGrpSpPr/>
          <p:nvPr/>
        </p:nvGrpSpPr>
        <p:grpSpPr>
          <a:xfrm flipH="1">
            <a:off x="2555776" y="1772816"/>
            <a:ext cx="3960440" cy="4033515"/>
            <a:chOff x="2555875" y="1700535"/>
            <a:chExt cx="3805696" cy="4033515"/>
          </a:xfrm>
        </p:grpSpPr>
        <p:sp>
          <p:nvSpPr>
            <p:cNvPr id="110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3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5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7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9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2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24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7" name="CaixaDeTexto 66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C85A"/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Elipse 68"/>
          <p:cNvSpPr>
            <a:spLocks noChangeAspect="1"/>
          </p:cNvSpPr>
          <p:nvPr/>
        </p:nvSpPr>
        <p:spPr bwMode="auto">
          <a:xfrm rot="18342476">
            <a:off x="2431813" y="4920712"/>
            <a:ext cx="636551" cy="636551"/>
          </a:xfrm>
          <a:prstGeom prst="ellipse">
            <a:avLst/>
          </a:prstGeom>
          <a:gradFill>
            <a:gsLst>
              <a:gs pos="7000">
                <a:srgbClr val="FFFF0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70" name="Oval 25"/>
          <p:cNvSpPr>
            <a:spLocks noChangeArrowheads="1"/>
          </p:cNvSpPr>
          <p:nvPr/>
        </p:nvSpPr>
        <p:spPr bwMode="auto">
          <a:xfrm rot="18342476">
            <a:off x="2674921" y="5175839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wrap="none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73" name="Elipse 72"/>
          <p:cNvSpPr>
            <a:spLocks noChangeAspect="1"/>
          </p:cNvSpPr>
          <p:nvPr/>
        </p:nvSpPr>
        <p:spPr bwMode="auto">
          <a:xfrm rot="18342476">
            <a:off x="6166189" y="2071354"/>
            <a:ext cx="636551" cy="636551"/>
          </a:xfrm>
          <a:prstGeom prst="ellipse">
            <a:avLst/>
          </a:prstGeom>
          <a:gradFill>
            <a:gsLst>
              <a:gs pos="7000">
                <a:srgbClr val="FFFF0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74" name="Oval 25"/>
          <p:cNvSpPr>
            <a:spLocks noChangeArrowheads="1"/>
          </p:cNvSpPr>
          <p:nvPr/>
        </p:nvSpPr>
        <p:spPr bwMode="auto">
          <a:xfrm rot="18342476">
            <a:off x="6409052" y="2331403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wrap="none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3239944" y="3753657"/>
            <a:ext cx="855158" cy="837238"/>
            <a:chOff x="1063537" y="3741625"/>
            <a:chExt cx="855158" cy="837238"/>
          </a:xfrm>
        </p:grpSpPr>
        <p:sp>
          <p:nvSpPr>
            <p:cNvPr id="79" name="Elipse 78"/>
            <p:cNvSpPr>
              <a:spLocks noChangeAspect="1"/>
            </p:cNvSpPr>
            <p:nvPr/>
          </p:nvSpPr>
          <p:spPr bwMode="auto">
            <a:xfrm rot="18342476">
              <a:off x="1072497" y="3732665"/>
              <a:ext cx="837238" cy="855158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9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80" name="Oval 25"/>
            <p:cNvSpPr>
              <a:spLocks noChangeArrowheads="1"/>
            </p:cNvSpPr>
            <p:nvPr/>
          </p:nvSpPr>
          <p:spPr bwMode="auto">
            <a:xfrm rot="18342476">
              <a:off x="1383205" y="4066220"/>
              <a:ext cx="187920" cy="194075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5844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72" grpId="0" animBg="1"/>
      <p:bldP spid="98" grpId="0" bldLvl="0" animBg="1"/>
      <p:bldP spid="6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>
                <a:alpha val="7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13315" name="Arc 3"/>
          <p:cNvSpPr/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87140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69813" y="2501239"/>
            <a:ext cx="636551" cy="636551"/>
            <a:chOff x="7113442" y="2077038"/>
            <a:chExt cx="636551" cy="636551"/>
          </a:xfrm>
        </p:grpSpPr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13442" y="2077038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44760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45" name="Elipse 44"/>
            <p:cNvSpPr/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Terra</a:t>
            </a:r>
            <a:endParaRPr lang="pt-BR" sz="240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822142" y="3580265"/>
            <a:ext cx="837238" cy="855158"/>
            <a:chOff x="7109900" y="2071859"/>
            <a:chExt cx="636550" cy="636551"/>
          </a:xfrm>
        </p:grpSpPr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9900" y="2071859"/>
              <a:ext cx="636550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82" name="CaixaDeTexto 81"/>
          <p:cNvSpPr txBox="1"/>
          <p:nvPr/>
        </p:nvSpPr>
        <p:spPr>
          <a:xfrm>
            <a:off x="611560" y="23488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Eclíptica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34664" y="761640"/>
            <a:ext cx="636551" cy="636551"/>
            <a:chOff x="7106615" y="2067539"/>
            <a:chExt cx="636551" cy="636551"/>
          </a:xfrm>
        </p:grpSpPr>
        <p:sp>
          <p:nvSpPr>
            <p:cNvPr id="87" name="Elipse 86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7542476">
            <a:off x="4344152" y="5486253"/>
            <a:ext cx="636551" cy="636551"/>
            <a:chOff x="7092082" y="2058056"/>
            <a:chExt cx="636551" cy="636551"/>
          </a:xfrm>
        </p:grpSpPr>
        <p:sp>
          <p:nvSpPr>
            <p:cNvPr id="90" name="Elipse 89"/>
            <p:cNvSpPr>
              <a:spLocks noChangeAspect="1"/>
            </p:cNvSpPr>
            <p:nvPr/>
          </p:nvSpPr>
          <p:spPr bwMode="auto">
            <a:xfrm>
              <a:off x="7092082" y="2058056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cxnSp>
        <p:nvCxnSpPr>
          <p:cNvPr id="91" name="Conector de seta reta 90"/>
          <p:cNvCxnSpPr/>
          <p:nvPr/>
        </p:nvCxnSpPr>
        <p:spPr bwMode="auto">
          <a:xfrm>
            <a:off x="4572000" y="4778309"/>
            <a:ext cx="432048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/>
              </a:rPr>
              <a:t></a:t>
            </a:r>
            <a:endParaRPr lang="pt-BR" sz="4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Norte</a:t>
            </a:r>
            <a:endParaRPr lang="pt-BR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Sul</a:t>
            </a:r>
            <a:endParaRPr lang="pt-BR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Equador Celeste</a:t>
            </a:r>
            <a:endParaRPr lang="pt-BR" sz="280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C85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upo 101"/>
          <p:cNvGrpSpPr>
            <a:grpSpLocks noChangeAspect="1"/>
          </p:cNvGrpSpPr>
          <p:nvPr/>
        </p:nvGrpSpPr>
        <p:grpSpPr>
          <a:xfrm rot="18342476">
            <a:off x="4488803" y="2975752"/>
            <a:ext cx="318276" cy="318276"/>
            <a:chOff x="7106615" y="2067539"/>
            <a:chExt cx="636551" cy="636551"/>
          </a:xfrm>
        </p:grpSpPr>
        <p:sp>
          <p:nvSpPr>
            <p:cNvPr id="75" name="Elipse 74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12" name="Grupo 101"/>
          <p:cNvGrpSpPr>
            <a:grpSpLocks noChangeAspect="1"/>
          </p:cNvGrpSpPr>
          <p:nvPr/>
        </p:nvGrpSpPr>
        <p:grpSpPr>
          <a:xfrm rot="18342476">
            <a:off x="4490948" y="3567184"/>
            <a:ext cx="318276" cy="318276"/>
            <a:chOff x="7106615" y="2067539"/>
            <a:chExt cx="636551" cy="636551"/>
          </a:xfrm>
        </p:grpSpPr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81" name="Grupo 54"/>
          <p:cNvGrpSpPr/>
          <p:nvPr/>
        </p:nvGrpSpPr>
        <p:grpSpPr>
          <a:xfrm>
            <a:off x="3922384" y="4238625"/>
            <a:ext cx="864096" cy="899960"/>
            <a:chOff x="7618448" y="2832375"/>
            <a:chExt cx="864096" cy="899960"/>
          </a:xfrm>
        </p:grpSpPr>
        <p:grpSp>
          <p:nvGrpSpPr>
            <p:cNvPr id="92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01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4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5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10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93" name="Elipse 9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00"/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222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82" grpId="0"/>
      <p:bldP spid="102" grpId="0"/>
      <p:bldP spid="10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o 66"/>
          <p:cNvGrpSpPr/>
          <p:nvPr/>
        </p:nvGrpSpPr>
        <p:grpSpPr>
          <a:xfrm>
            <a:off x="1719816" y="1516074"/>
            <a:ext cx="5665788" cy="4680000"/>
            <a:chOff x="1706194" y="1472815"/>
            <a:chExt cx="5665788" cy="4680000"/>
          </a:xfrm>
        </p:grpSpPr>
        <p:sp>
          <p:nvSpPr>
            <p:cNvPr id="74" name="Lua 73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upo 35"/>
            <p:cNvGrpSpPr/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127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8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9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N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0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L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S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2" name="Arc 4"/>
              <p:cNvSpPr/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</a:ln>
            </p:spPr>
            <p:txBody>
              <a:bodyPr wrap="none" anchor="ctr"/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3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O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78" name="Arc 3"/>
            <p:cNvSpPr/>
            <p:nvPr/>
          </p:nvSpPr>
          <p:spPr bwMode="auto">
            <a:xfrm rot="20930720" flipV="1">
              <a:off x="2751138" y="3403600"/>
              <a:ext cx="4094162" cy="196850"/>
            </a:xfrm>
            <a:custGeom>
              <a:avLst/>
              <a:gdLst>
                <a:gd name="T0" fmla="*/ 2147483647 w 21407"/>
                <a:gd name="T1" fmla="*/ 2147483647 h 3672"/>
                <a:gd name="T2" fmla="*/ 2147483647 w 21407"/>
                <a:gd name="T3" fmla="*/ 2147483647 h 3672"/>
                <a:gd name="T4" fmla="*/ 0 w 21407"/>
                <a:gd name="T5" fmla="*/ 0 h 3672"/>
                <a:gd name="T6" fmla="*/ 0 60000 65536"/>
                <a:gd name="T7" fmla="*/ 0 60000 65536"/>
                <a:gd name="T8" fmla="*/ 0 60000 65536"/>
                <a:gd name="T9" fmla="*/ 0 w 21407"/>
                <a:gd name="T10" fmla="*/ 0 h 3672"/>
                <a:gd name="T11" fmla="*/ 21407 w 21407"/>
                <a:gd name="T12" fmla="*/ 3672 h 3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7" h="3672" fill="none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</a:path>
                <a:path w="21407" h="3672" stroke="0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4" name="Arc 5"/>
            <p:cNvSpPr/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grpSp>
          <p:nvGrpSpPr>
            <p:cNvPr id="90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121" name="Elipse 120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122" name="Conector reto 121"/>
              <p:cNvCxnSpPr>
                <a:stCxn id="121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3" name="Conector reto 122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4" name="Conector reto 123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5" name="Conector reto 124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6" name="Conector reto 125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05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6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7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8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9" name="Elipse 108"/>
            <p:cNvSpPr>
              <a:spLocks noChangeAspect="1"/>
            </p:cNvSpPr>
            <p:nvPr/>
          </p:nvSpPr>
          <p:spPr bwMode="auto">
            <a:xfrm>
              <a:off x="2980139" y="1771103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741110" y="2076341"/>
            <a:ext cx="792162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anose="020B0502020202020204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1763688" y="5438552"/>
            <a:ext cx="792163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anose="020B0502020202020204" pitchFamily="34" charset="0"/>
              </a:rPr>
              <a:t>PCN</a:t>
            </a:r>
          </a:p>
        </p:txBody>
      </p:sp>
      <p:sp>
        <p:nvSpPr>
          <p:cNvPr id="16393" name="Arc 3"/>
          <p:cNvSpPr/>
          <p:nvPr/>
        </p:nvSpPr>
        <p:spPr bwMode="auto">
          <a:xfrm rot="20930720" flipV="1">
            <a:off x="2688074" y="3419366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Movimento diurno da EC</a:t>
            </a:r>
          </a:p>
        </p:txBody>
      </p:sp>
      <p:sp>
        <p:nvSpPr>
          <p:cNvPr id="31" name="Arco 30"/>
          <p:cNvSpPr/>
          <p:nvPr/>
        </p:nvSpPr>
        <p:spPr bwMode="auto">
          <a:xfrm rot="8578539">
            <a:off x="5864675" y="1630545"/>
            <a:ext cx="653543" cy="2090939"/>
          </a:xfrm>
          <a:prstGeom prst="arc">
            <a:avLst>
              <a:gd name="adj1" fmla="val 5896601"/>
              <a:gd name="adj2" fmla="val 15934776"/>
            </a:avLst>
          </a:prstGeom>
          <a:noFill/>
          <a:ln w="63500" cap="flat" cmpd="sng" algn="ctr">
            <a:solidFill>
              <a:srgbClr val="00CC99">
                <a:alpha val="7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upo 38"/>
          <p:cNvGrpSpPr/>
          <p:nvPr/>
        </p:nvGrpSpPr>
        <p:grpSpPr>
          <a:xfrm>
            <a:off x="5861377" y="1630728"/>
            <a:ext cx="663474" cy="2102070"/>
            <a:chOff x="5558679" y="1603648"/>
            <a:chExt cx="663474" cy="2102070"/>
          </a:xfrm>
        </p:grpSpPr>
        <p:sp>
          <p:nvSpPr>
            <p:cNvPr id="38" name="Arco 37"/>
            <p:cNvSpPr/>
            <p:nvPr/>
          </p:nvSpPr>
          <p:spPr bwMode="auto">
            <a:xfrm rot="8578539">
              <a:off x="5558679" y="1614779"/>
              <a:ext cx="653543" cy="2090939"/>
            </a:xfrm>
            <a:prstGeom prst="arc">
              <a:avLst>
                <a:gd name="adj1" fmla="val 5896601"/>
                <a:gd name="adj2" fmla="val 15934776"/>
              </a:avLst>
            </a:prstGeom>
            <a:noFill/>
            <a:ln w="63500" cap="flat" cmpd="sng" algn="ctr">
              <a:solidFill>
                <a:srgbClr val="00CC99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Arco 36"/>
            <p:cNvSpPr/>
            <p:nvPr/>
          </p:nvSpPr>
          <p:spPr bwMode="auto">
            <a:xfrm rot="8478773">
              <a:off x="5568610" y="1603648"/>
              <a:ext cx="653543" cy="2090939"/>
            </a:xfrm>
            <a:prstGeom prst="arc">
              <a:avLst>
                <a:gd name="adj1" fmla="val 15935858"/>
                <a:gd name="adj2" fmla="val 5938355"/>
              </a:avLst>
            </a:prstGeom>
            <a:noFill/>
            <a:ln w="98425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1" name="Arco 40"/>
          <p:cNvSpPr/>
          <p:nvPr/>
        </p:nvSpPr>
        <p:spPr bwMode="auto">
          <a:xfrm rot="8526017">
            <a:off x="4305645" y="1282275"/>
            <a:ext cx="1641871" cy="4429586"/>
          </a:xfrm>
          <a:prstGeom prst="arc">
            <a:avLst>
              <a:gd name="adj1" fmla="val 5404887"/>
              <a:gd name="adj2" fmla="val 16147183"/>
            </a:avLst>
          </a:prstGeom>
          <a:noFill/>
          <a:ln w="63500" cap="flat" cmpd="sng" algn="ctr">
            <a:solidFill>
              <a:srgbClr val="00CC99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-31532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C85A"/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Arco 39"/>
          <p:cNvSpPr/>
          <p:nvPr/>
        </p:nvSpPr>
        <p:spPr bwMode="auto">
          <a:xfrm rot="8526017">
            <a:off x="4146753" y="1309487"/>
            <a:ext cx="1786523" cy="4487280"/>
          </a:xfrm>
          <a:prstGeom prst="arc">
            <a:avLst>
              <a:gd name="adj1" fmla="val 16031298"/>
              <a:gd name="adj2" fmla="val 5541078"/>
            </a:avLst>
          </a:prstGeom>
          <a:noFill/>
          <a:ln w="101600" cap="flat" cmpd="sng" algn="ctr">
            <a:solidFill>
              <a:srgbClr val="00CC99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Arco 28"/>
          <p:cNvSpPr/>
          <p:nvPr/>
        </p:nvSpPr>
        <p:spPr bwMode="auto">
          <a:xfrm rot="8478773">
            <a:off x="5865332" y="1619381"/>
            <a:ext cx="653543" cy="2090939"/>
          </a:xfrm>
          <a:prstGeom prst="arc">
            <a:avLst>
              <a:gd name="adj1" fmla="val 15935858"/>
              <a:gd name="adj2" fmla="val 5938355"/>
            </a:avLst>
          </a:prstGeom>
          <a:noFill/>
          <a:ln w="101600" cap="flat" cmpd="sng" algn="ctr">
            <a:solidFill>
              <a:srgbClr val="00CC99">
                <a:alpha val="53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4" name="Grupo 133"/>
          <p:cNvGrpSpPr/>
          <p:nvPr/>
        </p:nvGrpSpPr>
        <p:grpSpPr>
          <a:xfrm>
            <a:off x="3660436" y="1499883"/>
            <a:ext cx="2005884" cy="4726917"/>
            <a:chOff x="3660436" y="1499883"/>
            <a:chExt cx="2005884" cy="4726917"/>
          </a:xfrm>
        </p:grpSpPr>
        <p:sp>
          <p:nvSpPr>
            <p:cNvPr id="135" name="Arco 134"/>
            <p:cNvSpPr/>
            <p:nvPr/>
          </p:nvSpPr>
          <p:spPr bwMode="auto">
            <a:xfrm rot="8526017">
              <a:off x="3671349" y="1499883"/>
              <a:ext cx="1994971" cy="4684591"/>
            </a:xfrm>
            <a:prstGeom prst="arc">
              <a:avLst>
                <a:gd name="adj1" fmla="val 5169369"/>
                <a:gd name="adj2" fmla="val 16313464"/>
              </a:avLst>
            </a:prstGeom>
            <a:noFill/>
            <a:ln w="50800" cap="flat" cmpd="sng" algn="ctr">
              <a:solidFill>
                <a:srgbClr val="00B0F0">
                  <a:alpha val="58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Arco 135"/>
            <p:cNvSpPr/>
            <p:nvPr/>
          </p:nvSpPr>
          <p:spPr bwMode="auto">
            <a:xfrm rot="8526017">
              <a:off x="3660436" y="1557031"/>
              <a:ext cx="1836515" cy="4669769"/>
            </a:xfrm>
            <a:prstGeom prst="arc">
              <a:avLst>
                <a:gd name="adj1" fmla="val 16198584"/>
                <a:gd name="adj2" fmla="val 5400297"/>
              </a:avLst>
            </a:prstGeom>
            <a:noFill/>
            <a:ln w="1016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1" name="Oval 25"/>
          <p:cNvSpPr>
            <a:spLocks noChangeArrowheads="1"/>
          </p:cNvSpPr>
          <p:nvPr/>
        </p:nvSpPr>
        <p:spPr bwMode="auto">
          <a:xfrm>
            <a:off x="3912498" y="456268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37" name="Oval 25"/>
          <p:cNvSpPr>
            <a:spLocks noChangeArrowheads="1"/>
          </p:cNvSpPr>
          <p:nvPr/>
        </p:nvSpPr>
        <p:spPr bwMode="auto">
          <a:xfrm>
            <a:off x="5261600" y="3022793"/>
            <a:ext cx="142875" cy="144463"/>
          </a:xfrm>
          <a:prstGeom prst="ellipse">
            <a:avLst/>
          </a:prstGeom>
          <a:solidFill>
            <a:srgbClr val="FF0000">
              <a:alpha val="65000"/>
            </a:srgb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152" name="Grupo 151"/>
          <p:cNvGrpSpPr/>
          <p:nvPr/>
        </p:nvGrpSpPr>
        <p:grpSpPr>
          <a:xfrm>
            <a:off x="2431813" y="2047034"/>
            <a:ext cx="4356335" cy="3510229"/>
            <a:chOff x="2431813" y="2047034"/>
            <a:chExt cx="4356335" cy="3510229"/>
          </a:xfrm>
        </p:grpSpPr>
        <p:sp>
          <p:nvSpPr>
            <p:cNvPr id="146" name="Line 27"/>
            <p:cNvSpPr>
              <a:spLocks noChangeShapeType="1"/>
            </p:cNvSpPr>
            <p:nvPr/>
          </p:nvSpPr>
          <p:spPr bwMode="auto">
            <a:xfrm flipV="1">
              <a:off x="2771800" y="3721598"/>
              <a:ext cx="2030598" cy="1507602"/>
            </a:xfrm>
            <a:prstGeom prst="line">
              <a:avLst/>
            </a:prstGeom>
            <a:noFill/>
            <a:ln w="31750">
              <a:solidFill>
                <a:schemeClr val="bg1">
                  <a:alpha val="60000"/>
                </a:schemeClr>
              </a:solidFill>
              <a:prstDash val="sysDot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7" name="Line 26"/>
            <p:cNvSpPr>
              <a:spLocks noChangeShapeType="1"/>
            </p:cNvSpPr>
            <p:nvPr/>
          </p:nvSpPr>
          <p:spPr bwMode="auto">
            <a:xfrm flipV="1">
              <a:off x="4637314" y="2370666"/>
              <a:ext cx="1831219" cy="1456749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8" name="Elipse 147"/>
            <p:cNvSpPr>
              <a:spLocks noChangeAspect="1"/>
            </p:cNvSpPr>
            <p:nvPr/>
          </p:nvSpPr>
          <p:spPr bwMode="auto">
            <a:xfrm rot="18342476">
              <a:off x="6151597" y="204703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149" name="Elipse 148"/>
            <p:cNvSpPr>
              <a:spLocks noChangeAspect="1"/>
            </p:cNvSpPr>
            <p:nvPr/>
          </p:nvSpPr>
          <p:spPr bwMode="auto">
            <a:xfrm rot="18342476">
              <a:off x="2431813" y="492071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150" name="Oval 25"/>
            <p:cNvSpPr>
              <a:spLocks noChangeArrowheads="1"/>
            </p:cNvSpPr>
            <p:nvPr/>
          </p:nvSpPr>
          <p:spPr bwMode="auto">
            <a:xfrm rot="18342476">
              <a:off x="6394460" y="2307083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151" name="Oval 25"/>
            <p:cNvSpPr>
              <a:spLocks noChangeArrowheads="1"/>
            </p:cNvSpPr>
            <p:nvPr/>
          </p:nvSpPr>
          <p:spPr bwMode="auto">
            <a:xfrm rot="18342476">
              <a:off x="2674921" y="5175839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6311343" y="2334012"/>
            <a:ext cx="216023" cy="213172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sp>
        <p:nvSpPr>
          <p:cNvPr id="612360" name="AutoShape 8"/>
          <p:cNvSpPr>
            <a:spLocks noChangeArrowheads="1"/>
          </p:cNvSpPr>
          <p:nvPr/>
        </p:nvSpPr>
        <p:spPr bwMode="auto">
          <a:xfrm>
            <a:off x="5615114" y="2829643"/>
            <a:ext cx="288032" cy="285180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54198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93 C 0.0158 0.03148 0.06233 0.11806 0.07865 0.16482 C 0.09497 0.21158 0.10208 0.24908 0.09948 0.28148 C 0.09688 0.31389 0.08906 0.35556 0.06337 0.35926 C 0.03438 0.3669 -0.01684 0.33866 -0.05469 0.3044 C -0.09253 0.27014 -0.13229 0.21436 -0.16354 0.15348 C -0.20955 0.07408 -0.22604 -0.00648 -0.24219 -0.06111 C -0.25573 -0.10972 -0.24653 -0.10648 -0.24462 -0.13796 C -0.23212 -0.18055 -0.23246 -0.17361 -0.22205 -0.1824 C -0.21163 -0.1912 -0.19826 -0.19467 -0.18177 -0.19143 C -0.16528 -0.18819 -0.14114 -0.17731 -0.12274 -0.16296 C -0.10434 -0.14861 -0.0901 -0.12963 -0.07135 -0.10555 C -0.0526 -0.08148 -0.02222 -0.03634 -0.01024 -0.01852 C 0.00174 -0.00069 -0.01371 -0.02963 0.00104 0.00093 Z " pathEditMode="fixed" rAng="0" ptsTypes="aaafafafaaaaaa">
                                      <p:cBhvr>
                                        <p:cTn id="32" dur="24000" spd="-1000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8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092 C 0.01424 0.01806 0.02274 0.03264 0.0309 0.05556 C 0.03906 0.07847 0.0526 0.1213 0.05191 0.13727 C 0.05122 0.15324 0.03837 0.15556 0.02674 0.15139 C 0.0125 0.14283 -0.0059 0.12593 -0.0184 0.11227 C -0.0309 0.09861 -0.03698 0.08982 -0.04844 0.06968 C -0.06823 0.03796 -0.07795 0.01482 -0.08698 -0.0081 C -0.09601 -0.03102 -0.10191 -0.0537 -0.10295 -0.06805 C -0.10399 -0.08264 -0.0993 -0.0919 -0.09358 -0.09537 C -0.08906 -0.09768 -0.07812 -0.09375 -0.06892 -0.08727 C -0.05972 -0.08125 -0.05035 -0.07268 -0.03837 -0.05833 C -0.02639 -0.04398 -0.00868 -0.01991 0.00278 -0.00092 Z " pathEditMode="relative" rAng="0" ptsTypes="aaafafaafaaa">
                                      <p:cBhvr>
                                        <p:cTn id="37" dur="24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30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24" presetClass="emph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0" grpId="0" animBg="1"/>
      <p:bldP spid="29" grpId="0" animBg="1"/>
      <p:bldP spid="612360" grpId="0" animBg="1"/>
      <p:bldP spid="61236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760040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Trajetória diária dos astros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136"/>
            <a:ext cx="9144000" cy="571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Crédito: </a:t>
            </a:r>
            <a:r>
              <a:rPr lang="pt-BR" sz="1200" dirty="0" err="1" smtClean="0">
                <a:solidFill>
                  <a:srgbClr val="00C85A"/>
                </a:solidFill>
                <a:latin typeface="Century Gothic" panose="020B0502020202020204" pitchFamily="34" charset="0"/>
              </a:rPr>
              <a:t>Gemini</a:t>
            </a:r>
            <a:r>
              <a:rPr lang="pt-BR" sz="12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 </a:t>
            </a:r>
            <a:r>
              <a:rPr lang="pt-BR" sz="1200" dirty="0" err="1" smtClean="0">
                <a:solidFill>
                  <a:srgbClr val="00C85A"/>
                </a:solidFill>
                <a:latin typeface="Century Gothic" panose="020B0502020202020204" pitchFamily="34" charset="0"/>
              </a:rPr>
              <a:t>Observatory</a:t>
            </a:r>
            <a:endParaRPr lang="pt-BR" sz="1200" dirty="0">
              <a:solidFill>
                <a:srgbClr val="00C85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4912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331897"/>
            <a:ext cx="77724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Simulador 3:  movimento diurno da Esfera Celeste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Crédito: Universidade de Nebraska-Lincoln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51520" y="4760565"/>
            <a:ext cx="86409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coordenadas do Observatório </a:t>
            </a:r>
          </a:p>
          <a:p>
            <a:r>
              <a:rPr lang="pt-BR" sz="28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Dietrich </a:t>
            </a:r>
            <a:r>
              <a:rPr lang="pt-BR" sz="2800" b="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Schiel</a:t>
            </a:r>
            <a:r>
              <a:rPr lang="pt-BR" sz="28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– São Carlos (SP):</a:t>
            </a:r>
          </a:p>
          <a:p>
            <a:r>
              <a:rPr lang="pt-BR" sz="2400" b="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Latitude = -22° 00' 40.24”</a:t>
            </a:r>
          </a:p>
          <a:p>
            <a:r>
              <a:rPr lang="pt-BR" sz="2400" b="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Longitude= -47° 53' 47.66”</a:t>
            </a:r>
            <a:endParaRPr lang="pt-BR" sz="2400" b="0" dirty="0" smtClean="0">
              <a:solidFill>
                <a:srgbClr val="00C85A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17000" contrast="24000"/>
          </a:blip>
          <a:srcRect/>
          <a:stretch>
            <a:fillRect/>
          </a:stretch>
        </p:blipFill>
        <p:spPr bwMode="auto">
          <a:xfrm>
            <a:off x="3473465" y="1988840"/>
            <a:ext cx="2450274" cy="2520000"/>
          </a:xfrm>
          <a:prstGeom prst="rect">
            <a:avLst/>
          </a:prstGeom>
          <a:noFill/>
          <a:ln w="28575" cmpd="sng">
            <a:solidFill>
              <a:schemeClr val="accent1"/>
            </a:solidFill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/>
            </a:r>
            <a:b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Prática 3: Movimento diurno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ítulo 5"/>
          <p:cNvSpPr txBox="1">
            <a:spLocks/>
          </p:cNvSpPr>
          <p:nvPr/>
        </p:nvSpPr>
        <p:spPr>
          <a:xfrm>
            <a:off x="517808" y="2348880"/>
            <a:ext cx="8568952" cy="165618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742950" indent="-742950">
              <a:buClr>
                <a:srgbClr val="00C85A"/>
              </a:buClr>
              <a:buFont typeface="+mj-lt"/>
              <a:buAutoNum type="arabicPeriod"/>
              <a:defRPr/>
            </a:pPr>
            <a:r>
              <a:rPr lang="pt-BR" sz="4000" b="0" kern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pt-BR" sz="4000" b="0" kern="0" dirty="0" smtClean="0">
                <a:solidFill>
                  <a:srgbClr val="00C85A"/>
                </a:solidFill>
                <a:latin typeface="Century Gothic" pitchFamily="34" charset="0"/>
              </a:rPr>
              <a:t>A partir de que latitude (aproximadamente) o Cruzeiro do Sul não é visível?</a:t>
            </a:r>
            <a:endParaRPr lang="pt-BR" sz="4000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5206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/>
            </a:r>
            <a:b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Estações do ano</a:t>
            </a:r>
          </a:p>
        </p:txBody>
      </p:sp>
    </p:spTree>
    <p:extLst>
      <p:ext uri="{BB962C8B-B14F-4D97-AF65-F5344CB8AC3E}">
        <p14:creationId xmlns:p14="http://schemas.microsoft.com/office/powerpoint/2010/main" val="1692142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>
                <a:alpha val="7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13315" name="Arc 3"/>
          <p:cNvSpPr/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72116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6350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50317" y="2509215"/>
            <a:ext cx="636551" cy="636551"/>
            <a:chOff x="7097745" y="2064314"/>
            <a:chExt cx="636551" cy="636551"/>
          </a:xfrm>
        </p:grpSpPr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097745" y="206431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3" name="Grupo 91"/>
          <p:cNvGrpSpPr/>
          <p:nvPr/>
        </p:nvGrpSpPr>
        <p:grpSpPr>
          <a:xfrm>
            <a:off x="5056516" y="2372802"/>
            <a:ext cx="864096" cy="899960"/>
            <a:chOff x="7618448" y="2832375"/>
            <a:chExt cx="864096" cy="899960"/>
          </a:xfrm>
        </p:grpSpPr>
        <p:grpSp>
          <p:nvGrpSpPr>
            <p:cNvPr id="4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0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6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7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8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109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101" name="Elipse 10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00"/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5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45" name="Elipse 44"/>
            <p:cNvSpPr/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Terra</a:t>
            </a:r>
            <a:endParaRPr lang="pt-BR" sz="240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6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7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8" name="Grupo 101"/>
          <p:cNvGrpSpPr/>
          <p:nvPr/>
        </p:nvGrpSpPr>
        <p:grpSpPr>
          <a:xfrm rot="18342476">
            <a:off x="2769770" y="3580267"/>
            <a:ext cx="837238" cy="855158"/>
            <a:chOff x="7101472" y="2060354"/>
            <a:chExt cx="636552" cy="636551"/>
          </a:xfrm>
        </p:grpSpPr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1472" y="2060354"/>
              <a:ext cx="636552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81" name="CaixaDeTexto 80"/>
          <p:cNvSpPr txBox="1"/>
          <p:nvPr/>
        </p:nvSpPr>
        <p:spPr>
          <a:xfrm>
            <a:off x="7055768" y="2996952"/>
            <a:ext cx="208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Equador </a:t>
            </a:r>
          </a:p>
          <a:p>
            <a:r>
              <a:rPr lang="pt-BR" sz="280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Celeste</a:t>
            </a:r>
            <a:endParaRPr lang="pt-BR" sz="280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3563888" y="484999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Eclíptica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upo 91"/>
          <p:cNvGrpSpPr/>
          <p:nvPr/>
        </p:nvGrpSpPr>
        <p:grpSpPr>
          <a:xfrm>
            <a:off x="2771800" y="3573016"/>
            <a:ext cx="864096" cy="899960"/>
            <a:chOff x="7618448" y="2832375"/>
            <a:chExt cx="864096" cy="899960"/>
          </a:xfrm>
        </p:grpSpPr>
        <p:grpSp>
          <p:nvGrpSpPr>
            <p:cNvPr id="10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95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96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97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98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99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100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94" name="Elipse 93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00"/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/>
              </a:rPr>
              <a:t></a:t>
            </a:r>
            <a:endParaRPr lang="pt-BR" sz="4400" b="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Grupo 91"/>
          <p:cNvGrpSpPr/>
          <p:nvPr/>
        </p:nvGrpSpPr>
        <p:grpSpPr>
          <a:xfrm>
            <a:off x="2123728" y="1988840"/>
            <a:ext cx="864096" cy="899960"/>
            <a:chOff x="7618448" y="2832375"/>
            <a:chExt cx="864096" cy="899960"/>
          </a:xfrm>
        </p:grpSpPr>
        <p:grpSp>
          <p:nvGrpSpPr>
            <p:cNvPr id="12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78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79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80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84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8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76" name="Elipse 75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00"/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3" name="Grupo 91"/>
          <p:cNvGrpSpPr/>
          <p:nvPr/>
        </p:nvGrpSpPr>
        <p:grpSpPr>
          <a:xfrm>
            <a:off x="6156176" y="4293096"/>
            <a:ext cx="864096" cy="899960"/>
            <a:chOff x="7618448" y="2832375"/>
            <a:chExt cx="864096" cy="899960"/>
          </a:xfrm>
        </p:grpSpPr>
        <p:grpSp>
          <p:nvGrpSpPr>
            <p:cNvPr id="14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13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4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5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11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112" name="Elipse 111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00"/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21" name="Text Box 29"/>
          <p:cNvSpPr txBox="1">
            <a:spLocks noChangeArrowheads="1"/>
          </p:cNvSpPr>
          <p:nvPr/>
        </p:nvSpPr>
        <p:spPr bwMode="auto">
          <a:xfrm>
            <a:off x="2339752" y="457508"/>
            <a:ext cx="48245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Hemisfério Celeste Norte</a:t>
            </a:r>
            <a:endParaRPr lang="pt-BR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23" name="Text Box 29"/>
          <p:cNvSpPr txBox="1">
            <a:spLocks noChangeArrowheads="1"/>
          </p:cNvSpPr>
          <p:nvPr/>
        </p:nvSpPr>
        <p:spPr bwMode="auto">
          <a:xfrm>
            <a:off x="2195736" y="6021288"/>
            <a:ext cx="482453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Hemisfério Celeste Sul</a:t>
            </a:r>
            <a:endParaRPr lang="pt-BR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7" name="Texto explicativo retangular 86"/>
          <p:cNvSpPr/>
          <p:nvPr/>
        </p:nvSpPr>
        <p:spPr bwMode="auto">
          <a:xfrm>
            <a:off x="216024" y="980728"/>
            <a:ext cx="1907704" cy="936104"/>
          </a:xfrm>
          <a:prstGeom prst="wedgeRectCallout">
            <a:avLst>
              <a:gd name="adj1" fmla="val 56179"/>
              <a:gd name="adj2" fmla="val 86474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Solstício de junho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89" name="Texto explicativo retangular 88"/>
          <p:cNvSpPr/>
          <p:nvPr/>
        </p:nvSpPr>
        <p:spPr bwMode="auto">
          <a:xfrm>
            <a:off x="221133" y="4328421"/>
            <a:ext cx="2160240" cy="936104"/>
          </a:xfrm>
          <a:prstGeom prst="wedgeRectCallout">
            <a:avLst>
              <a:gd name="adj1" fmla="val 73435"/>
              <a:gd name="adj2" fmla="val -64919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Equinócio de setembro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90" name="Texto explicativo retangular 89"/>
          <p:cNvSpPr/>
          <p:nvPr/>
        </p:nvSpPr>
        <p:spPr bwMode="auto">
          <a:xfrm>
            <a:off x="6858327" y="5373216"/>
            <a:ext cx="1907704" cy="936104"/>
          </a:xfrm>
          <a:prstGeom prst="wedgeRectCallout">
            <a:avLst>
              <a:gd name="adj1" fmla="val -50683"/>
              <a:gd name="adj2" fmla="val -98173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Solstício de dezembro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91" name="CaixaDeTexto 9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C85A"/>
              </a:solidFill>
              <a:latin typeface="Century Gothic" panose="020B0502020202020204" pitchFamily="34" charset="0"/>
            </a:endParaRPr>
          </a:p>
        </p:txBody>
      </p:sp>
      <p:sp>
        <p:nvSpPr>
          <p:cNvPr id="93" name="Elipse 92"/>
          <p:cNvSpPr>
            <a:spLocks noChangeAspect="1"/>
          </p:cNvSpPr>
          <p:nvPr/>
        </p:nvSpPr>
        <p:spPr bwMode="auto">
          <a:xfrm>
            <a:off x="3024894" y="1343710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436096" y="198884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o explicativo retangular 85"/>
          <p:cNvSpPr/>
          <p:nvPr/>
        </p:nvSpPr>
        <p:spPr bwMode="auto">
          <a:xfrm>
            <a:off x="6804248" y="980728"/>
            <a:ext cx="1907704" cy="936104"/>
          </a:xfrm>
          <a:prstGeom prst="wedgeRectCallout">
            <a:avLst>
              <a:gd name="adj1" fmla="val -102322"/>
              <a:gd name="adj2" fmla="val 128221"/>
            </a:avLst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Equinócio de março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850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7" grpId="1" animBg="1"/>
      <p:bldP spid="89" grpId="0" animBg="1"/>
      <p:bldP spid="89" grpId="1" animBg="1"/>
      <p:bldP spid="90" grpId="0" animBg="1"/>
      <p:bldP spid="91" grpId="0"/>
      <p:bldP spid="86" grpId="0" animBg="1"/>
      <p:bldP spid="8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5"/>
          <p:cNvSpPr txBox="1">
            <a:spLocks noChangeArrowheads="1"/>
          </p:cNvSpPr>
          <p:nvPr/>
        </p:nvSpPr>
        <p:spPr bwMode="auto">
          <a:xfrm>
            <a:off x="324544" y="620688"/>
            <a:ext cx="8819456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pt-BR" sz="3200" dirty="0" smtClean="0">
                <a:solidFill>
                  <a:srgbClr val="FF9900"/>
                </a:solidFill>
                <a:latin typeface="Century Gothic" panose="020B0502020202020204" pitchFamily="34" charset="0"/>
              </a:rPr>
              <a:t> 20 </a:t>
            </a:r>
            <a:r>
              <a:rPr lang="pt-BR" sz="3200" dirty="0">
                <a:solidFill>
                  <a:srgbClr val="FF9900"/>
                </a:solidFill>
                <a:latin typeface="Century Gothic" panose="020B0502020202020204" pitchFamily="34" charset="0"/>
              </a:rPr>
              <a:t>de </a:t>
            </a:r>
            <a:r>
              <a:rPr lang="pt-BR" sz="3200" dirty="0" smtClean="0">
                <a:solidFill>
                  <a:srgbClr val="FF9900"/>
                </a:solidFill>
                <a:latin typeface="Century Gothic" panose="020B0502020202020204" pitchFamily="34" charset="0"/>
              </a:rPr>
              <a:t>março: Equinócio de Outono – início do Outono HS</a:t>
            </a:r>
            <a:endParaRPr lang="pt-BR" sz="3200" dirty="0">
              <a:solidFill>
                <a:srgbClr val="FF99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 Box 86"/>
          <p:cNvSpPr txBox="1">
            <a:spLocks noChangeArrowheads="1"/>
          </p:cNvSpPr>
          <p:nvPr/>
        </p:nvSpPr>
        <p:spPr bwMode="auto">
          <a:xfrm>
            <a:off x="323528" y="3645024"/>
            <a:ext cx="8715375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pt-BR" sz="3200" dirty="0" smtClean="0">
                <a:latin typeface="Century Gothic" panose="020B0502020202020204" pitchFamily="34" charset="0"/>
              </a:rPr>
              <a:t> 22 </a:t>
            </a:r>
            <a:r>
              <a:rPr lang="pt-BR" sz="3200" dirty="0">
                <a:latin typeface="Century Gothic" panose="020B0502020202020204" pitchFamily="34" charset="0"/>
              </a:rPr>
              <a:t>de </a:t>
            </a:r>
            <a:r>
              <a:rPr lang="pt-BR" sz="3200" dirty="0" smtClean="0">
                <a:latin typeface="Century Gothic" panose="020B0502020202020204" pitchFamily="34" charset="0"/>
              </a:rPr>
              <a:t>setembro: Equinócio de Primavera – início da Primavera HS</a:t>
            </a:r>
            <a:endParaRPr lang="pt-BR" sz="3200" dirty="0">
              <a:latin typeface="Century Gothic" panose="020B0502020202020204" pitchFamily="34" charset="0"/>
            </a:endParaRPr>
          </a:p>
        </p:txBody>
      </p:sp>
      <p:sp>
        <p:nvSpPr>
          <p:cNvPr id="5" name="Text Box 87"/>
          <p:cNvSpPr txBox="1">
            <a:spLocks noChangeArrowheads="1"/>
          </p:cNvSpPr>
          <p:nvPr/>
        </p:nvSpPr>
        <p:spPr bwMode="auto">
          <a:xfrm>
            <a:off x="323528" y="2084655"/>
            <a:ext cx="8143875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pt-BR" sz="3200" dirty="0" smtClean="0">
                <a:solidFill>
                  <a:srgbClr val="99CCFF"/>
                </a:solidFill>
                <a:latin typeface="Century Gothic" panose="020B0502020202020204" pitchFamily="34" charset="0"/>
              </a:rPr>
              <a:t> 21 </a:t>
            </a:r>
            <a:r>
              <a:rPr lang="pt-BR" sz="3200" dirty="0">
                <a:solidFill>
                  <a:srgbClr val="99CCFF"/>
                </a:solidFill>
                <a:latin typeface="Century Gothic" panose="020B0502020202020204" pitchFamily="34" charset="0"/>
              </a:rPr>
              <a:t>de </a:t>
            </a:r>
            <a:r>
              <a:rPr lang="pt-BR" sz="3200" dirty="0" smtClean="0">
                <a:solidFill>
                  <a:srgbClr val="99CCFF"/>
                </a:solidFill>
                <a:latin typeface="Century Gothic" panose="020B0502020202020204" pitchFamily="34" charset="0"/>
              </a:rPr>
              <a:t>junho: Solstício de Inverno – início do Inverno HS</a:t>
            </a:r>
            <a:endParaRPr lang="pt-BR" sz="3200" dirty="0">
              <a:solidFill>
                <a:srgbClr val="99CC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 Box 90"/>
          <p:cNvSpPr txBox="1">
            <a:spLocks noChangeArrowheads="1"/>
          </p:cNvSpPr>
          <p:nvPr/>
        </p:nvSpPr>
        <p:spPr bwMode="auto">
          <a:xfrm>
            <a:off x="323528" y="5157192"/>
            <a:ext cx="8568952" cy="10772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pt-BR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21 </a:t>
            </a:r>
            <a:r>
              <a:rPr lang="pt-BR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de </a:t>
            </a:r>
            <a:r>
              <a:rPr lang="pt-BR" sz="3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dezembro: Solstício de Verão – início do Verão do HS</a:t>
            </a:r>
            <a:endParaRPr lang="pt-BR" sz="32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6300396" y="6269250"/>
            <a:ext cx="2736304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Para o ano de 2018</a:t>
            </a:r>
            <a:endParaRPr lang="pt-BR" sz="20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9910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/>
            </a:r>
            <a:b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Reconhecimento do céu</a:t>
            </a:r>
          </a:p>
        </p:txBody>
      </p:sp>
    </p:spTree>
    <p:extLst>
      <p:ext uri="{BB962C8B-B14F-4D97-AF65-F5344CB8AC3E}">
        <p14:creationId xmlns:p14="http://schemas.microsoft.com/office/powerpoint/2010/main" val="1642893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23528" y="980728"/>
            <a:ext cx="8352928" cy="1143000"/>
          </a:xfrm>
        </p:spPr>
        <p:txBody>
          <a:bodyPr/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Trajetórias diurnas do Sol em locais intertropicais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(o caso de São Carlos)</a:t>
            </a:r>
            <a: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/>
            </a:r>
            <a:br>
              <a:rPr lang="pt-BR" b="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</a:br>
            <a:endParaRPr lang="pt-BR" b="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6" name="Picture 2" descr="C:\Users\ANDRE\Documents\1-OBSERVATÓRIO\1-ATIVIDADES\4-Minicursos\minicursos-2015\1-minicurso-IA-prim-sem-2015\apresentacoes\aula-2-Astrometria-e-estacoes-do-ano\zonas-climaticas.png"/>
          <p:cNvPicPr>
            <a:picLocks noChangeAspect="1" noChangeArrowheads="1"/>
          </p:cNvPicPr>
          <p:nvPr/>
        </p:nvPicPr>
        <p:blipFill>
          <a:blip r:embed="rId2" cstate="print"/>
          <a:srcRect l="22444" t="11025" r="11419" b="11550"/>
          <a:stretch>
            <a:fillRect/>
          </a:stretch>
        </p:blipFill>
        <p:spPr bwMode="auto">
          <a:xfrm>
            <a:off x="3131840" y="3140968"/>
            <a:ext cx="3657579" cy="3211565"/>
          </a:xfrm>
          <a:prstGeom prst="rect">
            <a:avLst/>
          </a:prstGeom>
          <a:noFill/>
        </p:spPr>
      </p:pic>
      <p:sp>
        <p:nvSpPr>
          <p:cNvPr id="55" name="Chave direita 54"/>
          <p:cNvSpPr/>
          <p:nvPr/>
        </p:nvSpPr>
        <p:spPr bwMode="auto">
          <a:xfrm>
            <a:off x="6012160" y="4267200"/>
            <a:ext cx="504056" cy="103322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6372200" y="4437112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Zona Tropical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668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16393" name="Arc 3"/>
          <p:cNvSpPr/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" name="Grupo 40"/>
          <p:cNvGrpSpPr/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42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6418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  <p:sp>
          <p:nvSpPr>
            <p:cNvPr id="16419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16420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16421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  <p:sp>
          <p:nvSpPr>
            <p:cNvPr id="49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6416" name="Arc 4"/>
            <p:cNvSpPr/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Trajetória diurna do Sol no Solstício de Verão do HS</a:t>
            </a:r>
          </a:p>
        </p:txBody>
      </p:sp>
      <p:sp>
        <p:nvSpPr>
          <p:cNvPr id="16408" name="Arc 5"/>
          <p:cNvSpPr/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3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78632" y="1534776"/>
            <a:ext cx="636551" cy="636551"/>
            <a:chOff x="7113623" y="2077292"/>
            <a:chExt cx="636551" cy="636551"/>
          </a:xfrm>
        </p:grpSpPr>
        <p:sp>
          <p:nvSpPr>
            <p:cNvPr id="58" name="Elipse 57"/>
            <p:cNvSpPr>
              <a:spLocks noChangeAspect="1"/>
            </p:cNvSpPr>
            <p:nvPr/>
          </p:nvSpPr>
          <p:spPr bwMode="auto">
            <a:xfrm>
              <a:off x="7113623" y="207729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57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71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Zênite</a:t>
            </a:r>
            <a:endParaRPr lang="pt-BR" sz="280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C85A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Arco 73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FFFF0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Arco 75"/>
          <p:cNvSpPr/>
          <p:nvPr/>
        </p:nvSpPr>
        <p:spPr bwMode="auto">
          <a:xfrm rot="9616622">
            <a:off x="4817479" y="1778987"/>
            <a:ext cx="1279817" cy="4237784"/>
          </a:xfrm>
          <a:prstGeom prst="arc">
            <a:avLst>
              <a:gd name="adj1" fmla="val 18008657"/>
              <a:gd name="adj2" fmla="val 10273742"/>
            </a:avLst>
          </a:prstGeom>
          <a:noFill/>
          <a:ln w="1016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5" name="Grupo 42"/>
          <p:cNvGrpSpPr/>
          <p:nvPr/>
        </p:nvGrpSpPr>
        <p:grpSpPr>
          <a:xfrm>
            <a:off x="5580112" y="3068960"/>
            <a:ext cx="864096" cy="899960"/>
            <a:chOff x="7618448" y="2832375"/>
            <a:chExt cx="864096" cy="899960"/>
          </a:xfrm>
        </p:grpSpPr>
        <p:grpSp>
          <p:nvGrpSpPr>
            <p:cNvPr id="6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5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9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6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53" name="Elipse 5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00"/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7896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0209 C -0.0007 -0.00463 -0.0073 -0.02361 -0.0125 -0.03819 C -0.01771 -0.05277 -0.02396 -0.07106 -0.02934 -0.08565 C -0.03473 -0.10023 -0.03959 -0.11296 -0.04514 -0.12615 C -0.0507 -0.13935 -0.0566 -0.15254 -0.06268 -0.16435 C -0.06875 -0.17615 -0.07309 -0.18541 -0.08195 -0.19722 C -0.0908 -0.20902 -0.10487 -0.22963 -0.11615 -0.23472 C -0.12744 -0.23981 -0.14184 -0.23958 -0.14983 -0.22754 C -0.15782 -0.21551 -0.16181 -0.18102 -0.16407 -0.16227 C -0.16632 -0.14352 -0.16389 -0.1294 -0.1632 -0.11435 C -0.1625 -0.0993 -0.16129 -0.08634 -0.15973 -0.07245 C -0.15816 -0.05856 -0.15591 -0.04444 -0.1533 -0.03032 C -0.1507 -0.0162 -0.14671 -0.00023 -0.1441 0.0125 C -0.1415 0.02523 -0.14063 0.03241 -0.1375 0.04607 C -0.13438 0.05973 -0.12934 0.08056 -0.12535 0.09445 C -0.12136 0.10834 -0.11789 0.11598 -0.11337 0.1294 C -0.10886 0.14283 -0.10278 0.16065 -0.09792 0.175 C -0.09306 0.18935 -0.08716 0.20695 -0.08438 0.21528 " pathEditMode="relative" rAng="0" ptsTypes="aaaaaaaaaaaaaaaaaa">
                                      <p:cBhvr>
                                        <p:cTn id="6" dur="1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0" y="-14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Trajetória diurna do Sol nos equinócios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C85A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57" name="Arc 3"/>
          <p:cNvSpPr/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8" name="Grupo 40"/>
          <p:cNvGrpSpPr/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71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72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73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  <p:sp>
          <p:nvSpPr>
            <p:cNvPr id="75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76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78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  <p:sp>
          <p:nvSpPr>
            <p:cNvPr id="80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3" name="Arc 4"/>
            <p:cNvSpPr/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84" name="Arc 5"/>
          <p:cNvSpPr/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5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86" name="Elipse 85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87" name="Conector reto 86"/>
            <p:cNvCxnSpPr>
              <a:stCxn id="86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Conector reto 87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9" name="Conector reto 88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0" name="Conector reto 89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1" name="Conector reto 90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92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3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4" name="Lua 93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95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02" name="Arco 101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FFFF0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05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106" name="Grupo 42"/>
          <p:cNvGrpSpPr/>
          <p:nvPr/>
        </p:nvGrpSpPr>
        <p:grpSpPr>
          <a:xfrm>
            <a:off x="4584374" y="2996952"/>
            <a:ext cx="864096" cy="899960"/>
            <a:chOff x="7618448" y="2832375"/>
            <a:chExt cx="864096" cy="899960"/>
          </a:xfrm>
        </p:grpSpPr>
        <p:grpSp>
          <p:nvGrpSpPr>
            <p:cNvPr id="107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09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1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11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108" name="Elipse 107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00"/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43" name="Grupo 101"/>
          <p:cNvGrpSpPr/>
          <p:nvPr/>
        </p:nvGrpSpPr>
        <p:grpSpPr>
          <a:xfrm rot="18342476">
            <a:off x="4378632" y="1534776"/>
            <a:ext cx="636551" cy="636551"/>
            <a:chOff x="7113623" y="2077292"/>
            <a:chExt cx="636551" cy="636551"/>
          </a:xfrm>
        </p:grpSpPr>
        <p:sp>
          <p:nvSpPr>
            <p:cNvPr id="44" name="Elipse 43"/>
            <p:cNvSpPr>
              <a:spLocks noChangeAspect="1"/>
            </p:cNvSpPr>
            <p:nvPr/>
          </p:nvSpPr>
          <p:spPr bwMode="auto">
            <a:xfrm>
              <a:off x="7113623" y="207729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4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46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Zênite</a:t>
            </a:r>
            <a:endParaRPr lang="pt-BR" sz="280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721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0.00208 C -0.00069 -0.00463 -0.00729 -0.02361 -0.0125 -0.0382 C -0.01771 -0.05278 -0.02344 -0.07176 -0.02934 -0.08565 C -0.03524 -0.09954 -0.04132 -0.10926 -0.04757 -0.1213 C -0.05382 -0.13334 -0.05989 -0.14584 -0.06701 -0.15764 C -0.07413 -0.16945 -0.08073 -0.18449 -0.08993 -0.19236 C -0.09913 -0.20024 -0.11371 -0.20811 -0.12257 -0.20556 C -0.13142 -0.20301 -0.13871 -0.19121 -0.14323 -0.17639 C -0.14774 -0.16158 -0.14896 -0.13473 -0.14965 -0.11713 C -0.15035 -0.09954 -0.14861 -0.08588 -0.14757 -0.07061 C -0.14653 -0.05533 -0.14479 -0.0419 -0.14323 -0.0257 C -0.14167 -0.00949 -0.14028 0.00879 -0.13767 0.02639 C -0.13507 0.04398 -0.13125 0.06435 -0.12795 0.08009 C -0.12465 0.09583 -0.12205 0.10648 -0.11823 0.1206 C -0.11441 0.13472 -0.11024 0.14699 -0.10521 0.16551 C -0.10017 0.18402 -0.09132 0.21828 -0.08767 0.23217 " pathEditMode="relative" rAng="0" ptsTypes="AAAAAAAAAAAAAAAA">
                                      <p:cBhvr>
                                        <p:cTn id="6" dur="13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87" y="10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Trajetória diurna do Sol no Solstício de Inverno do HS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C85A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57" name="Arc 3"/>
          <p:cNvSpPr/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58" name="Grupo 40"/>
          <p:cNvGrpSpPr/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71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77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  <p:sp>
          <p:nvSpPr>
            <p:cNvPr id="8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8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8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5" name="Arc 4"/>
            <p:cNvSpPr/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86" name="Arc 5"/>
          <p:cNvSpPr/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7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88" name="Elipse 87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89" name="Conector reto 88"/>
            <p:cNvCxnSpPr>
              <a:stCxn id="88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0" name="Conector reto 89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1" name="Conector reto 90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2" name="Conector reto 91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93" name="Conector reto 92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94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5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6" name="Lua 95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97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03" name="Arco 102"/>
          <p:cNvSpPr/>
          <p:nvPr/>
        </p:nvSpPr>
        <p:spPr bwMode="auto">
          <a:xfrm rot="9617277">
            <a:off x="3232243" y="2415417"/>
            <a:ext cx="1279817" cy="4150201"/>
          </a:xfrm>
          <a:prstGeom prst="arc">
            <a:avLst>
              <a:gd name="adj1" fmla="val 20582531"/>
              <a:gd name="adj2" fmla="val 7418066"/>
            </a:avLst>
          </a:prstGeom>
          <a:noFill/>
          <a:ln w="101600" cap="flat" cmpd="sng" algn="ctr">
            <a:solidFill>
              <a:srgbClr val="00B0F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8" name="Grupo 42"/>
          <p:cNvGrpSpPr/>
          <p:nvPr/>
        </p:nvGrpSpPr>
        <p:grpSpPr>
          <a:xfrm>
            <a:off x="3635896" y="2996952"/>
            <a:ext cx="864096" cy="899960"/>
            <a:chOff x="7618448" y="2832375"/>
            <a:chExt cx="864096" cy="899960"/>
          </a:xfrm>
        </p:grpSpPr>
        <p:grpSp>
          <p:nvGrpSpPr>
            <p:cNvPr id="109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11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2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3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4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15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116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110" name="Elipse 109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00"/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04" name="Arco 103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FFFF0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07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44" name="Grupo 101"/>
          <p:cNvGrpSpPr/>
          <p:nvPr/>
        </p:nvGrpSpPr>
        <p:grpSpPr>
          <a:xfrm rot="18342476">
            <a:off x="4378632" y="1534776"/>
            <a:ext cx="636551" cy="636551"/>
            <a:chOff x="7113623" y="2077292"/>
            <a:chExt cx="636551" cy="636551"/>
          </a:xfrm>
        </p:grpSpPr>
        <p:sp>
          <p:nvSpPr>
            <p:cNvPr id="45" name="Elipse 44"/>
            <p:cNvSpPr>
              <a:spLocks noChangeAspect="1"/>
            </p:cNvSpPr>
            <p:nvPr/>
          </p:nvSpPr>
          <p:spPr bwMode="auto">
            <a:xfrm>
              <a:off x="7113623" y="207729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4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47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Zênite</a:t>
            </a:r>
            <a:endParaRPr lang="pt-BR" sz="280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7401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231 C 0.0033 -0.00278 -0.00104 -0.01551 -0.00573 -0.02662 C -0.01041 -0.03774 -0.01719 -0.05301 -0.02326 -0.06482 C -0.02934 -0.07662 -0.03472 -0.08681 -0.04253 -0.09769 C -0.05035 -0.10857 -0.06232 -0.12269 -0.07066 -0.1294 C -0.07899 -0.13611 -0.08594 -0.13912 -0.09288 -0.13727 C -0.09982 -0.13542 -0.10781 -0.12848 -0.11285 -0.11852 C -0.11788 -0.10857 -0.12135 -0.08912 -0.12326 -0.07732 C -0.12517 -0.06551 -0.12465 -0.05857 -0.12482 -0.04815 C -0.125 -0.03774 -0.12448 -0.02732 -0.12378 -0.01482 C -0.12309 -0.00232 -0.12187 0.01319 -0.12031 0.02708 C -0.11875 0.04097 -0.11649 0.05509 -0.11389 0.06921 C -0.11128 0.08333 -0.10729 0.0993 -0.10469 0.11203 C -0.10208 0.12476 -0.10121 0.13194 -0.09809 0.14537 C -0.09496 0.15902 -0.08906 0.1824 -0.08594 0.19375 C -0.08281 0.20509 -0.0809 0.20949 -0.07969 0.21365 " pathEditMode="relative" rAng="0" ptsTypes="aaaaaaaaaaaaaaaa">
                                      <p:cBhvr>
                                        <p:cTn id="6" dur="1325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00" y="3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 trajetórias do Sol nos equinócios e nos solstícios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C85A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Elipse 54"/>
          <p:cNvSpPr>
            <a:spLocks noChangeAspect="1"/>
          </p:cNvSpPr>
          <p:nvPr/>
        </p:nvSpPr>
        <p:spPr bwMode="auto">
          <a:xfrm>
            <a:off x="3079929" y="2081428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59" name="Arc 3"/>
          <p:cNvSpPr/>
          <p:nvPr/>
        </p:nvSpPr>
        <p:spPr bwMode="auto">
          <a:xfrm rot="20930720" flipV="1">
            <a:off x="2823146" y="3712212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66" name="Grupo 40"/>
          <p:cNvGrpSpPr/>
          <p:nvPr/>
        </p:nvGrpSpPr>
        <p:grpSpPr bwMode="auto">
          <a:xfrm>
            <a:off x="1835696" y="1793396"/>
            <a:ext cx="5665787" cy="4752975"/>
            <a:chOff x="1714480" y="1484313"/>
            <a:chExt cx="5665808" cy="4752975"/>
          </a:xfrm>
        </p:grpSpPr>
        <p:sp>
          <p:nvSpPr>
            <p:cNvPr id="67" name="Oval 2"/>
            <p:cNvSpPr>
              <a:spLocks noChangeArrowheads="1"/>
            </p:cNvSpPr>
            <p:nvPr/>
          </p:nvSpPr>
          <p:spPr bwMode="auto">
            <a:xfrm>
              <a:off x="2237634" y="1484313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rgbClr val="0070C0">
                    <a:alpha val="24000"/>
                  </a:srgbClr>
                </a:gs>
                <a:gs pos="70000">
                  <a:srgbClr val="00B0F0"/>
                </a:gs>
              </a:gsLst>
              <a:path path="circle">
                <a:fillToRect l="50000" t="50000" r="50000" b="50000"/>
              </a:path>
              <a:tileRect/>
            </a:gradFill>
            <a:ln w="101600">
              <a:solidFill>
                <a:srgbClr val="7030A0">
                  <a:alpha val="70000"/>
                </a:srgb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8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860701" cy="1596603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5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72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  <p:sp>
          <p:nvSpPr>
            <p:cNvPr id="73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74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75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  <p:sp>
          <p:nvSpPr>
            <p:cNvPr id="77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  <a:alpha val="42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0" name="Arc 4"/>
            <p:cNvSpPr/>
            <p:nvPr/>
          </p:nvSpPr>
          <p:spPr bwMode="auto">
            <a:xfrm flipV="1">
              <a:off x="2248442" y="3141663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B050">
                <a:alpha val="50000"/>
              </a:srgbClr>
            </a:solidFill>
            <a:ln w="38100" cap="rnd">
              <a:solidFill>
                <a:srgbClr val="339966"/>
              </a:solidFill>
              <a:prstDash val="sysDash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81" name="Arc 5"/>
          <p:cNvSpPr/>
          <p:nvPr/>
        </p:nvSpPr>
        <p:spPr bwMode="auto">
          <a:xfrm flipV="1">
            <a:off x="2377892" y="4169660"/>
            <a:ext cx="4642867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2000"/>
            </a:srgbClr>
          </a:solidFill>
          <a:ln w="101600">
            <a:solidFill>
              <a:srgbClr val="339966">
                <a:alpha val="90000"/>
              </a:srgbClr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82" name="Grupo 55"/>
          <p:cNvGrpSpPr/>
          <p:nvPr/>
        </p:nvGrpSpPr>
        <p:grpSpPr>
          <a:xfrm>
            <a:off x="4516343" y="3621828"/>
            <a:ext cx="288032" cy="648072"/>
            <a:chOff x="4499992" y="3313216"/>
            <a:chExt cx="288032" cy="648072"/>
          </a:xfrm>
        </p:grpSpPr>
        <p:sp>
          <p:nvSpPr>
            <p:cNvPr id="83" name="Elipse 82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84" name="Conector reto 83"/>
            <p:cNvCxnSpPr>
              <a:stCxn id="83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5" name="Conector reto 84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6" name="Conector reto 85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7" name="Conector reto 86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Conector reto 87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89" name="Oval 25"/>
          <p:cNvSpPr>
            <a:spLocks noChangeArrowheads="1"/>
          </p:cNvSpPr>
          <p:nvPr/>
        </p:nvSpPr>
        <p:spPr bwMode="auto">
          <a:xfrm>
            <a:off x="230702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0" name="Oval 25"/>
          <p:cNvSpPr>
            <a:spLocks noChangeArrowheads="1"/>
          </p:cNvSpPr>
          <p:nvPr/>
        </p:nvSpPr>
        <p:spPr bwMode="auto">
          <a:xfrm>
            <a:off x="6987545" y="41696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1" name="Lua 90"/>
          <p:cNvSpPr/>
          <p:nvPr/>
        </p:nvSpPr>
        <p:spPr bwMode="auto">
          <a:xfrm rot="16200000">
            <a:off x="4131392" y="4088098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92" name="Line 26"/>
          <p:cNvSpPr>
            <a:spLocks noChangeShapeType="1"/>
          </p:cNvSpPr>
          <p:nvPr/>
        </p:nvSpPr>
        <p:spPr bwMode="auto">
          <a:xfrm>
            <a:off x="4675812" y="1792925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8" name="Arco 97"/>
          <p:cNvSpPr/>
          <p:nvPr/>
        </p:nvSpPr>
        <p:spPr bwMode="auto">
          <a:xfrm rot="9617277">
            <a:off x="3232243" y="2415417"/>
            <a:ext cx="1279817" cy="4150201"/>
          </a:xfrm>
          <a:prstGeom prst="arc">
            <a:avLst>
              <a:gd name="adj1" fmla="val 20582531"/>
              <a:gd name="adj2" fmla="val 7418066"/>
            </a:avLst>
          </a:prstGeom>
          <a:noFill/>
          <a:ln w="101600" cap="flat" cmpd="sng" algn="ctr">
            <a:solidFill>
              <a:srgbClr val="00B0F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Arco 98"/>
          <p:cNvSpPr/>
          <p:nvPr/>
        </p:nvSpPr>
        <p:spPr bwMode="auto">
          <a:xfrm rot="9691245">
            <a:off x="3962644" y="1913406"/>
            <a:ext cx="1297481" cy="4643961"/>
          </a:xfrm>
          <a:prstGeom prst="arc">
            <a:avLst>
              <a:gd name="adj1" fmla="val 18975847"/>
              <a:gd name="adj2" fmla="val 8205678"/>
            </a:avLst>
          </a:prstGeom>
          <a:noFill/>
          <a:ln w="101600" cap="flat" cmpd="sng" algn="ctr">
            <a:solidFill>
              <a:srgbClr val="FFFF00">
                <a:alpha val="7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Arco 99"/>
          <p:cNvSpPr/>
          <p:nvPr/>
        </p:nvSpPr>
        <p:spPr bwMode="auto">
          <a:xfrm rot="9616622">
            <a:off x="4817479" y="1778987"/>
            <a:ext cx="1279817" cy="4237784"/>
          </a:xfrm>
          <a:prstGeom prst="arc">
            <a:avLst>
              <a:gd name="adj1" fmla="val 18008657"/>
              <a:gd name="adj2" fmla="val 10259013"/>
            </a:avLst>
          </a:prstGeom>
          <a:noFill/>
          <a:ln w="101600" cap="flat" cmpd="sng" algn="ctr">
            <a:solidFill>
              <a:srgbClr val="FF0000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Oval 25"/>
          <p:cNvSpPr>
            <a:spLocks noChangeArrowheads="1"/>
          </p:cNvSpPr>
          <p:nvPr/>
        </p:nvSpPr>
        <p:spPr bwMode="auto">
          <a:xfrm>
            <a:off x="4971321" y="3402973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02" name="Oval 25"/>
          <p:cNvSpPr>
            <a:spLocks noChangeArrowheads="1"/>
          </p:cNvSpPr>
          <p:nvPr/>
        </p:nvSpPr>
        <p:spPr bwMode="auto">
          <a:xfrm>
            <a:off x="4141093" y="49617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1" name="Texto explicativo retangular 50"/>
          <p:cNvSpPr/>
          <p:nvPr/>
        </p:nvSpPr>
        <p:spPr bwMode="auto">
          <a:xfrm>
            <a:off x="6732240" y="1844824"/>
            <a:ext cx="2268760" cy="864096"/>
          </a:xfrm>
          <a:prstGeom prst="wedgeRectCallout">
            <a:avLst>
              <a:gd name="adj1" fmla="val -142847"/>
              <a:gd name="adj2" fmla="val 101268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Solstício de Verão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3" name="Texto explicativo retangular 52"/>
          <p:cNvSpPr/>
          <p:nvPr/>
        </p:nvSpPr>
        <p:spPr bwMode="auto">
          <a:xfrm>
            <a:off x="323528" y="2132856"/>
            <a:ext cx="1907704" cy="648072"/>
          </a:xfrm>
          <a:prstGeom prst="wedgeRectCallout">
            <a:avLst>
              <a:gd name="adj1" fmla="val 124872"/>
              <a:gd name="adj2" fmla="val 42274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2" name="Texto explicativo retangular 51"/>
          <p:cNvSpPr/>
          <p:nvPr/>
        </p:nvSpPr>
        <p:spPr bwMode="auto">
          <a:xfrm>
            <a:off x="395536" y="5445224"/>
            <a:ext cx="2268760" cy="864096"/>
          </a:xfrm>
          <a:prstGeom prst="wedgeRectCallout">
            <a:avLst>
              <a:gd name="adj1" fmla="val 66932"/>
              <a:gd name="adj2" fmla="val -217732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Solstício de Inverno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39" name="Grupo 101"/>
          <p:cNvGrpSpPr/>
          <p:nvPr/>
        </p:nvGrpSpPr>
        <p:grpSpPr>
          <a:xfrm rot="18342476">
            <a:off x="4378632" y="1534776"/>
            <a:ext cx="636551" cy="636551"/>
            <a:chOff x="7113623" y="2077292"/>
            <a:chExt cx="636551" cy="636551"/>
          </a:xfrm>
        </p:grpSpPr>
        <p:sp>
          <p:nvSpPr>
            <p:cNvPr id="40" name="Elipse 39"/>
            <p:cNvSpPr>
              <a:spLocks noChangeAspect="1"/>
            </p:cNvSpPr>
            <p:nvPr/>
          </p:nvSpPr>
          <p:spPr bwMode="auto">
            <a:xfrm>
              <a:off x="7113623" y="207729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41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42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Zênite</a:t>
            </a:r>
            <a:endParaRPr lang="pt-BR" sz="280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76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1" grpId="0" animBg="1"/>
      <p:bldP spid="53" grpId="0" animBg="1"/>
      <p:bldP spid="5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Elipse 68"/>
          <p:cNvSpPr>
            <a:spLocks noChangeAspect="1"/>
          </p:cNvSpPr>
          <p:nvPr/>
        </p:nvSpPr>
        <p:spPr bwMode="auto">
          <a:xfrm>
            <a:off x="3079929" y="2092932"/>
            <a:ext cx="3240361" cy="2304256"/>
          </a:xfrm>
          <a:prstGeom prst="ellipse">
            <a:avLst/>
          </a:prstGeom>
          <a:gradFill>
            <a:gsLst>
              <a:gs pos="48000">
                <a:srgbClr val="00B0F0">
                  <a:alpha val="42000"/>
                </a:srgbClr>
              </a:gs>
              <a:gs pos="91000">
                <a:schemeClr val="tx1">
                  <a:alpha val="10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42" name="Oval 2"/>
          <p:cNvSpPr>
            <a:spLocks noChangeArrowheads="1"/>
          </p:cNvSpPr>
          <p:nvPr/>
        </p:nvSpPr>
        <p:spPr bwMode="auto">
          <a:xfrm>
            <a:off x="2358848" y="1804900"/>
            <a:ext cx="4681520" cy="4752975"/>
          </a:xfrm>
          <a:prstGeom prst="ellipse">
            <a:avLst/>
          </a:prstGeom>
          <a:gradFill flip="none" rotWithShape="1">
            <a:gsLst>
              <a:gs pos="65000">
                <a:srgbClr val="0070C0">
                  <a:alpha val="24000"/>
                </a:srgbClr>
              </a:gs>
              <a:gs pos="70000">
                <a:srgbClr val="00B0F0"/>
              </a:gs>
            </a:gsLst>
            <a:path path="circle">
              <a:fillToRect l="50000" t="50000" r="50000" b="50000"/>
            </a:path>
            <a:tileRect/>
          </a:gradFill>
          <a:ln w="101600">
            <a:solidFill>
              <a:srgbClr val="7030A0">
                <a:alpha val="70000"/>
              </a:srgbClr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6419" name="Text Box 21"/>
          <p:cNvSpPr txBox="1">
            <a:spLocks noChangeArrowheads="1"/>
          </p:cNvSpPr>
          <p:nvPr/>
        </p:nvSpPr>
        <p:spPr bwMode="auto">
          <a:xfrm>
            <a:off x="1835696" y="3894050"/>
            <a:ext cx="360362" cy="70788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anose="020B0502020202020204" pitchFamily="34" charset="0"/>
              </a:rPr>
              <a:t>N</a:t>
            </a:r>
          </a:p>
        </p:txBody>
      </p:sp>
      <p:sp>
        <p:nvSpPr>
          <p:cNvPr id="16421" name="Text Box 23"/>
          <p:cNvSpPr txBox="1">
            <a:spLocks noChangeArrowheads="1"/>
          </p:cNvSpPr>
          <p:nvPr/>
        </p:nvSpPr>
        <p:spPr bwMode="auto">
          <a:xfrm>
            <a:off x="7141121" y="3892463"/>
            <a:ext cx="360362" cy="707886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49" name="Line 7"/>
          <p:cNvSpPr>
            <a:spLocks noChangeShapeType="1"/>
          </p:cNvSpPr>
          <p:nvPr/>
        </p:nvSpPr>
        <p:spPr bwMode="auto">
          <a:xfrm>
            <a:off x="2407196" y="4249650"/>
            <a:ext cx="4679950" cy="0"/>
          </a:xfrm>
          <a:prstGeom prst="line">
            <a:avLst/>
          </a:prstGeom>
          <a:noFill/>
          <a:ln w="101600">
            <a:solidFill>
              <a:srgbClr val="00B050"/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6393" name="Arc 3"/>
          <p:cNvSpPr/>
          <p:nvPr/>
        </p:nvSpPr>
        <p:spPr bwMode="auto">
          <a:xfrm rot="20930720" flipV="1">
            <a:off x="2823146" y="3723716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 trajetórias do Sol nos equinócios e nos solstícios</a:t>
            </a:r>
          </a:p>
        </p:txBody>
      </p:sp>
      <p:grpSp>
        <p:nvGrpSpPr>
          <p:cNvPr id="3" name="Grupo 55"/>
          <p:cNvGrpSpPr/>
          <p:nvPr/>
        </p:nvGrpSpPr>
        <p:grpSpPr>
          <a:xfrm>
            <a:off x="4516343" y="3633332"/>
            <a:ext cx="288032" cy="648072"/>
            <a:chOff x="4499992" y="3313216"/>
            <a:chExt cx="288032" cy="648072"/>
          </a:xfrm>
        </p:grpSpPr>
        <p:sp>
          <p:nvSpPr>
            <p:cNvPr id="60" name="Elipse 5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61" name="Conector reto 60"/>
            <p:cNvCxnSpPr>
              <a:stCxn id="6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2" name="Conector reto 6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3" name="Conector reto 6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4" name="Conector reto 6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Conector reto 6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5" name="Oval 25"/>
          <p:cNvSpPr>
            <a:spLocks noChangeArrowheads="1"/>
          </p:cNvSpPr>
          <p:nvPr/>
        </p:nvSpPr>
        <p:spPr bwMode="auto">
          <a:xfrm>
            <a:off x="2307025" y="4181164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6987545" y="4181164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0" name="Lua 69"/>
          <p:cNvSpPr/>
          <p:nvPr/>
        </p:nvSpPr>
        <p:spPr bwMode="auto">
          <a:xfrm rot="16200000">
            <a:off x="4131392" y="4081809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00B0F0">
                  <a:alpha val="20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50" name="Line 26"/>
          <p:cNvSpPr>
            <a:spLocks noChangeShapeType="1"/>
          </p:cNvSpPr>
          <p:nvPr/>
        </p:nvSpPr>
        <p:spPr bwMode="auto">
          <a:xfrm>
            <a:off x="4675812" y="1804429"/>
            <a:ext cx="0" cy="2449512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6" name="Line 26"/>
          <p:cNvSpPr>
            <a:spLocks noChangeShapeType="1"/>
          </p:cNvSpPr>
          <p:nvPr/>
        </p:nvSpPr>
        <p:spPr bwMode="auto">
          <a:xfrm flipV="1">
            <a:off x="4644008" y="3501008"/>
            <a:ext cx="2304256" cy="752164"/>
          </a:xfrm>
          <a:prstGeom prst="line">
            <a:avLst/>
          </a:prstGeom>
          <a:noFill/>
          <a:ln w="25400">
            <a:solidFill>
              <a:schemeClr val="bg1">
                <a:alpha val="50000"/>
              </a:schemeClr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upo 101"/>
          <p:cNvGrpSpPr/>
          <p:nvPr/>
        </p:nvGrpSpPr>
        <p:grpSpPr>
          <a:xfrm rot="18342476">
            <a:off x="6580501" y="3205162"/>
            <a:ext cx="636551" cy="636551"/>
            <a:chOff x="7100825" y="2059484"/>
            <a:chExt cx="636551" cy="636551"/>
          </a:xfrm>
        </p:grpSpPr>
        <p:sp>
          <p:nvSpPr>
            <p:cNvPr id="78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21FF46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79" name="Elipse 78"/>
            <p:cNvSpPr>
              <a:spLocks noChangeAspect="1"/>
            </p:cNvSpPr>
            <p:nvPr/>
          </p:nvSpPr>
          <p:spPr bwMode="auto">
            <a:xfrm>
              <a:off x="7100825" y="205948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43" name="Text Box 29"/>
          <p:cNvSpPr txBox="1">
            <a:spLocks noChangeArrowheads="1"/>
          </p:cNvSpPr>
          <p:nvPr/>
        </p:nvSpPr>
        <p:spPr bwMode="auto">
          <a:xfrm>
            <a:off x="7164214" y="3526419"/>
            <a:ext cx="792162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anose="020B0502020202020204" pitchFamily="34" charset="0"/>
              </a:rPr>
              <a:t>PCS</a:t>
            </a:r>
          </a:p>
        </p:txBody>
      </p:sp>
      <p:cxnSp>
        <p:nvCxnSpPr>
          <p:cNvPr id="52" name="Conector reto 51"/>
          <p:cNvCxnSpPr/>
          <p:nvPr/>
        </p:nvCxnSpPr>
        <p:spPr bwMode="auto">
          <a:xfrm>
            <a:off x="3152078" y="2494156"/>
            <a:ext cx="627834" cy="1798940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F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3" name="Conector reto 52"/>
          <p:cNvCxnSpPr/>
          <p:nvPr/>
        </p:nvCxnSpPr>
        <p:spPr bwMode="auto">
          <a:xfrm>
            <a:off x="3955774" y="1977887"/>
            <a:ext cx="811435" cy="2460549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4910254" y="1888273"/>
            <a:ext cx="811439" cy="2332815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000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>
            <a:off x="3783980" y="4300654"/>
            <a:ext cx="749109" cy="2148784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00B0F0">
                <a:alpha val="50000"/>
              </a:srgb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80" name="Conector reto 79"/>
          <p:cNvCxnSpPr>
            <a:stCxn id="47" idx="5"/>
          </p:cNvCxnSpPr>
          <p:nvPr/>
        </p:nvCxnSpPr>
        <p:spPr bwMode="auto">
          <a:xfrm>
            <a:off x="4725767" y="4303756"/>
            <a:ext cx="750905" cy="2223504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FF00">
                <a:alpha val="50000"/>
              </a:srgb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81" name="Conector reto 80"/>
          <p:cNvCxnSpPr/>
          <p:nvPr/>
        </p:nvCxnSpPr>
        <p:spPr bwMode="auto">
          <a:xfrm>
            <a:off x="5724293" y="4230029"/>
            <a:ext cx="577116" cy="1604241"/>
          </a:xfrm>
          <a:prstGeom prst="line">
            <a:avLst/>
          </a:prstGeom>
          <a:solidFill>
            <a:schemeClr val="accent1"/>
          </a:solidFill>
          <a:ln w="101600" cap="flat" cmpd="sng" algn="ctr">
            <a:solidFill>
              <a:srgbClr val="FF0000">
                <a:alpha val="50000"/>
              </a:srgb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73" name="Texto explicativo retangular 72"/>
          <p:cNvSpPr/>
          <p:nvPr/>
        </p:nvSpPr>
        <p:spPr bwMode="auto">
          <a:xfrm>
            <a:off x="323528" y="2132856"/>
            <a:ext cx="1907704" cy="648072"/>
          </a:xfrm>
          <a:prstGeom prst="wedgeRectCallout">
            <a:avLst>
              <a:gd name="adj1" fmla="val 155418"/>
              <a:gd name="adj2" fmla="val 65446"/>
            </a:avLst>
          </a:prstGeom>
          <a:noFill/>
          <a:ln w="19050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Equinócios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6418" name="Text Box 20"/>
          <p:cNvSpPr txBox="1">
            <a:spLocks noChangeArrowheads="1"/>
          </p:cNvSpPr>
          <p:nvPr/>
        </p:nvSpPr>
        <p:spPr bwMode="auto">
          <a:xfrm>
            <a:off x="4355976" y="4293096"/>
            <a:ext cx="360362" cy="707886"/>
          </a:xfrm>
          <a:prstGeom prst="rect">
            <a:avLst/>
          </a:prstGeom>
          <a:noFill/>
          <a:ln w="63500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anose="020B0502020202020204" pitchFamily="34" charset="0"/>
              </a:rPr>
              <a:t>O</a:t>
            </a: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4603816" y="4180449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4" name="Texto explicativo retangular 73"/>
          <p:cNvSpPr/>
          <p:nvPr/>
        </p:nvSpPr>
        <p:spPr bwMode="auto">
          <a:xfrm>
            <a:off x="359024" y="5445224"/>
            <a:ext cx="2268760" cy="864096"/>
          </a:xfrm>
          <a:prstGeom prst="wedgeRectCallout">
            <a:avLst>
              <a:gd name="adj1" fmla="val 89614"/>
              <a:gd name="adj2" fmla="val -278637"/>
            </a:avLst>
          </a:pr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Solstício de Inverno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72" name="Texto explicativo retangular 71"/>
          <p:cNvSpPr/>
          <p:nvPr/>
        </p:nvSpPr>
        <p:spPr bwMode="auto">
          <a:xfrm>
            <a:off x="6732240" y="1844824"/>
            <a:ext cx="2268760" cy="864096"/>
          </a:xfrm>
          <a:prstGeom prst="wedgeRectCallout">
            <a:avLst>
              <a:gd name="adj1" fmla="val -109008"/>
              <a:gd name="adj2" fmla="val 113962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pt-BR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Solstício de Verão do HS</a:t>
            </a:r>
            <a:endParaRPr kumimoji="0" lang="pt-BR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C85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4" name="Grupo 101"/>
          <p:cNvGrpSpPr/>
          <p:nvPr/>
        </p:nvGrpSpPr>
        <p:grpSpPr>
          <a:xfrm rot="18342476">
            <a:off x="4378632" y="1534776"/>
            <a:ext cx="636551" cy="636551"/>
            <a:chOff x="7113623" y="2077292"/>
            <a:chExt cx="636551" cy="636551"/>
          </a:xfrm>
        </p:grpSpPr>
        <p:sp>
          <p:nvSpPr>
            <p:cNvPr id="46" name="Elipse 45"/>
            <p:cNvSpPr>
              <a:spLocks noChangeAspect="1"/>
            </p:cNvSpPr>
            <p:nvPr/>
          </p:nvSpPr>
          <p:spPr bwMode="auto">
            <a:xfrm>
              <a:off x="7113623" y="207729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21FF46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51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54" name="CaixaDeTexto 34"/>
          <p:cNvSpPr txBox="1">
            <a:spLocks noChangeArrowheads="1"/>
          </p:cNvSpPr>
          <p:nvPr/>
        </p:nvSpPr>
        <p:spPr bwMode="auto">
          <a:xfrm>
            <a:off x="3995936" y="1285744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Zênite</a:t>
            </a:r>
            <a:endParaRPr lang="pt-BR" sz="280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18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61" y="2494920"/>
            <a:ext cx="2455263" cy="2520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6453589"/>
            <a:ext cx="9396536" cy="27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Crédito: Universidade de Nebraska-Lincoln</a:t>
            </a:r>
          </a:p>
        </p:txBody>
      </p:sp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-4365" y="484751"/>
            <a:ext cx="9143999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Simulador 4:  trajetória aparente do Sol ao longo do ano</a:t>
            </a:r>
          </a:p>
        </p:txBody>
      </p:sp>
    </p:spTree>
    <p:extLst>
      <p:ext uri="{BB962C8B-B14F-4D97-AF65-F5344CB8AC3E}">
        <p14:creationId xmlns:p14="http://schemas.microsoft.com/office/powerpoint/2010/main" val="233896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54589" y="105272"/>
            <a:ext cx="9118868" cy="803448"/>
          </a:xfrm>
        </p:spPr>
        <p:txBody>
          <a:bodyPr/>
          <a:lstStyle/>
          <a:p>
            <a:r>
              <a:rPr lang="pt-BR" sz="4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/>
            </a:r>
            <a:br>
              <a:rPr lang="pt-BR" sz="4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Prática 4: Trajetória aparente do Sol</a:t>
            </a:r>
            <a:b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pt-BR" sz="4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ítulo 5"/>
          <p:cNvSpPr txBox="1">
            <a:spLocks/>
          </p:cNvSpPr>
          <p:nvPr/>
        </p:nvSpPr>
        <p:spPr>
          <a:xfrm>
            <a:off x="179512" y="1012676"/>
            <a:ext cx="8689530" cy="40005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742950" indent="-742950">
              <a:buClr>
                <a:srgbClr val="00C85A"/>
              </a:buClr>
              <a:buFont typeface="+mj-lt"/>
              <a:buAutoNum type="arabicPeriod"/>
              <a:defRPr/>
            </a:pPr>
            <a:r>
              <a:rPr lang="pt-BR" sz="3600" b="0" kern="0" dirty="0" smtClean="0">
                <a:solidFill>
                  <a:srgbClr val="00C85A"/>
                </a:solidFill>
                <a:latin typeface="Century Gothic" pitchFamily="34" charset="0"/>
              </a:rPr>
              <a:t>Qual(</a:t>
            </a:r>
            <a:r>
              <a:rPr lang="pt-BR" sz="3600" b="0" kern="0" dirty="0" err="1" smtClean="0">
                <a:solidFill>
                  <a:srgbClr val="00C85A"/>
                </a:solidFill>
                <a:latin typeface="Century Gothic" pitchFamily="34" charset="0"/>
              </a:rPr>
              <a:t>is</a:t>
            </a:r>
            <a:r>
              <a:rPr lang="pt-BR" sz="3600" b="0" kern="0" dirty="0" smtClean="0">
                <a:solidFill>
                  <a:srgbClr val="00C85A"/>
                </a:solidFill>
                <a:latin typeface="Century Gothic" pitchFamily="34" charset="0"/>
              </a:rPr>
              <a:t>) a(s) data(s) aproximada(s) em que o Sol passa pelo Zênite em São Paulo (latitude 23,5°S)?</a:t>
            </a:r>
          </a:p>
          <a:p>
            <a:pPr marL="742950" indent="-742950">
              <a:buClr>
                <a:srgbClr val="00C85A"/>
              </a:buClr>
              <a:buFont typeface="+mj-lt"/>
              <a:buAutoNum type="arabicPeriod"/>
              <a:defRPr/>
            </a:pPr>
            <a:endParaRPr lang="pt-BR" sz="3600" b="0" kern="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marL="742950" indent="-742950">
              <a:buClr>
                <a:srgbClr val="00C85A"/>
              </a:buClr>
              <a:buFont typeface="+mj-lt"/>
              <a:buAutoNum type="arabicPeriod"/>
              <a:defRPr/>
            </a:pPr>
            <a:r>
              <a:rPr lang="pt-BR" sz="3600" b="0" kern="0" dirty="0" smtClean="0">
                <a:solidFill>
                  <a:srgbClr val="00C85A"/>
                </a:solidFill>
                <a:latin typeface="Century Gothic" pitchFamily="34" charset="0"/>
              </a:rPr>
              <a:t>E em São Carlos (latitude aprox. 22°S)?</a:t>
            </a:r>
          </a:p>
          <a:p>
            <a:pPr marL="742950" indent="-742950">
              <a:buClr>
                <a:srgbClr val="00C85A"/>
              </a:buClr>
              <a:buFont typeface="+mj-lt"/>
              <a:buAutoNum type="arabicPeriod"/>
              <a:defRPr/>
            </a:pPr>
            <a:endParaRPr lang="pt-BR" sz="3600" b="0" kern="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marL="742950" indent="-742950">
              <a:buClr>
                <a:srgbClr val="00C85A"/>
              </a:buClr>
              <a:buFont typeface="+mj-lt"/>
              <a:buAutoNum type="arabicPeriod"/>
              <a:defRPr/>
            </a:pPr>
            <a:r>
              <a:rPr lang="pt-BR" sz="3600" b="0" kern="0" dirty="0" smtClean="0">
                <a:solidFill>
                  <a:srgbClr val="00C85A"/>
                </a:solidFill>
                <a:latin typeface="Century Gothic" pitchFamily="34" charset="0"/>
              </a:rPr>
              <a:t>E em Porto Alegre(latitude aprox. 30°S)?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0350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92536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52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Corda 11"/>
          <p:cNvSpPr/>
          <p:nvPr/>
        </p:nvSpPr>
        <p:spPr bwMode="auto">
          <a:xfrm rot="10800000" flipH="1">
            <a:off x="2288251" y="1657121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anose="000B0500000000000000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4427984" y="161835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4644008" y="5506783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Chave direita 16"/>
          <p:cNvSpPr/>
          <p:nvPr/>
        </p:nvSpPr>
        <p:spPr bwMode="auto">
          <a:xfrm>
            <a:off x="7020272" y="2950404"/>
            <a:ext cx="504056" cy="1692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Chave direita 17"/>
          <p:cNvSpPr/>
          <p:nvPr/>
        </p:nvSpPr>
        <p:spPr bwMode="auto">
          <a:xfrm rot="10800000">
            <a:off x="1881480" y="1827767"/>
            <a:ext cx="360000" cy="1116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9" name="Conector reto 18"/>
          <p:cNvCxnSpPr/>
          <p:nvPr/>
        </p:nvCxnSpPr>
        <p:spPr bwMode="auto">
          <a:xfrm>
            <a:off x="2320058" y="1834375"/>
            <a:ext cx="1188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ector reto 19"/>
          <p:cNvCxnSpPr/>
          <p:nvPr/>
        </p:nvCxnSpPr>
        <p:spPr bwMode="auto">
          <a:xfrm>
            <a:off x="2260240" y="5692990"/>
            <a:ext cx="122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1" name="Chave direita 20"/>
          <p:cNvSpPr/>
          <p:nvPr/>
        </p:nvSpPr>
        <p:spPr bwMode="auto">
          <a:xfrm rot="10800000">
            <a:off x="1845675" y="4612990"/>
            <a:ext cx="360000" cy="1080000"/>
          </a:xfrm>
          <a:prstGeom prst="rightBrace">
            <a:avLst>
              <a:gd name="adj1" fmla="val 43826"/>
              <a:gd name="adj2" fmla="val 48800"/>
            </a:avLst>
          </a:prstGeom>
          <a:noFill/>
          <a:ln w="44450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 bwMode="auto">
          <a:xfrm>
            <a:off x="2309935" y="2950962"/>
            <a:ext cx="144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3" name="Conector reto 22"/>
          <p:cNvCxnSpPr/>
          <p:nvPr/>
        </p:nvCxnSpPr>
        <p:spPr bwMode="auto">
          <a:xfrm>
            <a:off x="2267744" y="4620374"/>
            <a:ext cx="18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4" name="CaixaDeTexto 23"/>
          <p:cNvSpPr txBox="1"/>
          <p:nvPr/>
        </p:nvSpPr>
        <p:spPr>
          <a:xfrm>
            <a:off x="7236296" y="3490559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Zona Tropical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79512" y="2077781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Zona Temperada</a:t>
            </a:r>
            <a:endParaRPr lang="pt-BR" sz="20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179512" y="4786703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Zona Temperada</a:t>
            </a:r>
            <a:endParaRPr lang="pt-BR" sz="2000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39" name="Conector reto 38"/>
          <p:cNvCxnSpPr/>
          <p:nvPr/>
        </p:nvCxnSpPr>
        <p:spPr bwMode="auto">
          <a:xfrm>
            <a:off x="6388281" y="4643205"/>
            <a:ext cx="57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0" name="Conector reto 39"/>
          <p:cNvCxnSpPr/>
          <p:nvPr/>
        </p:nvCxnSpPr>
        <p:spPr bwMode="auto">
          <a:xfrm>
            <a:off x="6396076" y="2946632"/>
            <a:ext cx="57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0" y="6556876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C85A"/>
              </a:solidFill>
              <a:latin typeface="Century Gothic" panose="020B0502020202020204" pitchFamily="34" charset="0"/>
            </a:endParaRPr>
          </a:p>
        </p:txBody>
      </p:sp>
      <p:sp>
        <p:nvSpPr>
          <p:cNvPr id="32" name="Título 3"/>
          <p:cNvSpPr>
            <a:spLocks noGrp="1"/>
          </p:cNvSpPr>
          <p:nvPr>
            <p:ph type="title"/>
          </p:nvPr>
        </p:nvSpPr>
        <p:spPr>
          <a:xfrm>
            <a:off x="395536" y="44624"/>
            <a:ext cx="8352928" cy="1004689"/>
          </a:xfrm>
        </p:spPr>
        <p:txBody>
          <a:bodyPr/>
          <a:lstStyle/>
          <a:p>
            <a:pPr>
              <a:defRPr/>
            </a:pPr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Zonas climáticas da Terra</a:t>
            </a:r>
            <a:endParaRPr lang="pt-BR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3683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  <p:bldP spid="62" grpId="0"/>
      <p:bldP spid="17" grpId="0" animBg="1"/>
      <p:bldP spid="18" grpId="0" animBg="1"/>
      <p:bldP spid="21" grpId="0" animBg="1"/>
      <p:bldP spid="24" grpId="0"/>
      <p:bldP spid="25" grpId="0"/>
      <p:bldP spid="28" grpId="0"/>
      <p:bldP spid="36" grpId="0" animBg="1"/>
      <p:bldP spid="37" grpId="0" animBg="1"/>
      <p:bldP spid="41" grpId="0"/>
      <p:bldP spid="42" grpId="0"/>
      <p:bldP spid="3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196809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5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7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16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H="1">
            <a:off x="6552352" y="3797661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4" name="Grupo 44"/>
          <p:cNvGrpSpPr>
            <a:grpSpLocks noChangeAspect="1"/>
          </p:cNvGrpSpPr>
          <p:nvPr/>
        </p:nvGrpSpPr>
        <p:grpSpPr>
          <a:xfrm>
            <a:off x="7530824" y="3130519"/>
            <a:ext cx="1257280" cy="1309461"/>
            <a:chOff x="7618448" y="2832375"/>
            <a:chExt cx="864096" cy="899960"/>
          </a:xfrm>
        </p:grpSpPr>
        <p:grpSp>
          <p:nvGrpSpPr>
            <p:cNvPr id="6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48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1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5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47" name="Elipse 46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00"/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0" name="Corda 69"/>
          <p:cNvSpPr/>
          <p:nvPr/>
        </p:nvSpPr>
        <p:spPr bwMode="auto">
          <a:xfrm rot="10800000" flipH="1">
            <a:off x="2288251" y="1657121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anose="000B0500000000000000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Visão geocêntrica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6259989" y="6345239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CaixaDeTexto 76"/>
          <p:cNvSpPr txBox="1"/>
          <p:nvPr/>
        </p:nvSpPr>
        <p:spPr>
          <a:xfrm>
            <a:off x="6911752" y="2996952"/>
            <a:ext cx="226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equinócio de março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CaixaDeTexto 78"/>
          <p:cNvSpPr txBox="1"/>
          <p:nvPr/>
        </p:nvSpPr>
        <p:spPr>
          <a:xfrm>
            <a:off x="0" y="6593754"/>
            <a:ext cx="55167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C85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045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428750"/>
            <a:ext cx="7810500" cy="4886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15"/>
          <p:cNvGrpSpPr/>
          <p:nvPr/>
        </p:nvGrpSpPr>
        <p:grpSpPr bwMode="auto">
          <a:xfrm>
            <a:off x="5438775" y="2786063"/>
            <a:ext cx="990600" cy="1500187"/>
            <a:chOff x="5438781" y="2786058"/>
            <a:chExt cx="990607" cy="1500198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5438781" y="3215003"/>
              <a:ext cx="990607" cy="10922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" name="Conector reto 6"/>
            <p:cNvCxnSpPr/>
            <p:nvPr/>
          </p:nvCxnSpPr>
          <p:spPr bwMode="auto">
            <a:xfrm rot="5400000">
              <a:off x="5214942" y="3500438"/>
              <a:ext cx="1500198" cy="7143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cxnSp>
        <p:nvCxnSpPr>
          <p:cNvPr id="18" name="Conector reto 17"/>
          <p:cNvCxnSpPr/>
          <p:nvPr/>
        </p:nvCxnSpPr>
        <p:spPr bwMode="auto">
          <a:xfrm flipV="1">
            <a:off x="1500188" y="3284984"/>
            <a:ext cx="2207716" cy="91189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sp>
        <p:nvSpPr>
          <p:cNvPr id="24" name="Arco 23"/>
          <p:cNvSpPr/>
          <p:nvPr/>
        </p:nvSpPr>
        <p:spPr bwMode="auto">
          <a:xfrm rot="5400000">
            <a:off x="4063380" y="2008807"/>
            <a:ext cx="3874740" cy="3286125"/>
          </a:xfrm>
          <a:prstGeom prst="arc">
            <a:avLst>
              <a:gd name="adj1" fmla="val 126910"/>
              <a:gd name="adj2" fmla="val 10765698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3" name="Grupo 50"/>
          <p:cNvGrpSpPr/>
          <p:nvPr/>
        </p:nvGrpSpPr>
        <p:grpSpPr bwMode="auto">
          <a:xfrm>
            <a:off x="5214938" y="4185161"/>
            <a:ext cx="1643062" cy="672591"/>
            <a:chOff x="5214942" y="4185164"/>
            <a:chExt cx="1643074" cy="672596"/>
          </a:xfrm>
        </p:grpSpPr>
        <p:sp>
          <p:nvSpPr>
            <p:cNvPr id="20508" name="Elipse 24"/>
            <p:cNvSpPr>
              <a:spLocks noChangeArrowheads="1"/>
            </p:cNvSpPr>
            <p:nvPr/>
          </p:nvSpPr>
          <p:spPr bwMode="auto">
            <a:xfrm>
              <a:off x="5749416" y="4185164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09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Magalhães</a:t>
              </a:r>
            </a:p>
          </p:txBody>
        </p:sp>
      </p:grpSp>
      <p:grpSp>
        <p:nvGrpSpPr>
          <p:cNvPr id="4" name="Grupo 48"/>
          <p:cNvGrpSpPr/>
          <p:nvPr/>
        </p:nvGrpSpPr>
        <p:grpSpPr bwMode="auto">
          <a:xfrm>
            <a:off x="6286500" y="3029974"/>
            <a:ext cx="1643063" cy="379985"/>
            <a:chOff x="6286512" y="3029993"/>
            <a:chExt cx="1643074" cy="380371"/>
          </a:xfrm>
        </p:grpSpPr>
        <p:sp>
          <p:nvSpPr>
            <p:cNvPr id="20506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Pálida</a:t>
              </a:r>
            </a:p>
          </p:txBody>
        </p:sp>
        <p:sp>
          <p:nvSpPr>
            <p:cNvPr id="20507" name="Elipse 37"/>
            <p:cNvSpPr>
              <a:spLocks noChangeArrowheads="1"/>
            </p:cNvSpPr>
            <p:nvPr/>
          </p:nvSpPr>
          <p:spPr bwMode="auto">
            <a:xfrm>
              <a:off x="6349963" y="3029993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" name="Grupo 46"/>
          <p:cNvGrpSpPr/>
          <p:nvPr/>
        </p:nvGrpSpPr>
        <p:grpSpPr bwMode="auto">
          <a:xfrm>
            <a:off x="4429125" y="3144689"/>
            <a:ext cx="1643063" cy="641499"/>
            <a:chOff x="4429124" y="3144687"/>
            <a:chExt cx="1643074" cy="641503"/>
          </a:xfrm>
        </p:grpSpPr>
        <p:sp>
          <p:nvSpPr>
            <p:cNvPr id="20504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Mimosa</a:t>
              </a:r>
            </a:p>
          </p:txBody>
        </p:sp>
        <p:sp>
          <p:nvSpPr>
            <p:cNvPr id="20505" name="Elipse 38"/>
            <p:cNvSpPr>
              <a:spLocks noChangeArrowheads="1"/>
            </p:cNvSpPr>
            <p:nvPr/>
          </p:nvSpPr>
          <p:spPr bwMode="auto">
            <a:xfrm>
              <a:off x="5130804" y="3144687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" name="Grupo 47"/>
          <p:cNvGrpSpPr/>
          <p:nvPr/>
        </p:nvGrpSpPr>
        <p:grpSpPr bwMode="auto">
          <a:xfrm>
            <a:off x="5214938" y="2167063"/>
            <a:ext cx="1643062" cy="661246"/>
            <a:chOff x="5214942" y="2167054"/>
            <a:chExt cx="1643074" cy="661251"/>
          </a:xfrm>
        </p:grpSpPr>
        <p:sp>
          <p:nvSpPr>
            <p:cNvPr id="20502" name="CaixaDeTexto 28"/>
            <p:cNvSpPr txBox="1">
              <a:spLocks noChangeArrowheads="1"/>
            </p:cNvSpPr>
            <p:nvPr/>
          </p:nvSpPr>
          <p:spPr bwMode="auto">
            <a:xfrm>
              <a:off x="5214942" y="2167054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Rubídea</a:t>
              </a:r>
              <a:endPara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503" name="Elipse 39"/>
            <p:cNvSpPr>
              <a:spLocks noChangeArrowheads="1"/>
            </p:cNvSpPr>
            <p:nvPr/>
          </p:nvSpPr>
          <p:spPr bwMode="auto">
            <a:xfrm>
              <a:off x="5823518" y="2471115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upo 44"/>
          <p:cNvGrpSpPr/>
          <p:nvPr/>
        </p:nvGrpSpPr>
        <p:grpSpPr bwMode="auto">
          <a:xfrm>
            <a:off x="857250" y="4043259"/>
            <a:ext cx="1643063" cy="899002"/>
            <a:chOff x="857224" y="4043254"/>
            <a:chExt cx="1643074" cy="899608"/>
          </a:xfrm>
        </p:grpSpPr>
        <p:sp>
          <p:nvSpPr>
            <p:cNvPr id="20500" name="CaixaDeTexto 25"/>
            <p:cNvSpPr txBox="1">
              <a:spLocks noChangeArrowheads="1"/>
            </p:cNvSpPr>
            <p:nvPr/>
          </p:nvSpPr>
          <p:spPr bwMode="auto">
            <a:xfrm>
              <a:off x="857224" y="4357694"/>
              <a:ext cx="1643074" cy="5851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Alpha Centauri</a:t>
              </a:r>
            </a:p>
          </p:txBody>
        </p:sp>
        <p:sp>
          <p:nvSpPr>
            <p:cNvPr id="20501" name="Elipse 40"/>
            <p:cNvSpPr>
              <a:spLocks noChangeArrowheads="1"/>
            </p:cNvSpPr>
            <p:nvPr/>
          </p:nvSpPr>
          <p:spPr bwMode="auto">
            <a:xfrm>
              <a:off x="1276426" y="4043254"/>
              <a:ext cx="357190" cy="357191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0" name="Grupo 45"/>
          <p:cNvGrpSpPr/>
          <p:nvPr/>
        </p:nvGrpSpPr>
        <p:grpSpPr bwMode="auto">
          <a:xfrm>
            <a:off x="2286000" y="3559173"/>
            <a:ext cx="1643063" cy="708025"/>
            <a:chOff x="2285984" y="3559168"/>
            <a:chExt cx="1643074" cy="708452"/>
          </a:xfrm>
        </p:grpSpPr>
        <p:sp>
          <p:nvSpPr>
            <p:cNvPr id="20498" name="Elipse 36"/>
            <p:cNvSpPr>
              <a:spLocks noChangeArrowheads="1"/>
            </p:cNvSpPr>
            <p:nvPr/>
          </p:nvSpPr>
          <p:spPr bwMode="auto">
            <a:xfrm>
              <a:off x="2454260" y="355916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0499" name="CaixaDeTexto 41"/>
            <p:cNvSpPr txBox="1">
              <a:spLocks noChangeArrowheads="1"/>
            </p:cNvSpPr>
            <p:nvPr/>
          </p:nvSpPr>
          <p:spPr bwMode="auto">
            <a:xfrm>
              <a:off x="2285984" y="392906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Beta Centauri</a:t>
              </a:r>
            </a:p>
          </p:txBody>
        </p:sp>
      </p:grpSp>
      <p:grpSp>
        <p:nvGrpSpPr>
          <p:cNvPr id="11" name="Grupo 49"/>
          <p:cNvGrpSpPr/>
          <p:nvPr/>
        </p:nvGrpSpPr>
        <p:grpSpPr bwMode="auto">
          <a:xfrm>
            <a:off x="6072188" y="3558660"/>
            <a:ext cx="1643062" cy="351355"/>
            <a:chOff x="6072198" y="3558643"/>
            <a:chExt cx="1643074" cy="351787"/>
          </a:xfrm>
        </p:grpSpPr>
        <p:sp>
          <p:nvSpPr>
            <p:cNvPr id="20496" name="CaixaDeTexto 26"/>
            <p:cNvSpPr txBox="1">
              <a:spLocks noChangeArrowheads="1"/>
            </p:cNvSpPr>
            <p:nvPr/>
          </p:nvSpPr>
          <p:spPr bwMode="auto">
            <a:xfrm>
              <a:off x="6072198" y="357187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Intrometida</a:t>
              </a:r>
            </a:p>
          </p:txBody>
        </p:sp>
        <p:sp>
          <p:nvSpPr>
            <p:cNvPr id="20497" name="Elipse 43"/>
            <p:cNvSpPr>
              <a:spLocks noChangeArrowheads="1"/>
            </p:cNvSpPr>
            <p:nvPr/>
          </p:nvSpPr>
          <p:spPr bwMode="auto">
            <a:xfrm>
              <a:off x="6152700" y="3558643"/>
              <a:ext cx="142876" cy="15240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54" name="CaixaDeTexto 53"/>
          <p:cNvSpPr txBox="1"/>
          <p:nvPr/>
        </p:nvSpPr>
        <p:spPr>
          <a:xfrm>
            <a:off x="5072063" y="5572125"/>
            <a:ext cx="242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Sentido de diminuição do brilho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Crédito da imagem: software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stellarium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disponível em 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www.stellarium.org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C85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Reconhecimento do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</a:t>
            </a:r>
          </a:p>
        </p:txBody>
      </p:sp>
      <p:sp>
        <p:nvSpPr>
          <p:cNvPr id="32" name="Arco 31"/>
          <p:cNvSpPr/>
          <p:nvPr/>
        </p:nvSpPr>
        <p:spPr bwMode="auto">
          <a:xfrm rot="5400000">
            <a:off x="3998218" y="2000245"/>
            <a:ext cx="3857625" cy="3286125"/>
          </a:xfrm>
          <a:prstGeom prst="arc">
            <a:avLst>
              <a:gd name="adj1" fmla="val 10857613"/>
              <a:gd name="adj2" fmla="val 16408775"/>
            </a:avLst>
          </a:prstGeom>
          <a:noFill/>
          <a:ln w="25400" cap="flat" cmpd="sng" algn="ctr">
            <a:solidFill>
              <a:schemeClr val="accent1"/>
            </a:solidFill>
            <a:prstDash val="solid"/>
            <a:round/>
            <a:headEnd type="none" w="sm" len="sm"/>
            <a:tailEnd type="arrow" w="lg" len="lg"/>
          </a:ln>
          <a:effectLst/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18647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54" grpId="0"/>
      <p:bldP spid="32" grpId="0" bldLvl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196809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5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82512" y="2949599"/>
            <a:ext cx="387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16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4" name="Conector de seta reta 23"/>
          <p:cNvCxnSpPr/>
          <p:nvPr/>
        </p:nvCxnSpPr>
        <p:spPr bwMode="auto">
          <a:xfrm rot="-1380000" flipH="1">
            <a:off x="6333308" y="269947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2" name="Grupo 27"/>
          <p:cNvGrpSpPr>
            <a:grpSpLocks noChangeAspect="1"/>
          </p:cNvGrpSpPr>
          <p:nvPr/>
        </p:nvGrpSpPr>
        <p:grpSpPr>
          <a:xfrm>
            <a:off x="7231468" y="1651753"/>
            <a:ext cx="1257280" cy="1309461"/>
            <a:chOff x="7618448" y="2832375"/>
            <a:chExt cx="864096" cy="899960"/>
          </a:xfrm>
        </p:grpSpPr>
        <p:grpSp>
          <p:nvGrpSpPr>
            <p:cNvPr id="3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3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38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39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40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43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30" name="Elipse 29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00"/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1" name="Corda 70"/>
          <p:cNvSpPr/>
          <p:nvPr/>
        </p:nvSpPr>
        <p:spPr bwMode="auto">
          <a:xfrm rot="9420000" flipH="1">
            <a:off x="2296367" y="1678898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anose="000B0500000000000000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Visão geocêntrica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6259989" y="6345239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6588224" y="158873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solstício de junho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CaixaDeTexto 78"/>
          <p:cNvSpPr txBox="1"/>
          <p:nvPr/>
        </p:nvSpPr>
        <p:spPr>
          <a:xfrm>
            <a:off x="0" y="6593754"/>
            <a:ext cx="55167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C85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939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196809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5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7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16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H="1">
            <a:off x="6552352" y="3797661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4" name="Grupo 44"/>
          <p:cNvGrpSpPr>
            <a:grpSpLocks noChangeAspect="1"/>
          </p:cNvGrpSpPr>
          <p:nvPr/>
        </p:nvGrpSpPr>
        <p:grpSpPr>
          <a:xfrm>
            <a:off x="7530824" y="3130519"/>
            <a:ext cx="1257280" cy="1309461"/>
            <a:chOff x="7618448" y="2832375"/>
            <a:chExt cx="864096" cy="899960"/>
          </a:xfrm>
        </p:grpSpPr>
        <p:grpSp>
          <p:nvGrpSpPr>
            <p:cNvPr id="6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48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1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5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47" name="Elipse 46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00"/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0" name="Corda 69"/>
          <p:cNvSpPr/>
          <p:nvPr/>
        </p:nvSpPr>
        <p:spPr bwMode="auto">
          <a:xfrm rot="10800000" flipH="1">
            <a:off x="2288251" y="1657121"/>
            <a:ext cx="4206601" cy="4227632"/>
          </a:xfrm>
          <a:prstGeom prst="chord">
            <a:avLst>
              <a:gd name="adj1" fmla="val 5409229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anose="000B0500000000000000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Visão geocêntrica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6259989" y="6345239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CaixaDeTexto 77"/>
          <p:cNvSpPr txBox="1"/>
          <p:nvPr/>
        </p:nvSpPr>
        <p:spPr>
          <a:xfrm>
            <a:off x="6651848" y="4170566"/>
            <a:ext cx="2528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equinócio de setembro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CaixaDeTexto 78"/>
          <p:cNvSpPr txBox="1"/>
          <p:nvPr/>
        </p:nvSpPr>
        <p:spPr>
          <a:xfrm>
            <a:off x="0" y="6593754"/>
            <a:ext cx="55167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C85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689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e 4"/>
          <p:cNvSpPr>
            <a:spLocks noChangeAspect="1"/>
          </p:cNvSpPr>
          <p:nvPr/>
        </p:nvSpPr>
        <p:spPr bwMode="auto">
          <a:xfrm>
            <a:off x="1018460" y="196809"/>
            <a:ext cx="6861437" cy="6760583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500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95260" y="3778591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7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16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834283" y="593883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771800" y="1146233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25" name="Conector de seta reta 24"/>
          <p:cNvCxnSpPr/>
          <p:nvPr/>
        </p:nvCxnSpPr>
        <p:spPr bwMode="auto">
          <a:xfrm rot="1380000" flipH="1">
            <a:off x="6304512" y="48751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8" name="Grupo 55"/>
          <p:cNvGrpSpPr>
            <a:grpSpLocks noChangeAspect="1"/>
          </p:cNvGrpSpPr>
          <p:nvPr/>
        </p:nvGrpSpPr>
        <p:grpSpPr>
          <a:xfrm>
            <a:off x="7199828" y="4611546"/>
            <a:ext cx="1257280" cy="1309461"/>
            <a:chOff x="7618448" y="2832375"/>
            <a:chExt cx="864096" cy="899960"/>
          </a:xfrm>
        </p:grpSpPr>
        <p:grpSp>
          <p:nvGrpSpPr>
            <p:cNvPr id="9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4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5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6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8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69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63" name="Elipse 6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00"/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2" name="Corda 71"/>
          <p:cNvSpPr/>
          <p:nvPr/>
        </p:nvSpPr>
        <p:spPr bwMode="auto">
          <a:xfrm rot="12180000" flipH="1">
            <a:off x="2289911" y="1636940"/>
            <a:ext cx="4206601" cy="4227632"/>
          </a:xfrm>
          <a:prstGeom prst="chord">
            <a:avLst>
              <a:gd name="adj1" fmla="val 5367338"/>
              <a:gd name="adj2" fmla="val 16201961"/>
            </a:avLst>
          </a:prstGeom>
          <a:solidFill>
            <a:schemeClr val="tx1">
              <a:alpha val="63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6000" b="0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Helvetica 55 Roman" panose="000B0500000000000000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554455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4257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Visão geocêntrica</a:t>
            </a:r>
          </a:p>
        </p:txBody>
      </p:sp>
      <p:sp>
        <p:nvSpPr>
          <p:cNvPr id="74" name="CaixaDeTexto 73"/>
          <p:cNvSpPr txBox="1"/>
          <p:nvPr/>
        </p:nvSpPr>
        <p:spPr>
          <a:xfrm>
            <a:off x="6259989" y="6345239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CaixaDeTexto 75"/>
          <p:cNvSpPr txBox="1"/>
          <p:nvPr/>
        </p:nvSpPr>
        <p:spPr>
          <a:xfrm>
            <a:off x="6660232" y="569318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solstício de dezembro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CaixaDeTexto 78"/>
          <p:cNvSpPr txBox="1"/>
          <p:nvPr/>
        </p:nvSpPr>
        <p:spPr>
          <a:xfrm>
            <a:off x="0" y="6593754"/>
            <a:ext cx="55167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C85A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560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ipse 6"/>
          <p:cNvSpPr/>
          <p:nvPr/>
        </p:nvSpPr>
        <p:spPr bwMode="auto">
          <a:xfrm rot="2861338">
            <a:off x="2298313" y="1666263"/>
            <a:ext cx="4207068" cy="4207068"/>
          </a:xfrm>
          <a:prstGeom prst="ellipse">
            <a:avLst/>
          </a:prstGeom>
          <a:solidFill>
            <a:srgbClr val="00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44" name="Conector reto 43"/>
          <p:cNvCxnSpPr/>
          <p:nvPr/>
        </p:nvCxnSpPr>
        <p:spPr bwMode="auto">
          <a:xfrm>
            <a:off x="3577980" y="1836223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55" name="Conector reto 54"/>
          <p:cNvCxnSpPr/>
          <p:nvPr/>
        </p:nvCxnSpPr>
        <p:spPr bwMode="auto">
          <a:xfrm>
            <a:off x="3563888" y="5698922"/>
            <a:ext cx="1656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36" name="Corda 35"/>
          <p:cNvSpPr/>
          <p:nvPr/>
        </p:nvSpPr>
        <p:spPr bwMode="auto">
          <a:xfrm>
            <a:off x="2278433" y="1667123"/>
            <a:ext cx="4208400" cy="4208400"/>
          </a:xfrm>
          <a:prstGeom prst="chord">
            <a:avLst>
              <a:gd name="adj1" fmla="val 4023330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Corda 36"/>
          <p:cNvSpPr/>
          <p:nvPr/>
        </p:nvSpPr>
        <p:spPr bwMode="auto">
          <a:xfrm rot="10800000">
            <a:off x="2273426" y="1664376"/>
            <a:ext cx="4208400" cy="4208400"/>
          </a:xfrm>
          <a:prstGeom prst="chord">
            <a:avLst>
              <a:gd name="adj1" fmla="val 4045704"/>
              <a:gd name="adj2" fmla="val 6777930"/>
            </a:avLst>
          </a:prstGeom>
          <a:solidFill>
            <a:schemeClr val="bg1">
              <a:alpha val="53000"/>
            </a:schemeClr>
          </a:solidFill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6259989" y="6345239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Figura fora de escala</a:t>
            </a:r>
            <a:endParaRPr lang="pt-BR" sz="2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377319" y="-2822587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5" name="Conector reto 14"/>
          <p:cNvCxnSpPr/>
          <p:nvPr/>
        </p:nvCxnSpPr>
        <p:spPr bwMode="auto">
          <a:xfrm>
            <a:off x="2285532" y="3762262"/>
            <a:ext cx="4235321" cy="29931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" name="Conector reto 26"/>
          <p:cNvCxnSpPr/>
          <p:nvPr/>
        </p:nvCxnSpPr>
        <p:spPr bwMode="auto">
          <a:xfrm>
            <a:off x="2488911" y="4621941"/>
            <a:ext cx="3816000" cy="2276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" name="Conector reto 25"/>
          <p:cNvCxnSpPr/>
          <p:nvPr/>
        </p:nvCxnSpPr>
        <p:spPr bwMode="auto">
          <a:xfrm>
            <a:off x="2466746" y="2949599"/>
            <a:ext cx="387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6" name="Retângulo 5"/>
          <p:cNvSpPr>
            <a:spLocks noChangeAspect="1"/>
          </p:cNvSpPr>
          <p:nvPr/>
        </p:nvSpPr>
        <p:spPr bwMode="auto">
          <a:xfrm rot="-1380000">
            <a:off x="396070" y="-284694"/>
            <a:ext cx="8100000" cy="8100000"/>
          </a:xfrm>
          <a:prstGeom prst="rect">
            <a:avLst/>
          </a:prstGeom>
          <a:gradFill flip="none" rotWithShape="1">
            <a:gsLst>
              <a:gs pos="50000">
                <a:schemeClr val="tx1">
                  <a:alpha val="0"/>
                </a:schemeClr>
              </a:gs>
              <a:gs pos="49000">
                <a:schemeClr val="tx1">
                  <a:alpha val="75000"/>
                </a:schemeClr>
              </a:gs>
            </a:gsLst>
            <a:lin ang="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0" y="6556876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rgbClr val="00C85A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2953475" y="614518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Calota Polar Antártica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411760" y="2492896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Câncer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2339752" y="4217863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Trópico de Capricórnio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2411760" y="3378481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Equador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6" name="Título 3"/>
          <p:cNvSpPr>
            <a:spLocks noGrp="1"/>
          </p:cNvSpPr>
          <p:nvPr>
            <p:ph type="title"/>
          </p:nvPr>
        </p:nvSpPr>
        <p:spPr>
          <a:xfrm>
            <a:off x="0" y="-18256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Movimento pendular</a:t>
            </a:r>
          </a:p>
        </p:txBody>
      </p:sp>
      <p:grpSp>
        <p:nvGrpSpPr>
          <p:cNvPr id="2" name="Grupo 44"/>
          <p:cNvGrpSpPr>
            <a:grpSpLocks noChangeAspect="1"/>
          </p:cNvGrpSpPr>
          <p:nvPr/>
        </p:nvGrpSpPr>
        <p:grpSpPr>
          <a:xfrm>
            <a:off x="7092280" y="1700808"/>
            <a:ext cx="1257280" cy="1309461"/>
            <a:chOff x="7618448" y="2832375"/>
            <a:chExt cx="864096" cy="899960"/>
          </a:xfrm>
        </p:grpSpPr>
        <p:grpSp>
          <p:nvGrpSpPr>
            <p:cNvPr id="3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48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0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1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2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53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54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47" name="Elipse 46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00"/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2" name="Elipse 31"/>
          <p:cNvSpPr>
            <a:spLocks/>
          </p:cNvSpPr>
          <p:nvPr/>
        </p:nvSpPr>
        <p:spPr bwMode="auto">
          <a:xfrm>
            <a:off x="995660" y="351755"/>
            <a:ext cx="6804000" cy="6804000"/>
          </a:xfrm>
          <a:prstGeom prst="ellipse">
            <a:avLst/>
          </a:prstGeom>
          <a:gradFill flip="none" rotWithShape="1">
            <a:gsLst>
              <a:gs pos="61000">
                <a:srgbClr val="003179">
                  <a:alpha val="0"/>
                </a:srgbClr>
              </a:gs>
              <a:gs pos="62000">
                <a:srgbClr val="0000FF">
                  <a:alpha val="59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107504" y="1588207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" name="CaixaDeTexto 61"/>
          <p:cNvSpPr txBox="1"/>
          <p:nvPr/>
        </p:nvSpPr>
        <p:spPr>
          <a:xfrm>
            <a:off x="-78376" y="5476639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Círculo Polar Antártico</a:t>
            </a: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628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path" presetSubtype="0" repeatCount="indefinite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81481E-6 L 0.01146 0.07176 C 0.01597 0.09121 0.01875 0.1169 0.02014 0.14121 C 0.02205 0.16598 0.02274 0.19422 0.0217 0.22038 C 0.02101 0.247 0.01632 0.28241 0.01441 0.29838 C 0.01163 0.32061 0.00712 0.33496 0.0033 0.35093 L -0.00851 0.39491 L -0.02083 0.43172 " pathEditMode="relative" rAng="205560" ptsTypes="FfafaFAF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21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820000">
                                      <p:cBhvr>
                                        <p:cTn id="11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1259632" y="1916832"/>
            <a:ext cx="6604992" cy="2759338"/>
          </a:xfrm>
        </p:spPr>
        <p:txBody>
          <a:bodyPr/>
          <a:lstStyle/>
          <a:p>
            <a:r>
              <a:rPr lang="pt-BR" sz="40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Representações </a:t>
            </a:r>
            <a:br>
              <a:rPr lang="pt-BR" sz="40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sz="40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heliocêntricas das estações do ano</a:t>
            </a:r>
          </a:p>
        </p:txBody>
      </p:sp>
    </p:spTree>
    <p:extLst>
      <p:ext uri="{BB962C8B-B14F-4D97-AF65-F5344CB8AC3E}">
        <p14:creationId xmlns:p14="http://schemas.microsoft.com/office/powerpoint/2010/main" val="39454751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53752"/>
            <a:ext cx="8928992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Visão heliocêntrica - oblíqua</a:t>
            </a:r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2065591" y="1993549"/>
            <a:ext cx="4861182" cy="3518900"/>
          </a:xfrm>
          <a:prstGeom prst="ellipse">
            <a:avLst/>
          </a:prstGeom>
          <a:noFill/>
          <a:ln w="60325">
            <a:solidFill>
              <a:srgbClr val="99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6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55 Roman" panose="000B0500000000000000" pitchFamily="34" charset="0"/>
              <a:ea typeface="+mn-ea"/>
              <a:cs typeface="+mn-cs"/>
            </a:endParaRPr>
          </a:p>
        </p:txBody>
      </p:sp>
      <p:grpSp>
        <p:nvGrpSpPr>
          <p:cNvPr id="3" name="Grupo 45"/>
          <p:cNvGrpSpPr/>
          <p:nvPr/>
        </p:nvGrpSpPr>
        <p:grpSpPr>
          <a:xfrm>
            <a:off x="4097460" y="1412776"/>
            <a:ext cx="706171" cy="1075696"/>
            <a:chOff x="4169468" y="1412776"/>
            <a:chExt cx="706171" cy="1075696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4269069" y="1412776"/>
              <a:ext cx="537847" cy="107569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5" name="Grupo 53"/>
            <p:cNvGrpSpPr>
              <a:grpSpLocks noChangeAspect="1"/>
            </p:cNvGrpSpPr>
            <p:nvPr/>
          </p:nvGrpSpPr>
          <p:grpSpPr>
            <a:xfrm rot="10800000">
              <a:off x="4169468" y="1591757"/>
              <a:ext cx="706171" cy="691380"/>
              <a:chOff x="2799991" y="1617840"/>
              <a:chExt cx="1072052" cy="1049611"/>
            </a:xfrm>
          </p:grpSpPr>
          <p:grpSp>
            <p:nvGrpSpPr>
              <p:cNvPr id="9" name="Grupo 76"/>
              <p:cNvGrpSpPr/>
              <p:nvPr/>
            </p:nvGrpSpPr>
            <p:grpSpPr>
              <a:xfrm>
                <a:off x="2799991" y="1617840"/>
                <a:ext cx="1072052" cy="1049611"/>
                <a:chOff x="3967884" y="2559293"/>
                <a:chExt cx="1072052" cy="1049611"/>
              </a:xfrm>
            </p:grpSpPr>
            <p:pic>
              <p:nvPicPr>
                <p:cNvPr id="42" name="Picture 12" descr="Earth_rotate_200_x_200_72dpi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2180000">
                  <a:off x="3995936" y="2564904"/>
                  <a:ext cx="1044000" cy="1044000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</p:pic>
            <p:sp>
              <p:nvSpPr>
                <p:cNvPr id="43" name="Lua 30"/>
                <p:cNvSpPr/>
                <p:nvPr/>
              </p:nvSpPr>
              <p:spPr bwMode="auto">
                <a:xfrm>
                  <a:off x="3967884" y="2559293"/>
                  <a:ext cx="504000" cy="1044000"/>
                </a:xfrm>
                <a:prstGeom prst="moon">
                  <a:avLst>
                    <a:gd name="adj" fmla="val 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lvl="0" indent="0" algn="ctr" defTabSz="36576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6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Helvetica 55 Roman" panose="000B0500000000000000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Elipse 28"/>
              <p:cNvSpPr/>
              <p:nvPr/>
            </p:nvSpPr>
            <p:spPr>
              <a:xfrm rot="10800000">
                <a:off x="2810203" y="1620962"/>
                <a:ext cx="1059538" cy="104504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6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55 Roman" panose="000B0500000000000000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" name="Corda 9"/>
          <p:cNvSpPr/>
          <p:nvPr/>
        </p:nvSpPr>
        <p:spPr>
          <a:xfrm rot="13620000">
            <a:off x="6627379" y="3222554"/>
            <a:ext cx="677293" cy="677303"/>
          </a:xfrm>
          <a:prstGeom prst="chord">
            <a:avLst>
              <a:gd name="adj1" fmla="val 2398126"/>
              <a:gd name="adj2" fmla="val 13696459"/>
            </a:avLst>
          </a:prstGeom>
          <a:solidFill>
            <a:schemeClr val="tx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6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55 Roman" panose="000B0500000000000000" pitchFamily="34" charset="0"/>
              <a:ea typeface="+mn-ea"/>
              <a:cs typeface="+mn-cs"/>
            </a:endParaRPr>
          </a:p>
        </p:txBody>
      </p:sp>
      <p:grpSp>
        <p:nvGrpSpPr>
          <p:cNvPr id="13" name="Grupo 43"/>
          <p:cNvGrpSpPr/>
          <p:nvPr/>
        </p:nvGrpSpPr>
        <p:grpSpPr>
          <a:xfrm>
            <a:off x="3722545" y="4318611"/>
            <a:ext cx="1659547" cy="2330674"/>
            <a:chOff x="3794553" y="4318611"/>
            <a:chExt cx="1659547" cy="2330674"/>
          </a:xfrm>
        </p:grpSpPr>
        <p:cxnSp>
          <p:nvCxnSpPr>
            <p:cNvPr id="4" name="Conector reto 3"/>
            <p:cNvCxnSpPr/>
            <p:nvPr/>
          </p:nvCxnSpPr>
          <p:spPr bwMode="auto">
            <a:xfrm flipV="1">
              <a:off x="4057109" y="4318611"/>
              <a:ext cx="1115536" cy="2330674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5" name="Grupo 61"/>
            <p:cNvGrpSpPr>
              <a:grpSpLocks noChangeAspect="1"/>
            </p:cNvGrpSpPr>
            <p:nvPr/>
          </p:nvGrpSpPr>
          <p:grpSpPr>
            <a:xfrm>
              <a:off x="3794553" y="4674451"/>
              <a:ext cx="1659547" cy="1628279"/>
              <a:chOff x="25851516" y="17833454"/>
              <a:chExt cx="2653328" cy="2603337"/>
            </a:xfrm>
          </p:grpSpPr>
          <p:grpSp>
            <p:nvGrpSpPr>
              <p:cNvPr id="18" name="Grupo 53"/>
              <p:cNvGrpSpPr>
                <a:grpSpLocks noChangeAspect="1"/>
              </p:cNvGrpSpPr>
              <p:nvPr/>
            </p:nvGrpSpPr>
            <p:grpSpPr>
              <a:xfrm rot="10800000">
                <a:off x="25851516" y="17833454"/>
                <a:ext cx="2653328" cy="2603337"/>
                <a:chOff x="2799991" y="1617840"/>
                <a:chExt cx="1069750" cy="1049611"/>
              </a:xfrm>
            </p:grpSpPr>
            <p:grpSp>
              <p:nvGrpSpPr>
                <p:cNvPr id="20" name="Grupo 76"/>
                <p:cNvGrpSpPr/>
                <p:nvPr/>
              </p:nvGrpSpPr>
              <p:grpSpPr>
                <a:xfrm>
                  <a:off x="2799991" y="1617840"/>
                  <a:ext cx="1065201" cy="1049611"/>
                  <a:chOff x="3967884" y="2559293"/>
                  <a:chExt cx="1065201" cy="1049611"/>
                </a:xfrm>
              </p:grpSpPr>
              <p:pic>
                <p:nvPicPr>
                  <p:cNvPr id="34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89085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5" name="Lua 34"/>
                  <p:cNvSpPr/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/>
                  <a:lstStyle/>
                  <a:p>
                    <a:pPr marL="0" marR="0" lvl="0" indent="0" algn="ctr" defTabSz="36576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6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Helvetica 55 Roman" panose="000B0500000000000000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3" name="Elipse 32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6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55 Roman" panose="000B0500000000000000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Corda 30"/>
              <p:cNvSpPr>
                <a:spLocks noChangeAspect="1"/>
              </p:cNvSpPr>
              <p:nvPr/>
            </p:nvSpPr>
            <p:spPr bwMode="auto">
              <a:xfrm flipH="1">
                <a:off x="25869050" y="17889296"/>
                <a:ext cx="2591999" cy="2520000"/>
              </a:xfrm>
              <a:prstGeom prst="chord">
                <a:avLst>
                  <a:gd name="adj1" fmla="val 5336299"/>
                  <a:gd name="adj2" fmla="val 5243506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6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Helvetica 55 Roman" panose="000B0500000000000000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upo 44"/>
          <p:cNvGrpSpPr/>
          <p:nvPr/>
        </p:nvGrpSpPr>
        <p:grpSpPr>
          <a:xfrm>
            <a:off x="6429588" y="2627914"/>
            <a:ext cx="1095816" cy="1733066"/>
            <a:chOff x="6501596" y="2627914"/>
            <a:chExt cx="1095816" cy="1733066"/>
          </a:xfrm>
        </p:grpSpPr>
        <p:cxnSp>
          <p:nvCxnSpPr>
            <p:cNvPr id="7" name="Conector reto 6"/>
            <p:cNvCxnSpPr/>
            <p:nvPr/>
          </p:nvCxnSpPr>
          <p:spPr bwMode="auto">
            <a:xfrm flipV="1">
              <a:off x="6659504" y="2627914"/>
              <a:ext cx="81673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6" name="Grupo 44"/>
            <p:cNvGrpSpPr>
              <a:grpSpLocks noChangeAspect="1"/>
            </p:cNvGrpSpPr>
            <p:nvPr/>
          </p:nvGrpSpPr>
          <p:grpSpPr>
            <a:xfrm>
              <a:off x="6501596" y="2926717"/>
              <a:ext cx="1095816" cy="1072861"/>
              <a:chOff x="25424435" y="11150578"/>
              <a:chExt cx="2659038" cy="2603337"/>
            </a:xfrm>
          </p:grpSpPr>
          <p:grpSp>
            <p:nvGrpSpPr>
              <p:cNvPr id="30" name="Grupo 53"/>
              <p:cNvGrpSpPr>
                <a:grpSpLocks noChangeAspect="1"/>
              </p:cNvGrpSpPr>
              <p:nvPr/>
            </p:nvGrpSpPr>
            <p:grpSpPr>
              <a:xfrm rot="10800000">
                <a:off x="25424435" y="11150578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32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8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9" name="Lua 28"/>
                  <p:cNvSpPr/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/>
                  <a:lstStyle/>
                  <a:p>
                    <a:pPr marL="0" marR="0" lvl="0" indent="0" algn="ctr" defTabSz="36576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6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Helvetica 55 Roman" panose="000B0500000000000000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7" name="Elipse 26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6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55 Roman" panose="000B0500000000000000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" name="Lua 24"/>
              <p:cNvSpPr/>
              <p:nvPr/>
            </p:nvSpPr>
            <p:spPr bwMode="auto">
              <a:xfrm rot="10800000">
                <a:off x="26745068" y="11191424"/>
                <a:ext cx="1284638" cy="2541861"/>
              </a:xfrm>
              <a:prstGeom prst="moon">
                <a:avLst>
                  <a:gd name="adj" fmla="val 83177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" name="Grupo 46"/>
          <p:cNvGrpSpPr/>
          <p:nvPr/>
        </p:nvGrpSpPr>
        <p:grpSpPr>
          <a:xfrm>
            <a:off x="1547664" y="2548233"/>
            <a:ext cx="1095816" cy="1733066"/>
            <a:chOff x="1619672" y="2548233"/>
            <a:chExt cx="1095816" cy="1733066"/>
          </a:xfrm>
        </p:grpSpPr>
        <p:cxnSp>
          <p:nvCxnSpPr>
            <p:cNvPr id="14" name="Conector reto 13"/>
            <p:cNvCxnSpPr/>
            <p:nvPr/>
          </p:nvCxnSpPr>
          <p:spPr bwMode="auto">
            <a:xfrm flipV="1">
              <a:off x="1719273" y="2548233"/>
              <a:ext cx="83665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0" name="Grupo 52"/>
            <p:cNvGrpSpPr>
              <a:grpSpLocks noChangeAspect="1"/>
            </p:cNvGrpSpPr>
            <p:nvPr/>
          </p:nvGrpSpPr>
          <p:grpSpPr>
            <a:xfrm>
              <a:off x="1619672" y="2886878"/>
              <a:ext cx="1095816" cy="1072861"/>
              <a:chOff x="7777217" y="11006562"/>
              <a:chExt cx="2659038" cy="2603337"/>
            </a:xfrm>
          </p:grpSpPr>
          <p:grpSp>
            <p:nvGrpSpPr>
              <p:cNvPr id="44" name="Grupo 53"/>
              <p:cNvGrpSpPr>
                <a:grpSpLocks noChangeAspect="1"/>
              </p:cNvGrpSpPr>
              <p:nvPr/>
            </p:nvGrpSpPr>
            <p:grpSpPr>
              <a:xfrm rot="10800000">
                <a:off x="7777217" y="11006562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45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2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3" name="Lua 22"/>
                  <p:cNvSpPr/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/>
                  <a:lstStyle/>
                  <a:p>
                    <a:pPr marL="0" marR="0" lvl="0" indent="0" algn="ctr" defTabSz="36576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6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Helvetica 55 Roman" panose="000B0500000000000000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" name="Elipse 20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6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55 Roman" panose="000B0500000000000000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Lua 18"/>
              <p:cNvSpPr/>
              <p:nvPr/>
            </p:nvSpPr>
            <p:spPr bwMode="auto">
              <a:xfrm>
                <a:off x="7787309" y="11043217"/>
                <a:ext cx="1188000" cy="2520000"/>
              </a:xfrm>
              <a:prstGeom prst="moon">
                <a:avLst>
                  <a:gd name="adj" fmla="val 87500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" name="Triângulo isósceles 15"/>
          <p:cNvSpPr/>
          <p:nvPr/>
        </p:nvSpPr>
        <p:spPr bwMode="auto">
          <a:xfrm rot="14743544">
            <a:off x="2977974" y="2108565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riângulo isósceles 16"/>
          <p:cNvSpPr/>
          <p:nvPr/>
        </p:nvSpPr>
        <p:spPr bwMode="auto">
          <a:xfrm rot="3335769">
            <a:off x="6065332" y="4800656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247873" y="120802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Figura fora de escala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0" y="3081154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Solstício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junho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7236296" y="3657218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Solstício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dezembro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4860032" y="1136938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Equinócio de março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691680" y="5445224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Equinócio de setembro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6" name="Arco 45"/>
          <p:cNvSpPr/>
          <p:nvPr/>
        </p:nvSpPr>
        <p:spPr bwMode="auto">
          <a:xfrm rot="12511595">
            <a:off x="1614298" y="3180140"/>
            <a:ext cx="1046675" cy="282543"/>
          </a:xfrm>
          <a:prstGeom prst="arc">
            <a:avLst>
              <a:gd name="adj1" fmla="val 11006249"/>
              <a:gd name="adj2" fmla="val 21281418"/>
            </a:avLst>
          </a:prstGeom>
          <a:noFill/>
          <a:ln w="34925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Arco 54"/>
          <p:cNvSpPr/>
          <p:nvPr/>
        </p:nvSpPr>
        <p:spPr bwMode="auto">
          <a:xfrm rot="12511595">
            <a:off x="3740326" y="5249634"/>
            <a:ext cx="1740094" cy="326551"/>
          </a:xfrm>
          <a:prstGeom prst="arc">
            <a:avLst>
              <a:gd name="adj1" fmla="val 11128213"/>
              <a:gd name="adj2" fmla="val 21361646"/>
            </a:avLst>
          </a:prstGeom>
          <a:noFill/>
          <a:ln w="571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Arco 55"/>
          <p:cNvSpPr/>
          <p:nvPr/>
        </p:nvSpPr>
        <p:spPr bwMode="auto">
          <a:xfrm rot="12511595">
            <a:off x="4129911" y="1832592"/>
            <a:ext cx="666161" cy="114042"/>
          </a:xfrm>
          <a:prstGeom prst="arc">
            <a:avLst>
              <a:gd name="adj1" fmla="val 10843277"/>
              <a:gd name="adj2" fmla="val 21452755"/>
            </a:avLst>
          </a:prstGeom>
          <a:noFill/>
          <a:ln w="22225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7" name="Grupo 28"/>
          <p:cNvGrpSpPr>
            <a:grpSpLocks noChangeAspect="1"/>
          </p:cNvGrpSpPr>
          <p:nvPr/>
        </p:nvGrpSpPr>
        <p:grpSpPr>
          <a:xfrm>
            <a:off x="3085052" y="2053973"/>
            <a:ext cx="2712507" cy="2721901"/>
            <a:chOff x="4142654" y="2100794"/>
            <a:chExt cx="4721895" cy="4674769"/>
          </a:xfrm>
        </p:grpSpPr>
        <p:sp>
          <p:nvSpPr>
            <p:cNvPr id="58" name="Elipse 57"/>
            <p:cNvSpPr/>
            <p:nvPr/>
          </p:nvSpPr>
          <p:spPr bwMode="auto">
            <a:xfrm>
              <a:off x="4142654" y="2100794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9" name="Oval 3"/>
            <p:cNvSpPr>
              <a:spLocks noChangeAspect="1" noChangeArrowheads="1"/>
            </p:cNvSpPr>
            <p:nvPr/>
          </p:nvSpPr>
          <p:spPr bwMode="auto">
            <a:xfrm>
              <a:off x="5151577" y="3196040"/>
              <a:ext cx="2696216" cy="2660095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0" name="Arco 59"/>
          <p:cNvSpPr/>
          <p:nvPr/>
        </p:nvSpPr>
        <p:spPr bwMode="auto">
          <a:xfrm rot="12511595">
            <a:off x="6493110" y="3229730"/>
            <a:ext cx="1046675" cy="282543"/>
          </a:xfrm>
          <a:prstGeom prst="arc">
            <a:avLst>
              <a:gd name="adj1" fmla="val 11010758"/>
              <a:gd name="adj2" fmla="val 21390408"/>
            </a:avLst>
          </a:prstGeom>
          <a:noFill/>
          <a:ln w="34925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Text Box 141"/>
          <p:cNvSpPr txBox="1">
            <a:spLocks noChangeArrowheads="1"/>
          </p:cNvSpPr>
          <p:nvPr/>
        </p:nvSpPr>
        <p:spPr bwMode="auto">
          <a:xfrm>
            <a:off x="0" y="6567155"/>
            <a:ext cx="9144000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Crédito da imagem</a:t>
            </a:r>
            <a:r>
              <a:rPr kumimoji="0" lang="pt-B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André Luiz da Silva/CDA/CDCC/USP; fonte da animação da Terra girando: http://www.perceptions.couk.com/coriolis.html</a:t>
            </a: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srgbClr val="00C85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1" name="Arco 60"/>
          <p:cNvSpPr>
            <a:spLocks noChangeAspect="1"/>
          </p:cNvSpPr>
          <p:nvPr/>
        </p:nvSpPr>
        <p:spPr bwMode="auto">
          <a:xfrm rot="12311640">
            <a:off x="2026770" y="2920225"/>
            <a:ext cx="513420" cy="153453"/>
          </a:xfrm>
          <a:prstGeom prst="arc">
            <a:avLst>
              <a:gd name="adj1" fmla="val 10914673"/>
              <a:gd name="adj2" fmla="val 21346618"/>
            </a:avLst>
          </a:prstGeom>
          <a:noFill/>
          <a:ln w="34925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Arco 61"/>
          <p:cNvSpPr/>
          <p:nvPr/>
        </p:nvSpPr>
        <p:spPr bwMode="auto">
          <a:xfrm rot="12311640">
            <a:off x="6932410" y="2972355"/>
            <a:ext cx="513420" cy="153453"/>
          </a:xfrm>
          <a:prstGeom prst="arc">
            <a:avLst>
              <a:gd name="adj1" fmla="val 11077722"/>
              <a:gd name="adj2" fmla="val 21526639"/>
            </a:avLst>
          </a:prstGeom>
          <a:noFill/>
          <a:ln w="34925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Arco 63"/>
          <p:cNvSpPr>
            <a:spLocks noChangeAspect="1"/>
          </p:cNvSpPr>
          <p:nvPr/>
        </p:nvSpPr>
        <p:spPr bwMode="auto">
          <a:xfrm rot="12311640">
            <a:off x="4455756" y="4725824"/>
            <a:ext cx="759860" cy="227110"/>
          </a:xfrm>
          <a:prstGeom prst="arc">
            <a:avLst>
              <a:gd name="adj1" fmla="val 10936656"/>
              <a:gd name="adj2" fmla="val 21414676"/>
            </a:avLst>
          </a:prstGeom>
          <a:noFill/>
          <a:ln w="571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Arco 64"/>
          <p:cNvSpPr>
            <a:spLocks noChangeAspect="1"/>
          </p:cNvSpPr>
          <p:nvPr/>
        </p:nvSpPr>
        <p:spPr bwMode="auto">
          <a:xfrm rot="12311640">
            <a:off x="4416837" y="1622059"/>
            <a:ext cx="328588" cy="98210"/>
          </a:xfrm>
          <a:prstGeom prst="arc">
            <a:avLst>
              <a:gd name="adj1" fmla="val 11051214"/>
              <a:gd name="adj2" fmla="val 21468020"/>
            </a:avLst>
          </a:prstGeom>
          <a:noFill/>
          <a:ln w="190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2698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46" grpId="0" animBg="1"/>
      <p:bldP spid="46" grpId="1" animBg="1"/>
      <p:bldP spid="55" grpId="0" animBg="1"/>
      <p:bldP spid="55" grpId="1" animBg="1"/>
      <p:bldP spid="56" grpId="0" animBg="1"/>
      <p:bldP spid="56" grpId="1" animBg="1"/>
      <p:bldP spid="60" grpId="0" animBg="1"/>
      <p:bldP spid="60" grpId="1" animBg="1"/>
      <p:bldP spid="54" grpId="0"/>
      <p:bldP spid="61" grpId="0" animBg="1"/>
      <p:bldP spid="61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e 7"/>
          <p:cNvSpPr/>
          <p:nvPr/>
        </p:nvSpPr>
        <p:spPr>
          <a:xfrm>
            <a:off x="2065591" y="1993549"/>
            <a:ext cx="4861182" cy="3518900"/>
          </a:xfrm>
          <a:prstGeom prst="ellipse">
            <a:avLst/>
          </a:prstGeom>
          <a:noFill/>
          <a:ln w="60325">
            <a:solidFill>
              <a:srgbClr val="99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6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55 Roman" panose="000B0500000000000000" pitchFamily="34" charset="0"/>
              <a:ea typeface="+mn-ea"/>
              <a:cs typeface="+mn-cs"/>
            </a:endParaRPr>
          </a:p>
        </p:txBody>
      </p:sp>
      <p:grpSp>
        <p:nvGrpSpPr>
          <p:cNvPr id="3" name="Grupo 45"/>
          <p:cNvGrpSpPr/>
          <p:nvPr/>
        </p:nvGrpSpPr>
        <p:grpSpPr>
          <a:xfrm>
            <a:off x="4097460" y="1412776"/>
            <a:ext cx="706171" cy="1075696"/>
            <a:chOff x="4169468" y="1412776"/>
            <a:chExt cx="706171" cy="1075696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4269069" y="1412776"/>
              <a:ext cx="537847" cy="107569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5" name="Grupo 53"/>
            <p:cNvGrpSpPr>
              <a:grpSpLocks noChangeAspect="1"/>
            </p:cNvGrpSpPr>
            <p:nvPr/>
          </p:nvGrpSpPr>
          <p:grpSpPr>
            <a:xfrm rot="10800000">
              <a:off x="4169468" y="1591757"/>
              <a:ext cx="706171" cy="691380"/>
              <a:chOff x="2799991" y="1617840"/>
              <a:chExt cx="1072052" cy="1049611"/>
            </a:xfrm>
          </p:grpSpPr>
          <p:grpSp>
            <p:nvGrpSpPr>
              <p:cNvPr id="9" name="Grupo 76"/>
              <p:cNvGrpSpPr/>
              <p:nvPr/>
            </p:nvGrpSpPr>
            <p:grpSpPr>
              <a:xfrm>
                <a:off x="2799991" y="1617840"/>
                <a:ext cx="1072052" cy="1049611"/>
                <a:chOff x="3967884" y="2559293"/>
                <a:chExt cx="1072052" cy="1049611"/>
              </a:xfrm>
            </p:grpSpPr>
            <p:pic>
              <p:nvPicPr>
                <p:cNvPr id="42" name="Picture 12" descr="Earth_rotate_200_x_200_72dpi"/>
                <p:cNvPicPr>
                  <a:picLocks noChangeAspect="1" noChangeArrowheads="1" noCrop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 rot="12180000">
                  <a:off x="3995936" y="2564904"/>
                  <a:ext cx="1044000" cy="1044000"/>
                </a:xfrm>
                <a:prstGeom prst="rect">
                  <a:avLst/>
                </a:prstGeom>
                <a:noFill/>
                <a:ln w="22225">
                  <a:noFill/>
                </a:ln>
              </p:spPr>
            </p:pic>
            <p:sp>
              <p:nvSpPr>
                <p:cNvPr id="43" name="Lua 30"/>
                <p:cNvSpPr/>
                <p:nvPr/>
              </p:nvSpPr>
              <p:spPr bwMode="auto">
                <a:xfrm>
                  <a:off x="3967884" y="2559293"/>
                  <a:ext cx="504000" cy="1044000"/>
                </a:xfrm>
                <a:prstGeom prst="moon">
                  <a:avLst>
                    <a:gd name="adj" fmla="val 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2222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/>
                <a:lstStyle/>
                <a:p>
                  <a:pPr marL="0" marR="0" lvl="0" indent="0" algn="ctr" defTabSz="36576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6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Helvetica 55 Roman" panose="000B0500000000000000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Elipse 28"/>
              <p:cNvSpPr/>
              <p:nvPr/>
            </p:nvSpPr>
            <p:spPr>
              <a:xfrm rot="10800000">
                <a:off x="2810203" y="1620962"/>
                <a:ext cx="1059538" cy="1045040"/>
              </a:xfrm>
              <a:prstGeom prst="ellipse">
                <a:avLst/>
              </a:pr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6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 55 Roman" panose="000B0500000000000000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" name="Corda 9"/>
          <p:cNvSpPr/>
          <p:nvPr/>
        </p:nvSpPr>
        <p:spPr>
          <a:xfrm rot="13620000">
            <a:off x="6627379" y="3222554"/>
            <a:ext cx="677293" cy="677303"/>
          </a:xfrm>
          <a:prstGeom prst="chord">
            <a:avLst>
              <a:gd name="adj1" fmla="val 2398126"/>
              <a:gd name="adj2" fmla="val 13696459"/>
            </a:avLst>
          </a:prstGeom>
          <a:solidFill>
            <a:schemeClr val="tx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6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55 Roman" panose="000B0500000000000000" pitchFamily="34" charset="0"/>
              <a:ea typeface="+mn-ea"/>
              <a:cs typeface="+mn-cs"/>
            </a:endParaRPr>
          </a:p>
        </p:txBody>
      </p:sp>
      <p:grpSp>
        <p:nvGrpSpPr>
          <p:cNvPr id="13" name="Grupo 43"/>
          <p:cNvGrpSpPr/>
          <p:nvPr/>
        </p:nvGrpSpPr>
        <p:grpSpPr>
          <a:xfrm>
            <a:off x="3722545" y="4318611"/>
            <a:ext cx="1659547" cy="2330674"/>
            <a:chOff x="3794553" y="4318611"/>
            <a:chExt cx="1659547" cy="2330674"/>
          </a:xfrm>
        </p:grpSpPr>
        <p:cxnSp>
          <p:nvCxnSpPr>
            <p:cNvPr id="4" name="Conector reto 3"/>
            <p:cNvCxnSpPr/>
            <p:nvPr/>
          </p:nvCxnSpPr>
          <p:spPr bwMode="auto">
            <a:xfrm flipV="1">
              <a:off x="4057109" y="4318611"/>
              <a:ext cx="1115536" cy="2330674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5" name="Grupo 61"/>
            <p:cNvGrpSpPr>
              <a:grpSpLocks noChangeAspect="1"/>
            </p:cNvGrpSpPr>
            <p:nvPr/>
          </p:nvGrpSpPr>
          <p:grpSpPr>
            <a:xfrm>
              <a:off x="3794553" y="4674451"/>
              <a:ext cx="1659547" cy="1628279"/>
              <a:chOff x="25851516" y="17833454"/>
              <a:chExt cx="2653328" cy="2603337"/>
            </a:xfrm>
          </p:grpSpPr>
          <p:grpSp>
            <p:nvGrpSpPr>
              <p:cNvPr id="18" name="Grupo 53"/>
              <p:cNvGrpSpPr>
                <a:grpSpLocks noChangeAspect="1"/>
              </p:cNvGrpSpPr>
              <p:nvPr/>
            </p:nvGrpSpPr>
            <p:grpSpPr>
              <a:xfrm rot="10800000">
                <a:off x="25851516" y="17833454"/>
                <a:ext cx="2653328" cy="2603337"/>
                <a:chOff x="2799991" y="1617840"/>
                <a:chExt cx="1069750" cy="1049611"/>
              </a:xfrm>
            </p:grpSpPr>
            <p:grpSp>
              <p:nvGrpSpPr>
                <p:cNvPr id="20" name="Grupo 76"/>
                <p:cNvGrpSpPr/>
                <p:nvPr/>
              </p:nvGrpSpPr>
              <p:grpSpPr>
                <a:xfrm>
                  <a:off x="2799991" y="1617840"/>
                  <a:ext cx="1065201" cy="1049611"/>
                  <a:chOff x="3967884" y="2559293"/>
                  <a:chExt cx="1065201" cy="1049611"/>
                </a:xfrm>
              </p:grpSpPr>
              <p:pic>
                <p:nvPicPr>
                  <p:cNvPr id="34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89085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35" name="Lua 34"/>
                  <p:cNvSpPr/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/>
                  <a:lstStyle/>
                  <a:p>
                    <a:pPr marL="0" marR="0" lvl="0" indent="0" algn="ctr" defTabSz="36576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6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Helvetica 55 Roman" panose="000B0500000000000000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3" name="Elipse 32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6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55 Roman" panose="000B0500000000000000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Corda 30"/>
              <p:cNvSpPr>
                <a:spLocks noChangeAspect="1"/>
              </p:cNvSpPr>
              <p:nvPr/>
            </p:nvSpPr>
            <p:spPr bwMode="auto">
              <a:xfrm flipH="1">
                <a:off x="25869050" y="17889296"/>
                <a:ext cx="2591999" cy="2520000"/>
              </a:xfrm>
              <a:prstGeom prst="chord">
                <a:avLst>
                  <a:gd name="adj1" fmla="val 5336299"/>
                  <a:gd name="adj2" fmla="val 5243506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6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Helvetica 55 Roman" panose="000B0500000000000000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" name="Grupo 44"/>
          <p:cNvGrpSpPr/>
          <p:nvPr/>
        </p:nvGrpSpPr>
        <p:grpSpPr>
          <a:xfrm>
            <a:off x="6429588" y="2627914"/>
            <a:ext cx="1095816" cy="1733066"/>
            <a:chOff x="6501596" y="2627914"/>
            <a:chExt cx="1095816" cy="1733066"/>
          </a:xfrm>
        </p:grpSpPr>
        <p:cxnSp>
          <p:nvCxnSpPr>
            <p:cNvPr id="7" name="Conector reto 6"/>
            <p:cNvCxnSpPr/>
            <p:nvPr/>
          </p:nvCxnSpPr>
          <p:spPr bwMode="auto">
            <a:xfrm flipV="1">
              <a:off x="6659504" y="2627914"/>
              <a:ext cx="81673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26" name="Grupo 44"/>
            <p:cNvGrpSpPr>
              <a:grpSpLocks noChangeAspect="1"/>
            </p:cNvGrpSpPr>
            <p:nvPr/>
          </p:nvGrpSpPr>
          <p:grpSpPr>
            <a:xfrm>
              <a:off x="6501596" y="2926717"/>
              <a:ext cx="1095816" cy="1072861"/>
              <a:chOff x="25424435" y="11150578"/>
              <a:chExt cx="2659038" cy="2603337"/>
            </a:xfrm>
          </p:grpSpPr>
          <p:grpSp>
            <p:nvGrpSpPr>
              <p:cNvPr id="30" name="Grupo 53"/>
              <p:cNvGrpSpPr>
                <a:grpSpLocks noChangeAspect="1"/>
              </p:cNvGrpSpPr>
              <p:nvPr/>
            </p:nvGrpSpPr>
            <p:grpSpPr>
              <a:xfrm rot="10800000">
                <a:off x="25424435" y="11150578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32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8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9" name="Lua 28"/>
                  <p:cNvSpPr/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/>
                  <a:lstStyle/>
                  <a:p>
                    <a:pPr marL="0" marR="0" lvl="0" indent="0" algn="ctr" defTabSz="36576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6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Helvetica 55 Roman" panose="000B0500000000000000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7" name="Elipse 26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6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55 Roman" panose="000B0500000000000000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" name="Lua 24"/>
              <p:cNvSpPr/>
              <p:nvPr/>
            </p:nvSpPr>
            <p:spPr bwMode="auto">
              <a:xfrm rot="10800000">
                <a:off x="26745068" y="11191424"/>
                <a:ext cx="1284638" cy="2541861"/>
              </a:xfrm>
              <a:prstGeom prst="moon">
                <a:avLst>
                  <a:gd name="adj" fmla="val 83177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7" name="Grupo 46"/>
          <p:cNvGrpSpPr/>
          <p:nvPr/>
        </p:nvGrpSpPr>
        <p:grpSpPr>
          <a:xfrm>
            <a:off x="1547664" y="2548233"/>
            <a:ext cx="1095816" cy="1733066"/>
            <a:chOff x="1619672" y="2548233"/>
            <a:chExt cx="1095816" cy="1733066"/>
          </a:xfrm>
        </p:grpSpPr>
        <p:cxnSp>
          <p:nvCxnSpPr>
            <p:cNvPr id="14" name="Conector reto 13"/>
            <p:cNvCxnSpPr/>
            <p:nvPr/>
          </p:nvCxnSpPr>
          <p:spPr bwMode="auto">
            <a:xfrm flipV="1">
              <a:off x="1719273" y="2548233"/>
              <a:ext cx="836652" cy="1733066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40" name="Grupo 52"/>
            <p:cNvGrpSpPr>
              <a:grpSpLocks noChangeAspect="1"/>
            </p:cNvGrpSpPr>
            <p:nvPr/>
          </p:nvGrpSpPr>
          <p:grpSpPr>
            <a:xfrm>
              <a:off x="1619672" y="2886878"/>
              <a:ext cx="1095816" cy="1072861"/>
              <a:chOff x="7777217" y="11006562"/>
              <a:chExt cx="2659038" cy="2603337"/>
            </a:xfrm>
          </p:grpSpPr>
          <p:grpSp>
            <p:nvGrpSpPr>
              <p:cNvPr id="44" name="Grupo 53"/>
              <p:cNvGrpSpPr>
                <a:grpSpLocks noChangeAspect="1"/>
              </p:cNvGrpSpPr>
              <p:nvPr/>
            </p:nvGrpSpPr>
            <p:grpSpPr>
              <a:xfrm rot="10800000">
                <a:off x="7777217" y="11006562"/>
                <a:ext cx="2659038" cy="2603337"/>
                <a:chOff x="2799991" y="1617840"/>
                <a:chExt cx="1072052" cy="1049611"/>
              </a:xfrm>
            </p:grpSpPr>
            <p:grpSp>
              <p:nvGrpSpPr>
                <p:cNvPr id="45" name="Grupo 76"/>
                <p:cNvGrpSpPr/>
                <p:nvPr/>
              </p:nvGrpSpPr>
              <p:grpSpPr>
                <a:xfrm>
                  <a:off x="2799991" y="1617840"/>
                  <a:ext cx="1072052" cy="1049611"/>
                  <a:chOff x="3967884" y="2559293"/>
                  <a:chExt cx="1072052" cy="1049611"/>
                </a:xfrm>
              </p:grpSpPr>
              <p:pic>
                <p:nvPicPr>
                  <p:cNvPr id="22" name="Picture 12" descr="Earth_rotate_200_x_200_72dpi"/>
                  <p:cNvPicPr>
                    <a:picLocks noChangeAspect="1" noChangeArrowheads="1" noCrop="1"/>
                  </p:cNvPicPr>
                  <p:nvPr/>
                </p:nvPicPr>
                <p:blipFill>
                  <a:blip r:embed="rId2" cstate="print"/>
                  <a:srcRect/>
                  <a:stretch>
                    <a:fillRect/>
                  </a:stretch>
                </p:blipFill>
                <p:spPr bwMode="auto">
                  <a:xfrm rot="12180000">
                    <a:off x="3995936" y="2564904"/>
                    <a:ext cx="1044000" cy="10440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3" name="Lua 22"/>
                  <p:cNvSpPr/>
                  <p:nvPr/>
                </p:nvSpPr>
                <p:spPr bwMode="auto">
                  <a:xfrm>
                    <a:off x="3967884" y="2559293"/>
                    <a:ext cx="504000" cy="1044000"/>
                  </a:xfrm>
                  <a:prstGeom prst="moon">
                    <a:avLst>
                      <a:gd name="adj" fmla="val 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/>
                  <a:lstStyle/>
                  <a:p>
                    <a:pPr marL="0" marR="0" lvl="0" indent="0" algn="ctr" defTabSz="36576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pt-BR" sz="60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Helvetica 55 Roman" panose="000B0500000000000000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21" name="Elipse 20"/>
                <p:cNvSpPr/>
                <p:nvPr/>
              </p:nvSpPr>
              <p:spPr>
                <a:xfrm rot="10800000">
                  <a:off x="2810203" y="1620962"/>
                  <a:ext cx="1059538" cy="1045040"/>
                </a:xfrm>
                <a:prstGeom prst="ellipse">
                  <a:avLst/>
                </a:prstGeom>
                <a:noFill/>
                <a:ln w="317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60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Helvetica 55 Roman" panose="000B0500000000000000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" name="Lua 18"/>
              <p:cNvSpPr/>
              <p:nvPr/>
            </p:nvSpPr>
            <p:spPr bwMode="auto">
              <a:xfrm>
                <a:off x="7787309" y="11043217"/>
                <a:ext cx="1188000" cy="2520000"/>
              </a:xfrm>
              <a:prstGeom prst="moon">
                <a:avLst>
                  <a:gd name="adj" fmla="val 87500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" name="Triângulo isósceles 15"/>
          <p:cNvSpPr/>
          <p:nvPr/>
        </p:nvSpPr>
        <p:spPr bwMode="auto">
          <a:xfrm rot="14743544">
            <a:off x="2977974" y="2108565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riângulo isósceles 16"/>
          <p:cNvSpPr/>
          <p:nvPr/>
        </p:nvSpPr>
        <p:spPr bwMode="auto">
          <a:xfrm rot="3335769">
            <a:off x="6065332" y="4800656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247873" y="1208021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Figura fora de escala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0" y="3081154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Solstício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junho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7236296" y="3657218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Solstício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dezembro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4860032" y="1136938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Equinócio de março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1691680" y="5445224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Equinócio de setembro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6" name="Arco 45"/>
          <p:cNvSpPr/>
          <p:nvPr/>
        </p:nvSpPr>
        <p:spPr bwMode="auto">
          <a:xfrm rot="12511595">
            <a:off x="1614298" y="3180140"/>
            <a:ext cx="1046675" cy="282543"/>
          </a:xfrm>
          <a:prstGeom prst="arc">
            <a:avLst>
              <a:gd name="adj1" fmla="val 11006249"/>
              <a:gd name="adj2" fmla="val 21281418"/>
            </a:avLst>
          </a:prstGeom>
          <a:noFill/>
          <a:ln w="34925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Arco 54"/>
          <p:cNvSpPr/>
          <p:nvPr/>
        </p:nvSpPr>
        <p:spPr bwMode="auto">
          <a:xfrm rot="12511595">
            <a:off x="3740326" y="5249634"/>
            <a:ext cx="1740094" cy="326551"/>
          </a:xfrm>
          <a:prstGeom prst="arc">
            <a:avLst>
              <a:gd name="adj1" fmla="val 11128213"/>
              <a:gd name="adj2" fmla="val 21361646"/>
            </a:avLst>
          </a:prstGeom>
          <a:noFill/>
          <a:ln w="571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Arco 55"/>
          <p:cNvSpPr/>
          <p:nvPr/>
        </p:nvSpPr>
        <p:spPr bwMode="auto">
          <a:xfrm rot="12511595">
            <a:off x="4129911" y="1832592"/>
            <a:ext cx="666161" cy="114042"/>
          </a:xfrm>
          <a:prstGeom prst="arc">
            <a:avLst>
              <a:gd name="adj1" fmla="val 10843277"/>
              <a:gd name="adj2" fmla="val 21452755"/>
            </a:avLst>
          </a:prstGeom>
          <a:noFill/>
          <a:ln w="22225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7" name="Grupo 28"/>
          <p:cNvGrpSpPr>
            <a:grpSpLocks noChangeAspect="1"/>
          </p:cNvGrpSpPr>
          <p:nvPr/>
        </p:nvGrpSpPr>
        <p:grpSpPr>
          <a:xfrm>
            <a:off x="3085052" y="2053973"/>
            <a:ext cx="2712507" cy="2721901"/>
            <a:chOff x="4142654" y="2100794"/>
            <a:chExt cx="4721895" cy="4674769"/>
          </a:xfrm>
        </p:grpSpPr>
        <p:sp>
          <p:nvSpPr>
            <p:cNvPr id="58" name="Elipse 57"/>
            <p:cNvSpPr/>
            <p:nvPr/>
          </p:nvSpPr>
          <p:spPr bwMode="auto">
            <a:xfrm>
              <a:off x="4142654" y="2100794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9" name="Oval 3"/>
            <p:cNvSpPr>
              <a:spLocks noChangeAspect="1" noChangeArrowheads="1"/>
            </p:cNvSpPr>
            <p:nvPr/>
          </p:nvSpPr>
          <p:spPr bwMode="auto">
            <a:xfrm>
              <a:off x="5151577" y="3196040"/>
              <a:ext cx="2696216" cy="2660095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60" name="Arco 59"/>
          <p:cNvSpPr/>
          <p:nvPr/>
        </p:nvSpPr>
        <p:spPr bwMode="auto">
          <a:xfrm rot="12511595">
            <a:off x="6493110" y="3229730"/>
            <a:ext cx="1046675" cy="282543"/>
          </a:xfrm>
          <a:prstGeom prst="arc">
            <a:avLst>
              <a:gd name="adj1" fmla="val 11010758"/>
              <a:gd name="adj2" fmla="val 21390408"/>
            </a:avLst>
          </a:prstGeom>
          <a:noFill/>
          <a:ln w="34925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Text Box 141"/>
          <p:cNvSpPr txBox="1">
            <a:spLocks noChangeArrowheads="1"/>
          </p:cNvSpPr>
          <p:nvPr/>
        </p:nvSpPr>
        <p:spPr bwMode="auto">
          <a:xfrm>
            <a:off x="0" y="6567155"/>
            <a:ext cx="9144000" cy="2462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000" b="1" i="0" u="none" strike="noStrike" kern="1200" cap="none" spc="0" normalizeH="0" baseline="0" noProof="0" dirty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Crédito da imagem</a:t>
            </a:r>
            <a:r>
              <a:rPr kumimoji="0" lang="pt-BR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André Luiz da Silva/CDA/CDCC/USP; fonte da animação da Terra girando: http://www.perceptions.couk.com/coriolis.html</a:t>
            </a: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srgbClr val="00C85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1" name="Arco 60"/>
          <p:cNvSpPr>
            <a:spLocks noChangeAspect="1"/>
          </p:cNvSpPr>
          <p:nvPr/>
        </p:nvSpPr>
        <p:spPr bwMode="auto">
          <a:xfrm rot="12311640">
            <a:off x="2026770" y="2920225"/>
            <a:ext cx="513420" cy="153453"/>
          </a:xfrm>
          <a:prstGeom prst="arc">
            <a:avLst>
              <a:gd name="adj1" fmla="val 10914673"/>
              <a:gd name="adj2" fmla="val 21346618"/>
            </a:avLst>
          </a:prstGeom>
          <a:noFill/>
          <a:ln w="34925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2" name="Arco 61"/>
          <p:cNvSpPr/>
          <p:nvPr/>
        </p:nvSpPr>
        <p:spPr bwMode="auto">
          <a:xfrm rot="12311640">
            <a:off x="6932410" y="2972355"/>
            <a:ext cx="513420" cy="153453"/>
          </a:xfrm>
          <a:prstGeom prst="arc">
            <a:avLst>
              <a:gd name="adj1" fmla="val 11077722"/>
              <a:gd name="adj2" fmla="val 21526639"/>
            </a:avLst>
          </a:prstGeom>
          <a:noFill/>
          <a:ln w="34925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Arco 63"/>
          <p:cNvSpPr>
            <a:spLocks noChangeAspect="1"/>
          </p:cNvSpPr>
          <p:nvPr/>
        </p:nvSpPr>
        <p:spPr bwMode="auto">
          <a:xfrm rot="12311640">
            <a:off x="4455756" y="4725824"/>
            <a:ext cx="759860" cy="227110"/>
          </a:xfrm>
          <a:prstGeom prst="arc">
            <a:avLst>
              <a:gd name="adj1" fmla="val 10936656"/>
              <a:gd name="adj2" fmla="val 21414676"/>
            </a:avLst>
          </a:prstGeom>
          <a:noFill/>
          <a:ln w="571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5" name="Arco 64"/>
          <p:cNvSpPr>
            <a:spLocks noChangeAspect="1"/>
          </p:cNvSpPr>
          <p:nvPr/>
        </p:nvSpPr>
        <p:spPr bwMode="auto">
          <a:xfrm rot="12311640">
            <a:off x="4416837" y="1622059"/>
            <a:ext cx="328588" cy="98210"/>
          </a:xfrm>
          <a:prstGeom prst="arc">
            <a:avLst>
              <a:gd name="adj1" fmla="val 11051214"/>
              <a:gd name="adj2" fmla="val 21468020"/>
            </a:avLst>
          </a:prstGeom>
          <a:noFill/>
          <a:ln w="19050" cap="flat" cmpd="sng" algn="ctr">
            <a:solidFill>
              <a:srgbClr val="66FFFF"/>
            </a:solidFill>
            <a:prstDash val="solid"/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3" name="Título 1"/>
          <p:cNvSpPr txBox="1">
            <a:spLocks/>
          </p:cNvSpPr>
          <p:nvPr/>
        </p:nvSpPr>
        <p:spPr bwMode="auto">
          <a:xfrm>
            <a:off x="107504" y="53752"/>
            <a:ext cx="8928992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kern="0" smtClean="0">
                <a:solidFill>
                  <a:schemeClr val="bg1"/>
                </a:solidFill>
                <a:latin typeface="Century Gothic" panose="020B0502020202020204" pitchFamily="34" charset="0"/>
              </a:rPr>
              <a:t>Visão heliocêntrica - oblíqua</a:t>
            </a:r>
            <a:endParaRPr lang="pt-BR" kern="0" dirty="0"/>
          </a:p>
        </p:txBody>
      </p:sp>
    </p:spTree>
    <p:extLst>
      <p:ext uri="{BB962C8B-B14F-4D97-AF65-F5344CB8AC3E}">
        <p14:creationId xmlns:p14="http://schemas.microsoft.com/office/powerpoint/2010/main" val="1275149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3975"/>
            <a:ext cx="7772400" cy="6858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Visão heliocêntrica - de cima</a:t>
            </a:r>
          </a:p>
        </p:txBody>
      </p:sp>
      <p:sp>
        <p:nvSpPr>
          <p:cNvPr id="8" name="Elipse 7"/>
          <p:cNvSpPr/>
          <p:nvPr/>
        </p:nvSpPr>
        <p:spPr>
          <a:xfrm>
            <a:off x="2065655" y="1340485"/>
            <a:ext cx="4860925" cy="4860036"/>
          </a:xfrm>
          <a:prstGeom prst="ellipse">
            <a:avLst/>
          </a:prstGeom>
          <a:noFill/>
          <a:ln w="60325">
            <a:solidFill>
              <a:srgbClr val="9966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6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55 Roman" panose="000B0500000000000000" pitchFamily="34" charset="0"/>
              <a:ea typeface="+mn-ea"/>
              <a:cs typeface="+mn-cs"/>
            </a:endParaRPr>
          </a:p>
        </p:txBody>
      </p:sp>
      <p:sp>
        <p:nvSpPr>
          <p:cNvPr id="16" name="Triângulo isósceles 15"/>
          <p:cNvSpPr/>
          <p:nvPr/>
        </p:nvSpPr>
        <p:spPr bwMode="auto">
          <a:xfrm rot="14563544">
            <a:off x="3049729" y="1534525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Triângulo isósceles 16"/>
          <p:cNvSpPr/>
          <p:nvPr/>
        </p:nvSpPr>
        <p:spPr bwMode="auto">
          <a:xfrm rot="3035768">
            <a:off x="6065332" y="5302941"/>
            <a:ext cx="298804" cy="378486"/>
          </a:xfrm>
          <a:prstGeom prst="triangle">
            <a:avLst/>
          </a:prstGeom>
          <a:solidFill>
            <a:srgbClr val="9966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287020" y="4229234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Solstício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junho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7092786" y="4231258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Solstício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dezembro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5147052" y="1280448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Equinócio de março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5185450" y="6029424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Equinócio de setembro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3" name="Text Box 141"/>
          <p:cNvSpPr txBox="1">
            <a:spLocks noChangeArrowheads="1"/>
          </p:cNvSpPr>
          <p:nvPr/>
        </p:nvSpPr>
        <p:spPr bwMode="auto">
          <a:xfrm>
            <a:off x="0" y="6539845"/>
            <a:ext cx="9144000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Crédito: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André Luiz da Silva/CDA/CDCC/USP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C85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195258" y="94071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Figura fora de escala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1564640" y="3245485"/>
            <a:ext cx="1104900" cy="1108710"/>
            <a:chOff x="2464" y="5111"/>
            <a:chExt cx="1740" cy="1746"/>
          </a:xfrm>
        </p:grpSpPr>
        <p:grpSp>
          <p:nvGrpSpPr>
            <p:cNvPr id="61" name="Grupo 40"/>
            <p:cNvGrpSpPr>
              <a:grpSpLocks noChangeAspect="1"/>
            </p:cNvGrpSpPr>
            <p:nvPr/>
          </p:nvGrpSpPr>
          <p:grpSpPr>
            <a:xfrm>
              <a:off x="2464" y="5111"/>
              <a:ext cx="1741" cy="1746"/>
              <a:chOff x="2288251" y="1307529"/>
              <a:chExt cx="4217128" cy="4227632"/>
            </a:xfrm>
          </p:grpSpPr>
          <p:sp>
            <p:nvSpPr>
              <p:cNvPr id="62" name="Elipse 38"/>
              <p:cNvSpPr/>
              <p:nvPr/>
            </p:nvSpPr>
            <p:spPr bwMode="auto">
              <a:xfrm rot="2861338">
                <a:off x="2298312" y="1316673"/>
                <a:ext cx="4207068" cy="4207067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" name="Corda 39"/>
              <p:cNvSpPr/>
              <p:nvPr/>
            </p:nvSpPr>
            <p:spPr bwMode="auto">
              <a:xfrm rot="10800000" flipH="1">
                <a:off x="2288251" y="1307529"/>
                <a:ext cx="4206601" cy="4227632"/>
              </a:xfrm>
              <a:prstGeom prst="chord">
                <a:avLst>
                  <a:gd name="adj1" fmla="val 5409229"/>
                  <a:gd name="adj2" fmla="val 16201961"/>
                </a:avLst>
              </a:prstGeom>
              <a:solidFill>
                <a:schemeClr val="tx1">
                  <a:alpha val="5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6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Helvetica 55 Roman" panose="000B0500000000000000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3345" y="5655"/>
              <a:ext cx="634" cy="680"/>
              <a:chOff x="3345" y="5655"/>
              <a:chExt cx="634" cy="680"/>
            </a:xfrm>
          </p:grpSpPr>
          <p:sp>
            <p:nvSpPr>
              <p:cNvPr id="66" name="Oval 65"/>
              <p:cNvSpPr/>
              <p:nvPr/>
            </p:nvSpPr>
            <p:spPr>
              <a:xfrm>
                <a:off x="3345" y="5655"/>
                <a:ext cx="635" cy="680"/>
              </a:xfrm>
              <a:prstGeom prst="ellipse">
                <a:avLst/>
              </a:prstGeom>
              <a:noFill/>
              <a:ln w="57150" cap="flat" cmpd="sng" algn="ctr">
                <a:solidFill>
                  <a:srgbClr val="66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5" name="Can 64"/>
              <p:cNvSpPr/>
              <p:nvPr/>
            </p:nvSpPr>
            <p:spPr>
              <a:xfrm rot="5400000">
                <a:off x="3671" y="5820"/>
                <a:ext cx="226" cy="340"/>
              </a:xfrm>
              <a:prstGeom prst="can">
                <a:avLst>
                  <a:gd name="adj" fmla="val 75221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6388735" y="3222625"/>
            <a:ext cx="1104900" cy="1148080"/>
            <a:chOff x="10061" y="5075"/>
            <a:chExt cx="1740" cy="1808"/>
          </a:xfrm>
        </p:grpSpPr>
        <p:sp>
          <p:nvSpPr>
            <p:cNvPr id="10" name="Corda 9"/>
            <p:cNvSpPr/>
            <p:nvPr/>
          </p:nvSpPr>
          <p:spPr>
            <a:xfrm rot="13620000">
              <a:off x="10437" y="5075"/>
              <a:ext cx="1067" cy="1067"/>
            </a:xfrm>
            <a:prstGeom prst="chord">
              <a:avLst>
                <a:gd name="adj1" fmla="val 2398126"/>
                <a:gd name="adj2" fmla="val 13696459"/>
              </a:avLst>
            </a:prstGeom>
            <a:solidFill>
              <a:schemeClr val="tx2">
                <a:lumMod val="75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5797" tIns="182898" rIns="365797" bIns="182898"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6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55 Roman" panose="000B0500000000000000" pitchFamily="34" charset="0"/>
                <a:ea typeface="+mn-ea"/>
                <a:cs typeface="+mn-cs"/>
              </a:endParaRPr>
            </a:p>
          </p:txBody>
        </p:sp>
        <p:grpSp>
          <p:nvGrpSpPr>
            <p:cNvPr id="55" name="Grupo 40"/>
            <p:cNvGrpSpPr>
              <a:grpSpLocks noChangeAspect="1"/>
            </p:cNvGrpSpPr>
            <p:nvPr/>
          </p:nvGrpSpPr>
          <p:grpSpPr>
            <a:xfrm rot="10800000">
              <a:off x="10061" y="5137"/>
              <a:ext cx="1741" cy="1746"/>
              <a:chOff x="2288251" y="1307529"/>
              <a:chExt cx="4217128" cy="4227632"/>
            </a:xfrm>
          </p:grpSpPr>
          <p:sp>
            <p:nvSpPr>
              <p:cNvPr id="56" name="Elipse 38"/>
              <p:cNvSpPr/>
              <p:nvPr/>
            </p:nvSpPr>
            <p:spPr bwMode="auto">
              <a:xfrm rot="2861338">
                <a:off x="2298312" y="1316673"/>
                <a:ext cx="4207068" cy="4207067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" name="Corda 39"/>
              <p:cNvSpPr/>
              <p:nvPr/>
            </p:nvSpPr>
            <p:spPr bwMode="auto">
              <a:xfrm rot="10800000" flipH="1">
                <a:off x="2288251" y="1307529"/>
                <a:ext cx="4206601" cy="4227632"/>
              </a:xfrm>
              <a:prstGeom prst="chord">
                <a:avLst>
                  <a:gd name="adj1" fmla="val 5409229"/>
                  <a:gd name="adj2" fmla="val 16201961"/>
                </a:avLst>
              </a:prstGeom>
              <a:solidFill>
                <a:schemeClr val="tx1">
                  <a:alpha val="5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6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Helvetica 55 Roman" panose="000B0500000000000000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8" name="Group 67"/>
            <p:cNvGrpSpPr/>
            <p:nvPr/>
          </p:nvGrpSpPr>
          <p:grpSpPr>
            <a:xfrm>
              <a:off x="10968" y="5655"/>
              <a:ext cx="634" cy="680"/>
              <a:chOff x="3345" y="5655"/>
              <a:chExt cx="634" cy="68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3345" y="5655"/>
                <a:ext cx="635" cy="680"/>
              </a:xfrm>
              <a:prstGeom prst="ellipse">
                <a:avLst/>
              </a:prstGeom>
              <a:noFill/>
              <a:ln w="57150" cap="flat" cmpd="sng" algn="ctr">
                <a:solidFill>
                  <a:srgbClr val="66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0" name="Can 69"/>
              <p:cNvSpPr/>
              <p:nvPr/>
            </p:nvSpPr>
            <p:spPr>
              <a:xfrm rot="5400000">
                <a:off x="3671" y="5820"/>
                <a:ext cx="226" cy="340"/>
              </a:xfrm>
              <a:prstGeom prst="can">
                <a:avLst>
                  <a:gd name="adj" fmla="val 75221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0" name="Group 79"/>
          <p:cNvGrpSpPr/>
          <p:nvPr/>
        </p:nvGrpSpPr>
        <p:grpSpPr>
          <a:xfrm>
            <a:off x="4018915" y="5631815"/>
            <a:ext cx="1108710" cy="1104900"/>
            <a:chOff x="6329" y="8869"/>
            <a:chExt cx="1746" cy="1740"/>
          </a:xfrm>
        </p:grpSpPr>
        <p:grpSp>
          <p:nvGrpSpPr>
            <p:cNvPr id="58" name="Grupo 40"/>
            <p:cNvGrpSpPr>
              <a:grpSpLocks noChangeAspect="1"/>
            </p:cNvGrpSpPr>
            <p:nvPr/>
          </p:nvGrpSpPr>
          <p:grpSpPr>
            <a:xfrm rot="16200000">
              <a:off x="6332" y="8866"/>
              <a:ext cx="1741" cy="1746"/>
              <a:chOff x="2288251" y="1307529"/>
              <a:chExt cx="4217128" cy="4227632"/>
            </a:xfrm>
          </p:grpSpPr>
          <p:sp>
            <p:nvSpPr>
              <p:cNvPr id="59" name="Elipse 38"/>
              <p:cNvSpPr/>
              <p:nvPr/>
            </p:nvSpPr>
            <p:spPr bwMode="auto">
              <a:xfrm rot="2861338">
                <a:off x="2298312" y="1316673"/>
                <a:ext cx="4207068" cy="4207067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0" name="Corda 39"/>
              <p:cNvSpPr/>
              <p:nvPr/>
            </p:nvSpPr>
            <p:spPr bwMode="auto">
              <a:xfrm rot="10800000" flipH="1">
                <a:off x="2288251" y="1307529"/>
                <a:ext cx="4206601" cy="4227632"/>
              </a:xfrm>
              <a:prstGeom prst="chord">
                <a:avLst>
                  <a:gd name="adj1" fmla="val 5409229"/>
                  <a:gd name="adj2" fmla="val 16201961"/>
                </a:avLst>
              </a:prstGeom>
              <a:solidFill>
                <a:schemeClr val="tx1">
                  <a:alpha val="5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6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Helvetica 55 Roman" panose="000B0500000000000000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oup 70"/>
            <p:cNvGrpSpPr/>
            <p:nvPr/>
          </p:nvGrpSpPr>
          <p:grpSpPr>
            <a:xfrm>
              <a:off x="7186" y="9423"/>
              <a:ext cx="634" cy="680"/>
              <a:chOff x="3345" y="5655"/>
              <a:chExt cx="634" cy="680"/>
            </a:xfrm>
          </p:grpSpPr>
          <p:sp>
            <p:nvSpPr>
              <p:cNvPr id="72" name="Oval 71"/>
              <p:cNvSpPr/>
              <p:nvPr/>
            </p:nvSpPr>
            <p:spPr>
              <a:xfrm>
                <a:off x="3345" y="5655"/>
                <a:ext cx="635" cy="680"/>
              </a:xfrm>
              <a:prstGeom prst="ellipse">
                <a:avLst/>
              </a:prstGeom>
              <a:noFill/>
              <a:ln w="57150" cap="flat" cmpd="sng" algn="ctr">
                <a:solidFill>
                  <a:srgbClr val="66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Can 72"/>
              <p:cNvSpPr/>
              <p:nvPr/>
            </p:nvSpPr>
            <p:spPr>
              <a:xfrm rot="5400000">
                <a:off x="3671" y="5820"/>
                <a:ext cx="226" cy="340"/>
              </a:xfrm>
              <a:prstGeom prst="can">
                <a:avLst>
                  <a:gd name="adj" fmla="val 75221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3963670" y="840740"/>
            <a:ext cx="1108710" cy="1104900"/>
            <a:chOff x="6242" y="1324"/>
            <a:chExt cx="1746" cy="1740"/>
          </a:xfrm>
        </p:grpSpPr>
        <p:grpSp>
          <p:nvGrpSpPr>
            <p:cNvPr id="3" name="Grupo 40"/>
            <p:cNvGrpSpPr>
              <a:grpSpLocks noChangeAspect="1"/>
            </p:cNvGrpSpPr>
            <p:nvPr/>
          </p:nvGrpSpPr>
          <p:grpSpPr>
            <a:xfrm rot="5400000">
              <a:off x="6245" y="1321"/>
              <a:ext cx="1741" cy="1746"/>
              <a:chOff x="2288251" y="1307529"/>
              <a:chExt cx="4217128" cy="4227632"/>
            </a:xfrm>
          </p:grpSpPr>
          <p:sp>
            <p:nvSpPr>
              <p:cNvPr id="5" name="Elipse 38"/>
              <p:cNvSpPr/>
              <p:nvPr/>
            </p:nvSpPr>
            <p:spPr bwMode="auto">
              <a:xfrm rot="2861338">
                <a:off x="2298312" y="1316673"/>
                <a:ext cx="4207068" cy="4207067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8" name="Corda 39"/>
              <p:cNvSpPr/>
              <p:nvPr/>
            </p:nvSpPr>
            <p:spPr bwMode="auto">
              <a:xfrm rot="10800000" flipH="1">
                <a:off x="2288251" y="1307529"/>
                <a:ext cx="4206601" cy="4227632"/>
              </a:xfrm>
              <a:prstGeom prst="chord">
                <a:avLst>
                  <a:gd name="adj1" fmla="val 5409229"/>
                  <a:gd name="adj2" fmla="val 16201961"/>
                </a:avLst>
              </a:prstGeom>
              <a:solidFill>
                <a:schemeClr val="tx1">
                  <a:alpha val="5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6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Helvetica 55 Roman" panose="000B0500000000000000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7115" y="1856"/>
              <a:ext cx="634" cy="680"/>
              <a:chOff x="3345" y="5655"/>
              <a:chExt cx="634" cy="680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3345" y="5655"/>
                <a:ext cx="635" cy="680"/>
              </a:xfrm>
              <a:prstGeom prst="ellipse">
                <a:avLst/>
              </a:prstGeom>
              <a:noFill/>
              <a:ln w="57150" cap="flat" cmpd="sng" algn="ctr">
                <a:solidFill>
                  <a:srgbClr val="66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Can 75"/>
              <p:cNvSpPr/>
              <p:nvPr/>
            </p:nvSpPr>
            <p:spPr>
              <a:xfrm rot="5400000">
                <a:off x="3671" y="5820"/>
                <a:ext cx="226" cy="340"/>
              </a:xfrm>
              <a:prstGeom prst="can">
                <a:avLst>
                  <a:gd name="adj" fmla="val 75221"/>
                </a:avLst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7" name="Grupo 28"/>
          <p:cNvGrpSpPr>
            <a:grpSpLocks noChangeAspect="1"/>
          </p:cNvGrpSpPr>
          <p:nvPr/>
        </p:nvGrpSpPr>
        <p:grpSpPr>
          <a:xfrm>
            <a:off x="3155637" y="2419525"/>
            <a:ext cx="2712507" cy="2721901"/>
            <a:chOff x="4142654" y="2100794"/>
            <a:chExt cx="4721895" cy="4674769"/>
          </a:xfrm>
        </p:grpSpPr>
        <p:sp>
          <p:nvSpPr>
            <p:cNvPr id="88" name="Elipse 87"/>
            <p:cNvSpPr/>
            <p:nvPr/>
          </p:nvSpPr>
          <p:spPr bwMode="auto">
            <a:xfrm>
              <a:off x="4142654" y="2100794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9" name="Oval 3"/>
            <p:cNvSpPr>
              <a:spLocks noChangeAspect="1" noChangeArrowheads="1"/>
            </p:cNvSpPr>
            <p:nvPr/>
          </p:nvSpPr>
          <p:spPr bwMode="auto">
            <a:xfrm>
              <a:off x="5151577" y="3196040"/>
              <a:ext cx="2696216" cy="2660095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8722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upo 28"/>
          <p:cNvGrpSpPr>
            <a:grpSpLocks noChangeAspect="1"/>
          </p:cNvGrpSpPr>
          <p:nvPr/>
        </p:nvGrpSpPr>
        <p:grpSpPr>
          <a:xfrm>
            <a:off x="3155637" y="2419525"/>
            <a:ext cx="2712507" cy="2721901"/>
            <a:chOff x="4142654" y="2100794"/>
            <a:chExt cx="4721895" cy="4674769"/>
          </a:xfrm>
        </p:grpSpPr>
        <p:sp>
          <p:nvSpPr>
            <p:cNvPr id="66" name="Elipse 65"/>
            <p:cNvSpPr/>
            <p:nvPr/>
          </p:nvSpPr>
          <p:spPr bwMode="auto">
            <a:xfrm>
              <a:off x="4142654" y="2100794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45000">
                  <a:srgbClr val="FFC000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" name="Oval 3"/>
            <p:cNvSpPr>
              <a:spLocks noChangeAspect="1" noChangeArrowheads="1"/>
            </p:cNvSpPr>
            <p:nvPr/>
          </p:nvSpPr>
          <p:spPr bwMode="auto">
            <a:xfrm>
              <a:off x="5151577" y="3196040"/>
              <a:ext cx="2696216" cy="2660095"/>
            </a:xfrm>
            <a:prstGeom prst="ellipse">
              <a:avLst/>
            </a:prstGeom>
            <a:gradFill flip="none" rotWithShape="1">
              <a:gsLst>
                <a:gs pos="90000">
                  <a:srgbClr val="FFC000"/>
                </a:gs>
                <a:gs pos="12000">
                  <a:schemeClr val="bg1"/>
                </a:gs>
                <a:gs pos="100000">
                  <a:srgbClr val="EE88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25730"/>
            <a:ext cx="7772400" cy="6858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Visão heliocêntrica - de perfil</a:t>
            </a:r>
          </a:p>
        </p:txBody>
      </p:sp>
      <p:sp>
        <p:nvSpPr>
          <p:cNvPr id="10" name="Corda 9"/>
          <p:cNvSpPr/>
          <p:nvPr/>
        </p:nvSpPr>
        <p:spPr>
          <a:xfrm rot="13620000">
            <a:off x="6627379" y="3222554"/>
            <a:ext cx="677293" cy="677303"/>
          </a:xfrm>
          <a:prstGeom prst="chord">
            <a:avLst>
              <a:gd name="adj1" fmla="val 2398126"/>
              <a:gd name="adj2" fmla="val 13696459"/>
            </a:avLst>
          </a:prstGeom>
          <a:solidFill>
            <a:schemeClr val="tx2">
              <a:lumMod val="7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5797" tIns="182898" rIns="365797" bIns="182898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6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55 Roman" panose="000B0500000000000000" pitchFamily="34" charset="0"/>
              <a:ea typeface="+mn-ea"/>
              <a:cs typeface="+mn-cs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546735" y="2049914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Solstício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junho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7092786" y="4877053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Solstício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dezembro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2269867" y="2059593"/>
            <a:ext cx="1619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Equinócio de março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5060990" y="4949289"/>
            <a:ext cx="1907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Equinócio de setembro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3" name="Text Box 141"/>
          <p:cNvSpPr txBox="1">
            <a:spLocks noChangeArrowheads="1"/>
          </p:cNvSpPr>
          <p:nvPr/>
        </p:nvSpPr>
        <p:spPr bwMode="auto">
          <a:xfrm>
            <a:off x="0" y="6539845"/>
            <a:ext cx="9144000" cy="2755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Crédito: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André Luiz da Silva/CDA/CDCC/USP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C85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5761668" y="6415688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Figura fora de escala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6625" y="3085465"/>
            <a:ext cx="1105535" cy="1350010"/>
            <a:chOff x="1475" y="4859"/>
            <a:chExt cx="1741" cy="2126"/>
          </a:xfrm>
        </p:grpSpPr>
        <p:grpSp>
          <p:nvGrpSpPr>
            <p:cNvPr id="47" name="Grupo 46"/>
            <p:cNvGrpSpPr/>
            <p:nvPr/>
          </p:nvGrpSpPr>
          <p:grpSpPr>
            <a:xfrm>
              <a:off x="1799" y="4859"/>
              <a:ext cx="1413" cy="2126"/>
              <a:chOff x="1818258" y="2720340"/>
              <a:chExt cx="897230" cy="1350010"/>
            </a:xfrm>
          </p:grpSpPr>
          <p:cxnSp>
            <p:nvCxnSpPr>
              <p:cNvPr id="14" name="Conector reto 13"/>
              <p:cNvCxnSpPr/>
              <p:nvPr/>
            </p:nvCxnSpPr>
            <p:spPr bwMode="auto">
              <a:xfrm flipV="1">
                <a:off x="1818258" y="2720340"/>
                <a:ext cx="646430" cy="1350010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23" name="Lua 22"/>
              <p:cNvSpPr/>
              <p:nvPr/>
            </p:nvSpPr>
            <p:spPr bwMode="auto">
              <a:xfrm rot="10800000">
                <a:off x="2200316" y="2892613"/>
                <a:ext cx="515172" cy="1067126"/>
              </a:xfrm>
              <a:prstGeom prst="moon">
                <a:avLst>
                  <a:gd name="adj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36576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Helvetica 55 Roman" panose="000B0500000000000000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1" name="Grupo 40"/>
            <p:cNvGrpSpPr>
              <a:grpSpLocks noChangeAspect="1"/>
            </p:cNvGrpSpPr>
            <p:nvPr/>
          </p:nvGrpSpPr>
          <p:grpSpPr>
            <a:xfrm>
              <a:off x="1475" y="5087"/>
              <a:ext cx="1741" cy="1746"/>
              <a:chOff x="2288251" y="1307529"/>
              <a:chExt cx="4217128" cy="4227632"/>
            </a:xfrm>
          </p:grpSpPr>
          <p:sp>
            <p:nvSpPr>
              <p:cNvPr id="62" name="Elipse 38"/>
              <p:cNvSpPr/>
              <p:nvPr/>
            </p:nvSpPr>
            <p:spPr bwMode="auto">
              <a:xfrm rot="2861338">
                <a:off x="2298312" y="1316673"/>
                <a:ext cx="4207068" cy="4207067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" name="Corda 39"/>
              <p:cNvSpPr/>
              <p:nvPr/>
            </p:nvSpPr>
            <p:spPr bwMode="auto">
              <a:xfrm rot="10800000" flipH="1">
                <a:off x="2288251" y="1307529"/>
                <a:ext cx="4206601" cy="4227632"/>
              </a:xfrm>
              <a:prstGeom prst="chord">
                <a:avLst>
                  <a:gd name="adj1" fmla="val 5409229"/>
                  <a:gd name="adj2" fmla="val 16201961"/>
                </a:avLst>
              </a:prstGeom>
              <a:solidFill>
                <a:schemeClr val="tx1">
                  <a:alpha val="5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6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Helvetica 55 Roman" panose="000B0500000000000000" pitchFamily="34" charset="0"/>
                  <a:ea typeface="+mn-ea"/>
                  <a:cs typeface="+mn-cs"/>
                </a:endParaRP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2341" y="5078"/>
              <a:ext cx="612" cy="305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Straight Connector 11"/>
            <p:cNvCxnSpPr/>
            <p:nvPr/>
          </p:nvCxnSpPr>
          <p:spPr>
            <a:xfrm>
              <a:off x="1656" y="6479"/>
              <a:ext cx="667" cy="34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2" name="Straight Connector 31"/>
            <p:cNvCxnSpPr/>
            <p:nvPr/>
          </p:nvCxnSpPr>
          <p:spPr>
            <a:xfrm>
              <a:off x="1570" y="5560"/>
              <a:ext cx="1600" cy="78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" name="Group 2"/>
          <p:cNvGrpSpPr/>
          <p:nvPr/>
        </p:nvGrpSpPr>
        <p:grpSpPr>
          <a:xfrm>
            <a:off x="2667000" y="3356610"/>
            <a:ext cx="647700" cy="863600"/>
            <a:chOff x="4200" y="5286"/>
            <a:chExt cx="1020" cy="1360"/>
          </a:xfrm>
        </p:grpSpPr>
        <p:cxnSp>
          <p:nvCxnSpPr>
            <p:cNvPr id="6" name="Conector reto 13"/>
            <p:cNvCxnSpPr/>
            <p:nvPr/>
          </p:nvCxnSpPr>
          <p:spPr bwMode="auto">
            <a:xfrm flipV="1">
              <a:off x="4365" y="5286"/>
              <a:ext cx="680" cy="1361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5" name="Elipse 38"/>
            <p:cNvSpPr/>
            <p:nvPr/>
          </p:nvSpPr>
          <p:spPr bwMode="auto">
            <a:xfrm rot="2861338">
              <a:off x="4202" y="5458"/>
              <a:ext cx="1018" cy="1018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7" name="Moon 6"/>
            <p:cNvSpPr>
              <a:spLocks noChangeAspect="1"/>
            </p:cNvSpPr>
            <p:nvPr/>
          </p:nvSpPr>
          <p:spPr>
            <a:xfrm>
              <a:off x="4200" y="5459"/>
              <a:ext cx="509" cy="1020"/>
            </a:xfrm>
            <a:prstGeom prst="moon">
              <a:avLst>
                <a:gd name="adj" fmla="val 28480"/>
              </a:avLst>
            </a:prstGeom>
            <a:solidFill>
              <a:schemeClr val="tx1">
                <a:alpha val="5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4665" y="5459"/>
              <a:ext cx="458" cy="22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1" name="Straight Connector 30"/>
            <p:cNvCxnSpPr/>
            <p:nvPr/>
          </p:nvCxnSpPr>
          <p:spPr>
            <a:xfrm>
              <a:off x="4259" y="5745"/>
              <a:ext cx="911" cy="45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4" name="Straight Connector 33"/>
            <p:cNvCxnSpPr/>
            <p:nvPr/>
          </p:nvCxnSpPr>
          <p:spPr>
            <a:xfrm>
              <a:off x="4308" y="6252"/>
              <a:ext cx="458" cy="22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6" name="Group 15"/>
          <p:cNvGrpSpPr/>
          <p:nvPr/>
        </p:nvGrpSpPr>
        <p:grpSpPr>
          <a:xfrm>
            <a:off x="7528560" y="3164205"/>
            <a:ext cx="1071880" cy="1295400"/>
            <a:chOff x="11856" y="4933"/>
            <a:chExt cx="1688" cy="2040"/>
          </a:xfrm>
        </p:grpSpPr>
        <p:cxnSp>
          <p:nvCxnSpPr>
            <p:cNvPr id="33" name="Conector reto 13"/>
            <p:cNvCxnSpPr/>
            <p:nvPr/>
          </p:nvCxnSpPr>
          <p:spPr bwMode="auto">
            <a:xfrm flipV="1">
              <a:off x="12195" y="4933"/>
              <a:ext cx="973" cy="2040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55" name="Grupo 40"/>
            <p:cNvGrpSpPr>
              <a:grpSpLocks noChangeAspect="1"/>
            </p:cNvGrpSpPr>
            <p:nvPr/>
          </p:nvGrpSpPr>
          <p:grpSpPr>
            <a:xfrm rot="10800000">
              <a:off x="11856" y="5110"/>
              <a:ext cx="1689" cy="1693"/>
              <a:chOff x="2288251" y="1307529"/>
              <a:chExt cx="4217128" cy="4227632"/>
            </a:xfrm>
          </p:grpSpPr>
          <p:sp>
            <p:nvSpPr>
              <p:cNvPr id="56" name="Elipse 38"/>
              <p:cNvSpPr/>
              <p:nvPr/>
            </p:nvSpPr>
            <p:spPr bwMode="auto">
              <a:xfrm rot="2861338">
                <a:off x="2298312" y="1316673"/>
                <a:ext cx="4207068" cy="4207067"/>
              </a:xfrm>
              <a:prstGeom prst="ellipse">
                <a:avLst/>
              </a:prstGeom>
              <a:solidFill>
                <a:srgbClr val="00B0F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600" b="1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" name="Corda 39"/>
              <p:cNvSpPr/>
              <p:nvPr/>
            </p:nvSpPr>
            <p:spPr bwMode="auto">
              <a:xfrm rot="10800000" flipH="1">
                <a:off x="2288251" y="1307529"/>
                <a:ext cx="4206601" cy="4227632"/>
              </a:xfrm>
              <a:prstGeom prst="chord">
                <a:avLst>
                  <a:gd name="adj1" fmla="val 5409229"/>
                  <a:gd name="adj2" fmla="val 16201961"/>
                </a:avLst>
              </a:prstGeom>
              <a:solidFill>
                <a:schemeClr val="tx1">
                  <a:alpha val="5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6000" b="0" i="0" u="none" strike="noStrike" kern="1200" cap="none" spc="0" normalizeH="0" baseline="0" noProof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Helvetica 55 Roman" panose="000B0500000000000000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41" name="Group 40"/>
            <p:cNvGrpSpPr>
              <a:grpSpLocks noChangeAspect="1"/>
            </p:cNvGrpSpPr>
            <p:nvPr/>
          </p:nvGrpSpPr>
          <p:grpSpPr>
            <a:xfrm>
              <a:off x="11941" y="5128"/>
              <a:ext cx="1508" cy="1666"/>
              <a:chOff x="8840" y="4761"/>
              <a:chExt cx="2236" cy="2471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9959" y="4761"/>
                <a:ext cx="941" cy="447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8986" y="6744"/>
                <a:ext cx="970" cy="488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8840" y="5421"/>
                <a:ext cx="2236" cy="1106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66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  <p:cxnSp>
        <p:nvCxnSpPr>
          <p:cNvPr id="45" name="Straight Connector 44"/>
          <p:cNvCxnSpPr/>
          <p:nvPr/>
        </p:nvCxnSpPr>
        <p:spPr>
          <a:xfrm>
            <a:off x="7120255" y="3805555"/>
            <a:ext cx="91694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9966FF"/>
            </a:solidFill>
            <a:prstDash val="sysDash"/>
            <a:round/>
            <a:headEnd type="none" w="sm" len="sm"/>
            <a:tailEnd type="none" w="sm" len="sm"/>
          </a:ln>
        </p:spPr>
      </p:cxnSp>
      <p:cxnSp>
        <p:nvCxnSpPr>
          <p:cNvPr id="4" name="Straight Connector 3"/>
          <p:cNvCxnSpPr>
            <a:endCxn id="24" idx="2"/>
          </p:cNvCxnSpPr>
          <p:nvPr/>
        </p:nvCxnSpPr>
        <p:spPr>
          <a:xfrm>
            <a:off x="1475740" y="3780155"/>
            <a:ext cx="5700395" cy="3302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rgbClr val="9966FF"/>
            </a:solidFill>
            <a:prstDash val="sysDash"/>
            <a:round/>
            <a:headEnd type="none" w="sm" len="sm"/>
            <a:tailEnd type="none" w="sm" len="sm"/>
          </a:ln>
        </p:spPr>
      </p:cxnSp>
      <p:grpSp>
        <p:nvGrpSpPr>
          <p:cNvPr id="15" name="Group 14"/>
          <p:cNvGrpSpPr/>
          <p:nvPr/>
        </p:nvGrpSpPr>
        <p:grpSpPr>
          <a:xfrm>
            <a:off x="5560060" y="2833370"/>
            <a:ext cx="1616075" cy="1887220"/>
            <a:chOff x="8756" y="4462"/>
            <a:chExt cx="2545" cy="2972"/>
          </a:xfrm>
        </p:grpSpPr>
        <p:grpSp>
          <p:nvGrpSpPr>
            <p:cNvPr id="25" name="Grupo 46"/>
            <p:cNvGrpSpPr/>
            <p:nvPr/>
          </p:nvGrpSpPr>
          <p:grpSpPr>
            <a:xfrm>
              <a:off x="9271" y="4462"/>
              <a:ext cx="1584" cy="2972"/>
              <a:chOff x="1709673" y="2432050"/>
              <a:chExt cx="1005815" cy="1887220"/>
            </a:xfrm>
          </p:grpSpPr>
          <p:cxnSp>
            <p:nvCxnSpPr>
              <p:cNvPr id="26" name="Conector reto 13"/>
              <p:cNvCxnSpPr/>
              <p:nvPr/>
            </p:nvCxnSpPr>
            <p:spPr bwMode="auto">
              <a:xfrm flipV="1">
                <a:off x="1709673" y="2432050"/>
                <a:ext cx="907415" cy="1887220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27" name="Lua 22"/>
              <p:cNvSpPr/>
              <p:nvPr/>
            </p:nvSpPr>
            <p:spPr bwMode="auto">
              <a:xfrm rot="10800000">
                <a:off x="2200316" y="2892613"/>
                <a:ext cx="515172" cy="1067126"/>
              </a:xfrm>
              <a:prstGeom prst="moon">
                <a:avLst>
                  <a:gd name="adj" fmla="val 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lvl="0" indent="0" algn="ctr" defTabSz="36576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6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Helvetica 55 Roman" panose="000B0500000000000000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9" name="Elipse 38"/>
            <p:cNvSpPr/>
            <p:nvPr/>
          </p:nvSpPr>
          <p:spPr bwMode="auto">
            <a:xfrm rot="13661338">
              <a:off x="8756" y="4769"/>
              <a:ext cx="2432" cy="2432"/>
            </a:xfrm>
            <a:prstGeom prst="ellipse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Elipse 38"/>
            <p:cNvSpPr/>
            <p:nvPr/>
          </p:nvSpPr>
          <p:spPr bwMode="auto">
            <a:xfrm rot="10800000">
              <a:off x="8869" y="4789"/>
              <a:ext cx="2432" cy="2432"/>
            </a:xfrm>
            <a:prstGeom prst="ellipse">
              <a:avLst/>
            </a:prstGeom>
            <a:solidFill>
              <a:schemeClr val="tx1">
                <a:alpha val="5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8890" y="4789"/>
              <a:ext cx="2186" cy="2413"/>
              <a:chOff x="8890" y="4789"/>
              <a:chExt cx="2186" cy="2413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9966" y="4789"/>
                <a:ext cx="941" cy="447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66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9073" y="6774"/>
                <a:ext cx="882" cy="428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66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8890" y="5453"/>
                <a:ext cx="2186" cy="1074"/>
              </a:xfrm>
              <a:prstGeom prst="line">
                <a:avLst/>
              </a:prstGeom>
              <a:solidFill>
                <a:schemeClr val="accent1"/>
              </a:solidFill>
              <a:ln w="57150" cap="flat" cmpd="sng" algn="ctr">
                <a:solidFill>
                  <a:srgbClr val="66FFFF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6541856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 l="4890" r="1397"/>
          <a:stretch>
            <a:fillRect/>
          </a:stretch>
        </p:blipFill>
        <p:spPr bwMode="auto">
          <a:xfrm>
            <a:off x="3524769" y="3000773"/>
            <a:ext cx="2559399" cy="254936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0" y="6524838"/>
            <a:ext cx="9144000" cy="27699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Crédito: </a:t>
            </a:r>
            <a:r>
              <a:rPr lang="pt-BR" sz="1200" dirty="0" err="1" smtClean="0">
                <a:solidFill>
                  <a:srgbClr val="00C85A"/>
                </a:solidFill>
                <a:latin typeface="Century Gothic" panose="020B0502020202020204" pitchFamily="34" charset="0"/>
              </a:rPr>
              <a:t>Univerdidade</a:t>
            </a:r>
            <a:r>
              <a:rPr lang="pt-BR" sz="12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 de Nebraska-Lincoln</a:t>
            </a:r>
          </a:p>
        </p:txBody>
      </p:sp>
      <p:sp>
        <p:nvSpPr>
          <p:cNvPr id="7" name="Título 3"/>
          <p:cNvSpPr>
            <a:spLocks noGrp="1"/>
          </p:cNvSpPr>
          <p:nvPr>
            <p:ph type="title"/>
          </p:nvPr>
        </p:nvSpPr>
        <p:spPr>
          <a:xfrm>
            <a:off x="785813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Simulador 5: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as estações do ano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196752"/>
            <a:ext cx="6667500" cy="5400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6" name="Conector reto 5"/>
          <p:cNvCxnSpPr/>
          <p:nvPr/>
        </p:nvCxnSpPr>
        <p:spPr bwMode="auto">
          <a:xfrm flipH="1">
            <a:off x="4523152" y="2132856"/>
            <a:ext cx="2569128" cy="12874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4" name="Conector reto 13"/>
          <p:cNvCxnSpPr/>
          <p:nvPr/>
        </p:nvCxnSpPr>
        <p:spPr bwMode="auto">
          <a:xfrm rot="5400000" flipH="1" flipV="1">
            <a:off x="3232334" y="4714875"/>
            <a:ext cx="2571750" cy="31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arrow" w="sm" len="sm"/>
            <a:tailEnd type="none" w="sm" len="sm"/>
          </a:ln>
          <a:effectLst/>
        </p:spPr>
      </p:cxnSp>
      <p:sp>
        <p:nvSpPr>
          <p:cNvPr id="24" name="Chave esquerda 23"/>
          <p:cNvSpPr/>
          <p:nvPr/>
        </p:nvSpPr>
        <p:spPr bwMode="auto">
          <a:xfrm rot="3546723">
            <a:off x="6966744" y="1342232"/>
            <a:ext cx="495300" cy="703262"/>
          </a:xfrm>
          <a:prstGeom prst="leftBrace">
            <a:avLst>
              <a:gd name="adj1" fmla="val 34517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Chave esquerda 24"/>
          <p:cNvSpPr/>
          <p:nvPr/>
        </p:nvSpPr>
        <p:spPr bwMode="auto">
          <a:xfrm rot="-6924691">
            <a:off x="5709556" y="1678914"/>
            <a:ext cx="466725" cy="2865868"/>
          </a:xfrm>
          <a:prstGeom prst="leftBrace">
            <a:avLst>
              <a:gd name="adj1" fmla="val 34531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Elipse 26"/>
          <p:cNvSpPr>
            <a:spLocks noChangeArrowheads="1"/>
          </p:cNvSpPr>
          <p:nvPr/>
        </p:nvSpPr>
        <p:spPr bwMode="auto">
          <a:xfrm>
            <a:off x="4375333" y="3286125"/>
            <a:ext cx="285750" cy="28575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3286125" y="2786063"/>
            <a:ext cx="2000250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Polo celeste Sul</a:t>
            </a:r>
          </a:p>
        </p:txBody>
      </p:sp>
      <p:sp>
        <p:nvSpPr>
          <p:cNvPr id="29" name="CaixaDeTexto 28"/>
          <p:cNvSpPr txBox="1">
            <a:spLocks noChangeArrowheads="1"/>
          </p:cNvSpPr>
          <p:nvPr/>
        </p:nvSpPr>
        <p:spPr bwMode="auto">
          <a:xfrm>
            <a:off x="5429250" y="3429000"/>
            <a:ext cx="164306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 vezes e meia</a:t>
            </a:r>
          </a:p>
        </p:txBody>
      </p:sp>
      <p:sp>
        <p:nvSpPr>
          <p:cNvPr id="30" name="Elipse 29"/>
          <p:cNvSpPr>
            <a:spLocks noChangeArrowheads="1"/>
          </p:cNvSpPr>
          <p:nvPr/>
        </p:nvSpPr>
        <p:spPr bwMode="auto">
          <a:xfrm>
            <a:off x="4286250" y="6072188"/>
            <a:ext cx="428625" cy="428625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4786313" y="6143625"/>
            <a:ext cx="200025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Ponto Cardeal Sul</a:t>
            </a:r>
          </a:p>
        </p:txBody>
      </p:sp>
      <p:cxnSp>
        <p:nvCxnSpPr>
          <p:cNvPr id="32" name="Conector reto 31"/>
          <p:cNvCxnSpPr/>
          <p:nvPr/>
        </p:nvCxnSpPr>
        <p:spPr bwMode="auto">
          <a:xfrm rot="10800000" flipV="1">
            <a:off x="7215188" y="1857375"/>
            <a:ext cx="357187" cy="2143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Conector reto 33"/>
          <p:cNvCxnSpPr/>
          <p:nvPr/>
        </p:nvCxnSpPr>
        <p:spPr bwMode="auto">
          <a:xfrm rot="16200000" flipH="1">
            <a:off x="7358063" y="1785938"/>
            <a:ext cx="214312" cy="2143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Crédito da imagem: software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stellarium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disponível em 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www.stellarium.org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C85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 e o Ponto Cardeal Sul</a:t>
            </a:r>
          </a:p>
        </p:txBody>
      </p:sp>
    </p:spTree>
    <p:extLst>
      <p:ext uri="{BB962C8B-B14F-4D97-AF65-F5344CB8AC3E}">
        <p14:creationId xmlns:p14="http://schemas.microsoft.com/office/powerpoint/2010/main" val="2483085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27" grpId="0" bldLvl="0" animBg="1"/>
      <p:bldP spid="28" grpId="0"/>
      <p:bldP spid="29" grpId="0"/>
      <p:bldP spid="30" grpId="0" bldLvl="0" animBg="1"/>
      <p:bldP spid="3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54589" y="105272"/>
            <a:ext cx="9118868" cy="803448"/>
          </a:xfrm>
        </p:spPr>
        <p:txBody>
          <a:bodyPr/>
          <a:lstStyle/>
          <a:p>
            <a:r>
              <a:rPr lang="pt-BR" sz="4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/>
            </a:r>
            <a:br>
              <a:rPr lang="pt-BR" sz="4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Prática 5: visão heliocêntrica</a:t>
            </a:r>
            <a:b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pt-BR" sz="4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ítulo 5"/>
          <p:cNvSpPr txBox="1">
            <a:spLocks/>
          </p:cNvSpPr>
          <p:nvPr/>
        </p:nvSpPr>
        <p:spPr>
          <a:xfrm>
            <a:off x="179512" y="1012676"/>
            <a:ext cx="8689530" cy="40005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742950" indent="-742950">
              <a:buClr>
                <a:srgbClr val="00C85A"/>
              </a:buClr>
              <a:buFont typeface="+mj-lt"/>
              <a:buAutoNum type="arabicPeriod"/>
              <a:defRPr/>
            </a:pPr>
            <a:r>
              <a:rPr lang="pt-BR" sz="3600" b="0" kern="0" dirty="0" smtClean="0">
                <a:solidFill>
                  <a:srgbClr val="00C85A"/>
                </a:solidFill>
                <a:latin typeface="Century Gothic" pitchFamily="34" charset="0"/>
              </a:rPr>
              <a:t>Coloque a Terra nos pontos de solstícios e equinócios e observe o regime de luz nos círculos polares</a:t>
            </a:r>
          </a:p>
          <a:p>
            <a:pPr marL="742950" indent="-742950">
              <a:buClr>
                <a:srgbClr val="00C85A"/>
              </a:buClr>
              <a:buFont typeface="+mj-lt"/>
              <a:buAutoNum type="arabicPeriod"/>
              <a:defRPr/>
            </a:pPr>
            <a:endParaRPr lang="pt-BR" sz="3600" b="0" kern="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 marL="742950" indent="-742950">
              <a:buClr>
                <a:srgbClr val="00C85A"/>
              </a:buClr>
              <a:buFont typeface="+mj-lt"/>
              <a:buAutoNum type="arabicPeriod"/>
              <a:defRPr/>
            </a:pPr>
            <a:r>
              <a:rPr lang="pt-BR" sz="3600" b="0" kern="0" dirty="0" smtClean="0">
                <a:solidFill>
                  <a:srgbClr val="00C85A"/>
                </a:solidFill>
                <a:latin typeface="Century Gothic" pitchFamily="34" charset="0"/>
              </a:rPr>
              <a:t>Coloque no modo de espalhamento do feixe de luz e acerte a latitude para o equador e depois para  um círculo polar</a:t>
            </a:r>
          </a:p>
        </p:txBody>
      </p:sp>
    </p:spTree>
    <p:extLst>
      <p:ext uri="{BB962C8B-B14F-4D97-AF65-F5344CB8AC3E}">
        <p14:creationId xmlns:p14="http://schemas.microsoft.com/office/powerpoint/2010/main" val="9135160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1259632" y="1916832"/>
            <a:ext cx="6604992" cy="2759338"/>
          </a:xfrm>
        </p:spPr>
        <p:txBody>
          <a:bodyPr/>
          <a:lstStyle/>
          <a:p>
            <a:r>
              <a:rPr lang="pt-BR" sz="4000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Fases da Lua</a:t>
            </a:r>
          </a:p>
        </p:txBody>
      </p:sp>
    </p:spTree>
    <p:extLst>
      <p:ext uri="{BB962C8B-B14F-4D97-AF65-F5344CB8AC3E}">
        <p14:creationId xmlns:p14="http://schemas.microsoft.com/office/powerpoint/2010/main" val="40083959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251520" y="1500188"/>
            <a:ext cx="8064895" cy="4000500"/>
          </a:xfrm>
        </p:spPr>
        <p:txBody>
          <a:bodyPr/>
          <a:lstStyle/>
          <a:p>
            <a:pPr algn="l">
              <a:buClr>
                <a:srgbClr val="00C85A"/>
              </a:buClr>
              <a:buFont typeface="Wingdings" pitchFamily="2" charset="2"/>
              <a:buChar char="v"/>
              <a:defRPr/>
            </a:pPr>
            <a:r>
              <a:rPr lang="pt-BR" sz="40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00C85A"/>
                </a:solidFill>
                <a:latin typeface="Century Gothic" pitchFamily="34" charset="0"/>
              </a:rPr>
              <a:t>quatro fases...</a:t>
            </a:r>
          </a:p>
          <a:p>
            <a:pPr algn="l">
              <a:buClr>
                <a:srgbClr val="00C85A"/>
              </a:buClr>
              <a:buFont typeface="Wingdings" pitchFamily="2" charset="2"/>
              <a:buChar char="v"/>
              <a:defRPr/>
            </a:pPr>
            <a:endParaRPr lang="pt-BR" sz="4000" b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algn="l">
              <a:buClr>
                <a:srgbClr val="00C85A"/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00C85A"/>
                </a:solidFill>
                <a:latin typeface="Century Gothic" pitchFamily="34" charset="0"/>
              </a:rPr>
              <a:t>Não!</a:t>
            </a: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00C85A"/>
                </a:solidFill>
                <a:latin typeface="Century Gothic" pitchFamily="34" charset="0"/>
              </a:rPr>
              <a:t>São</a:t>
            </a:r>
            <a:r>
              <a:rPr lang="pt-BR" sz="4000" b="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Inumeráveis!</a:t>
            </a:r>
          </a:p>
          <a:p>
            <a:pPr algn="l">
              <a:buClr>
                <a:srgbClr val="00C85A"/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  <a:p>
            <a:pPr marL="633413" indent="-633413" algn="l">
              <a:buClr>
                <a:srgbClr val="00C85A"/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rgbClr val="00C85A"/>
                </a:solidFill>
                <a:latin typeface="Century Gothic" pitchFamily="34" charset="0"/>
              </a:rPr>
              <a:t>Mas podemos definir quatro 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fases principais:</a:t>
            </a:r>
            <a:endParaRPr lang="pt-BR" sz="4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370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57708"/>
            <a:ext cx="8091239" cy="5143500"/>
          </a:xfrm>
        </p:spPr>
        <p:txBody>
          <a:bodyPr/>
          <a:lstStyle/>
          <a:p>
            <a:pPr>
              <a:buClr>
                <a:srgbClr val="00C85A"/>
              </a:buClr>
              <a:buFont typeface="Wingdings" panose="05000000000000000000" pitchFamily="2" charset="2"/>
              <a:buChar char="v"/>
              <a:defRPr/>
            </a:pPr>
            <a:endParaRPr lang="pt-BR" sz="4000" b="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>
              <a:buClr>
                <a:srgbClr val="00C85A"/>
              </a:buClr>
              <a:buFont typeface="Wingdings" panose="05000000000000000000" pitchFamily="2" charset="2"/>
              <a:buChar char="v"/>
              <a:defRPr/>
            </a:pPr>
            <a:r>
              <a:rPr lang="pt-BR" sz="4000" b="0" dirty="0" smtClean="0">
                <a:solidFill>
                  <a:srgbClr val="00C85A"/>
                </a:solidFill>
                <a:latin typeface="Century Gothic" pitchFamily="34" charset="0"/>
              </a:rPr>
              <a:t>Lua Nova</a:t>
            </a:r>
          </a:p>
          <a:p>
            <a:pPr>
              <a:buClr>
                <a:srgbClr val="00C85A"/>
              </a:buClr>
              <a:buFont typeface="Wingdings" panose="05000000000000000000" pitchFamily="2" charset="2"/>
              <a:buChar char="v"/>
              <a:defRPr/>
            </a:pPr>
            <a:endParaRPr lang="pt-BR" sz="4000" b="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>
              <a:buClr>
                <a:srgbClr val="00C85A"/>
              </a:buClr>
              <a:buFont typeface="Wingdings" panose="05000000000000000000" pitchFamily="2" charset="2"/>
              <a:buChar char="v"/>
              <a:defRPr/>
            </a:pPr>
            <a:r>
              <a:rPr lang="pt-BR" sz="4000" b="0" dirty="0" smtClean="0">
                <a:solidFill>
                  <a:srgbClr val="00C85A"/>
                </a:solidFill>
                <a:latin typeface="Century Gothic" pitchFamily="34" charset="0"/>
              </a:rPr>
              <a:t>Lua Quarto Crescente</a:t>
            </a:r>
          </a:p>
          <a:p>
            <a:pPr>
              <a:buClr>
                <a:srgbClr val="00C85A"/>
              </a:buClr>
              <a:buFont typeface="Wingdings" panose="05000000000000000000" pitchFamily="2" charset="2"/>
              <a:buChar char="v"/>
              <a:defRPr/>
            </a:pPr>
            <a:endParaRPr lang="pt-BR" sz="4000" b="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>
              <a:buClr>
                <a:srgbClr val="00C85A"/>
              </a:buClr>
              <a:buFont typeface="Wingdings" panose="05000000000000000000" pitchFamily="2" charset="2"/>
              <a:buChar char="v"/>
              <a:defRPr/>
            </a:pPr>
            <a:r>
              <a:rPr lang="pt-BR" sz="4000" b="0" dirty="0" smtClean="0">
                <a:solidFill>
                  <a:srgbClr val="00C85A"/>
                </a:solidFill>
                <a:latin typeface="Century Gothic" pitchFamily="34" charset="0"/>
              </a:rPr>
              <a:t>Lua Cheia</a:t>
            </a:r>
          </a:p>
          <a:p>
            <a:pPr>
              <a:buClr>
                <a:srgbClr val="00C85A"/>
              </a:buClr>
              <a:buFont typeface="Wingdings" panose="05000000000000000000" pitchFamily="2" charset="2"/>
              <a:buChar char="v"/>
              <a:defRPr/>
            </a:pPr>
            <a:endParaRPr lang="pt-BR" sz="4000" b="0" dirty="0" smtClean="0">
              <a:solidFill>
                <a:srgbClr val="00C85A"/>
              </a:solidFill>
              <a:latin typeface="Century Gothic" pitchFamily="34" charset="0"/>
            </a:endParaRPr>
          </a:p>
          <a:p>
            <a:pPr>
              <a:buClr>
                <a:srgbClr val="00C85A"/>
              </a:buClr>
              <a:buFont typeface="Wingdings" panose="05000000000000000000" pitchFamily="2" charset="2"/>
              <a:buChar char="v"/>
              <a:defRPr/>
            </a:pPr>
            <a:r>
              <a:rPr lang="pt-BR" sz="4000" b="0" dirty="0" smtClean="0">
                <a:solidFill>
                  <a:srgbClr val="00C85A"/>
                </a:solidFill>
                <a:latin typeface="Century Gothic" pitchFamily="34" charset="0"/>
              </a:rPr>
              <a:t>Lua Quarto Minguante</a:t>
            </a:r>
            <a:endParaRPr lang="pt-BR" sz="4000" b="0" dirty="0">
              <a:solidFill>
                <a:srgbClr val="00C85A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75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100000">
              <a:srgbClr val="EE8800">
                <a:alpha val="89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>
          <a:xfrm>
            <a:off x="642938" y="57150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Nova</a:t>
            </a:r>
          </a:p>
        </p:txBody>
      </p:sp>
    </p:spTree>
    <p:extLst>
      <p:ext uri="{BB962C8B-B14F-4D97-AF65-F5344CB8AC3E}">
        <p14:creationId xmlns:p14="http://schemas.microsoft.com/office/powerpoint/2010/main" val="2792043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 bwMode="auto">
          <a:xfrm>
            <a:off x="642938" y="53752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Lua Nova</a:t>
            </a:r>
          </a:p>
        </p:txBody>
      </p:sp>
      <p:pic>
        <p:nvPicPr>
          <p:cNvPr id="5" name="Imagem 2" descr="LuaNov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4083" y="982882"/>
            <a:ext cx="5472608" cy="548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06347" y="6006335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C85A"/>
                </a:solidFill>
                <a:latin typeface="Century Gothic" pitchFamily="34" charset="0"/>
              </a:rPr>
              <a:t>Crédito </a:t>
            </a:r>
            <a:r>
              <a:rPr lang="pt-BR" sz="1200" dirty="0">
                <a:solidFill>
                  <a:srgbClr val="00C85A"/>
                </a:solidFill>
                <a:latin typeface="Century Gothic" pitchFamily="34" charset="0"/>
              </a:rPr>
              <a:t>da imagem:</a:t>
            </a:r>
          </a:p>
          <a:p>
            <a:pPr algn="l">
              <a:defRPr/>
            </a:pPr>
            <a:r>
              <a:rPr lang="pt-BR" sz="1200" dirty="0">
                <a:solidFill>
                  <a:srgbClr val="00C85A"/>
                </a:solidFill>
                <a:latin typeface="Century Gothic" pitchFamily="34" charset="0"/>
              </a:rPr>
              <a:t>Virtual  </a:t>
            </a:r>
            <a:r>
              <a:rPr lang="pt-BR" sz="1200" dirty="0" err="1">
                <a:solidFill>
                  <a:srgbClr val="00C85A"/>
                </a:solidFill>
                <a:latin typeface="Century Gothic" pitchFamily="34" charset="0"/>
              </a:rPr>
              <a:t>Moon</a:t>
            </a:r>
            <a:r>
              <a:rPr lang="pt-BR" sz="1200" dirty="0">
                <a:solidFill>
                  <a:srgbClr val="00C85A"/>
                </a:solidFill>
                <a:latin typeface="Century Gothic" pitchFamily="34" charset="0"/>
              </a:rPr>
              <a:t> Atlas</a:t>
            </a:r>
          </a:p>
        </p:txBody>
      </p:sp>
    </p:spTree>
    <p:extLst>
      <p:ext uri="{BB962C8B-B14F-4D97-AF65-F5344CB8AC3E}">
        <p14:creationId xmlns:p14="http://schemas.microsoft.com/office/powerpoint/2010/main" val="3933252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ítulo 3"/>
          <p:cNvSpPr>
            <a:spLocks noGrp="1"/>
          </p:cNvSpPr>
          <p:nvPr>
            <p:ph type="title"/>
          </p:nvPr>
        </p:nvSpPr>
        <p:spPr>
          <a:xfrm>
            <a:off x="685800" y="-27384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Quarto Crescente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C85A"/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rgbClr val="00C85A"/>
                </a:solidFill>
                <a:latin typeface="Century Gothic" pitchFamily="34" charset="0"/>
              </a:rPr>
              <a:t>Antonio </a:t>
            </a:r>
            <a:r>
              <a:rPr lang="pt-BR" sz="1200" dirty="0" err="1" smtClean="0">
                <a:solidFill>
                  <a:srgbClr val="00C85A"/>
                </a:solidFill>
                <a:latin typeface="Century Gothic" pitchFamily="34" charset="0"/>
              </a:rPr>
              <a:t>Cidadao</a:t>
            </a:r>
            <a:endParaRPr lang="pt-BR" sz="1200" dirty="0">
              <a:solidFill>
                <a:srgbClr val="00C85A"/>
              </a:solidFill>
              <a:latin typeface="Century Gothic" pitchFamily="34" charset="0"/>
            </a:endParaRPr>
          </a:p>
        </p:txBody>
      </p:sp>
      <p:pic>
        <p:nvPicPr>
          <p:cNvPr id="6" name="Picture 2" descr="http://www.astrosurf.com/cidadao/moon_99_02_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070234" y="1065176"/>
            <a:ext cx="3165437" cy="5284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02469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ítulo 3"/>
          <p:cNvSpPr>
            <a:spLocks noGrp="1"/>
          </p:cNvSpPr>
          <p:nvPr>
            <p:ph type="title"/>
          </p:nvPr>
        </p:nvSpPr>
        <p:spPr>
          <a:xfrm>
            <a:off x="685800" y="-26987"/>
            <a:ext cx="7772400" cy="8637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Cheia</a:t>
            </a:r>
          </a:p>
        </p:txBody>
      </p:sp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7299325" y="6211888"/>
            <a:ext cx="16914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C85A"/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rgbClr val="00C85A"/>
                </a:solidFill>
                <a:latin typeface="Century Gothic" pitchFamily="34" charset="0"/>
              </a:rPr>
              <a:t>Antonio </a:t>
            </a:r>
            <a:r>
              <a:rPr lang="pt-BR" sz="1200" dirty="0" err="1" smtClean="0">
                <a:solidFill>
                  <a:srgbClr val="00C85A"/>
                </a:solidFill>
                <a:latin typeface="Century Gothic" pitchFamily="34" charset="0"/>
              </a:rPr>
              <a:t>Cidadao</a:t>
            </a:r>
            <a:endParaRPr lang="pt-BR" sz="1200" dirty="0">
              <a:solidFill>
                <a:srgbClr val="00C85A"/>
              </a:solidFill>
              <a:latin typeface="Century Gothic" pitchFamily="34" charset="0"/>
            </a:endParaRPr>
          </a:p>
        </p:txBody>
      </p:sp>
      <p:pic>
        <p:nvPicPr>
          <p:cNvPr id="8" name="Picture 2" descr="http://www.astrosurf.com/cidadao/moon_99_03_01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 rot="10620000">
            <a:off x="1919927" y="910767"/>
            <a:ext cx="5584004" cy="5584004"/>
          </a:xfrm>
          <a:prstGeom prst="rect">
            <a:avLst/>
          </a:prstGeom>
          <a:noFill/>
          <a:scene3d>
            <a:camera prst="orthographicFront">
              <a:rot lat="0" lon="0" rev="209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764794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Last Quarter Moon - 21.2 day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2" r="1402" b="4698"/>
          <a:stretch/>
        </p:blipFill>
        <p:spPr bwMode="auto">
          <a:xfrm rot="10800000">
            <a:off x="922187" y="692696"/>
            <a:ext cx="6660000" cy="58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Título 3"/>
          <p:cNvSpPr>
            <a:spLocks noGrp="1"/>
          </p:cNvSpPr>
          <p:nvPr>
            <p:ph type="title"/>
          </p:nvPr>
        </p:nvSpPr>
        <p:spPr>
          <a:xfrm>
            <a:off x="685800" y="-1825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Lua Quarto Minguante</a:t>
            </a:r>
          </a:p>
        </p:txBody>
      </p:sp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0" y="6581001"/>
            <a:ext cx="874846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C85A"/>
                </a:solidFill>
                <a:latin typeface="Century Gothic" pitchFamily="34" charset="0"/>
              </a:rPr>
              <a:t>Fonte da imagem: </a:t>
            </a:r>
            <a:r>
              <a:rPr lang="pt-BR" sz="1200" dirty="0">
                <a:solidFill>
                  <a:srgbClr val="00C85A"/>
                </a:solidFill>
                <a:latin typeface="Century Gothic" pitchFamily="34" charset="0"/>
              </a:rPr>
              <a:t>Fred </a:t>
            </a:r>
            <a:r>
              <a:rPr lang="pt-BR" sz="1200" dirty="0" err="1">
                <a:solidFill>
                  <a:srgbClr val="00C85A"/>
                </a:solidFill>
                <a:latin typeface="Century Gothic" pitchFamily="34" charset="0"/>
              </a:rPr>
              <a:t>Espenak</a:t>
            </a:r>
            <a:r>
              <a:rPr lang="pt-BR" sz="1200" dirty="0">
                <a:solidFill>
                  <a:srgbClr val="00C85A"/>
                </a:solidFill>
                <a:latin typeface="Century Gothic" pitchFamily="34" charset="0"/>
              </a:rPr>
              <a:t>/http://astropixels.com</a:t>
            </a:r>
          </a:p>
        </p:txBody>
      </p:sp>
    </p:spTree>
    <p:extLst>
      <p:ext uri="{BB962C8B-B14F-4D97-AF65-F5344CB8AC3E}">
        <p14:creationId xmlns:p14="http://schemas.microsoft.com/office/powerpoint/2010/main" val="3309140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pPr>
              <a:buClr>
                <a:schemeClr val="bg1">
                  <a:lumMod val="95000"/>
                </a:schemeClr>
              </a:buClr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 as outras fases?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323528" y="1916832"/>
            <a:ext cx="8496944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rgbClr val="00C85A"/>
              </a:buClr>
              <a:buFont typeface="Wingdings" pitchFamily="2" charset="2"/>
              <a:buChar char="v"/>
              <a:defRPr/>
            </a:pPr>
            <a:r>
              <a:rPr lang="pt-BR" sz="4000" b="0" kern="0" dirty="0" smtClean="0">
                <a:solidFill>
                  <a:srgbClr val="00C85A"/>
                </a:solidFill>
                <a:latin typeface="Century Gothic" pitchFamily="34" charset="0"/>
              </a:rPr>
              <a:t>Dois </a:t>
            </a:r>
            <a:r>
              <a:rPr lang="pt-BR" sz="4000" b="0" kern="0" dirty="0">
                <a:solidFill>
                  <a:srgbClr val="00C85A"/>
                </a:solidFill>
                <a:latin typeface="Century Gothic" pitchFamily="34" charset="0"/>
              </a:rPr>
              <a:t>grandes conjuntos:</a:t>
            </a:r>
          </a:p>
          <a:p>
            <a:pPr marL="342900" indent="-342900" algn="l">
              <a:spcBef>
                <a:spcPct val="20000"/>
              </a:spcBef>
              <a:buClr>
                <a:srgbClr val="00C85A"/>
              </a:buClr>
              <a:buFont typeface="Wingdings" pitchFamily="2" charset="2"/>
              <a:buChar char="v"/>
              <a:defRPr/>
            </a:pPr>
            <a:endParaRPr lang="pt-BR" sz="4000" b="0" kern="0" dirty="0">
              <a:solidFill>
                <a:srgbClr val="00C85A"/>
              </a:solidFill>
              <a:latin typeface="Century Gothic" pitchFamily="34" charset="0"/>
            </a:endParaRPr>
          </a:p>
          <a:p>
            <a:pPr marL="800100" lvl="1" indent="-342900" algn="l">
              <a:spcBef>
                <a:spcPct val="20000"/>
              </a:spcBef>
              <a:buClr>
                <a:srgbClr val="00C85A"/>
              </a:buClr>
              <a:buFont typeface="Wingdings" pitchFamily="2" charset="2"/>
              <a:buChar char="v"/>
              <a:defRPr/>
            </a:pPr>
            <a:r>
              <a:rPr lang="pt-BR" sz="4000" b="0" kern="0" dirty="0">
                <a:solidFill>
                  <a:srgbClr val="00C85A"/>
                </a:solidFill>
                <a:latin typeface="Century Gothic" pitchFamily="34" charset="0"/>
              </a:rPr>
              <a:t>Fases </a:t>
            </a:r>
            <a:r>
              <a:rPr lang="pt-BR" sz="4000" kern="0" dirty="0">
                <a:solidFill>
                  <a:schemeClr val="bg1"/>
                </a:solidFill>
                <a:latin typeface="Century Gothic" pitchFamily="34" charset="0"/>
              </a:rPr>
              <a:t>crescentes</a:t>
            </a:r>
          </a:p>
          <a:p>
            <a:pPr marL="800100" lvl="1" indent="-342900" algn="l">
              <a:spcBef>
                <a:spcPct val="20000"/>
              </a:spcBef>
              <a:buClr>
                <a:srgbClr val="00C85A"/>
              </a:buClr>
              <a:buFont typeface="Wingdings" pitchFamily="2" charset="2"/>
              <a:buChar char="v"/>
              <a:defRPr/>
            </a:pPr>
            <a:r>
              <a:rPr lang="pt-BR" sz="4000" b="0" kern="0" dirty="0">
                <a:solidFill>
                  <a:srgbClr val="00C85A"/>
                </a:solidFill>
                <a:latin typeface="Century Gothic" pitchFamily="34" charset="0"/>
              </a:rPr>
              <a:t>Fases </a:t>
            </a:r>
            <a:r>
              <a:rPr lang="pt-BR" sz="4000" kern="0" dirty="0">
                <a:solidFill>
                  <a:schemeClr val="bg1"/>
                </a:solidFill>
                <a:latin typeface="Century Gothic" pitchFamily="34" charset="0"/>
              </a:rPr>
              <a:t>minguantes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kern="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485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lum bright="15000" contrast="19000"/>
          </a:blip>
          <a:srcRect/>
          <a:stretch>
            <a:fillRect/>
          </a:stretch>
        </p:blipFill>
        <p:spPr bwMode="auto">
          <a:xfrm>
            <a:off x="71438" y="991319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Órion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 bwMode="auto">
          <a:xfrm rot="10800000">
            <a:off x="3000375" y="3071813"/>
            <a:ext cx="1643063" cy="8572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2" name="Grupo 50"/>
          <p:cNvGrpSpPr/>
          <p:nvPr/>
        </p:nvGrpSpPr>
        <p:grpSpPr bwMode="auto">
          <a:xfrm>
            <a:off x="3571875" y="4852403"/>
            <a:ext cx="1643063" cy="648285"/>
            <a:chOff x="5214942" y="4209471"/>
            <a:chExt cx="1643074" cy="648289"/>
          </a:xfrm>
        </p:grpSpPr>
        <p:sp>
          <p:nvSpPr>
            <p:cNvPr id="27671" name="Elipse 24"/>
            <p:cNvSpPr>
              <a:spLocks noChangeArrowheads="1"/>
            </p:cNvSpPr>
            <p:nvPr/>
          </p:nvSpPr>
          <p:spPr bwMode="auto">
            <a:xfrm>
              <a:off x="5696659" y="4209471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7672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Beteugeuse</a:t>
              </a:r>
            </a:p>
          </p:txBody>
        </p:sp>
      </p:grpSp>
      <p:grpSp>
        <p:nvGrpSpPr>
          <p:cNvPr id="3" name="Grupo 48"/>
          <p:cNvGrpSpPr/>
          <p:nvPr/>
        </p:nvGrpSpPr>
        <p:grpSpPr bwMode="auto">
          <a:xfrm>
            <a:off x="5214938" y="2947988"/>
            <a:ext cx="1643062" cy="409575"/>
            <a:chOff x="6286512" y="3000372"/>
            <a:chExt cx="1643074" cy="409992"/>
          </a:xfrm>
        </p:grpSpPr>
        <p:sp>
          <p:nvSpPr>
            <p:cNvPr id="27669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Rigel</a:t>
              </a:r>
            </a:p>
          </p:txBody>
        </p:sp>
        <p:sp>
          <p:nvSpPr>
            <p:cNvPr id="27670" name="Elipse 37"/>
            <p:cNvSpPr>
              <a:spLocks noChangeArrowheads="1"/>
            </p:cNvSpPr>
            <p:nvPr/>
          </p:nvSpPr>
          <p:spPr bwMode="auto">
            <a:xfrm>
              <a:off x="6383954" y="3000372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upo 46"/>
          <p:cNvGrpSpPr/>
          <p:nvPr/>
        </p:nvGrpSpPr>
        <p:grpSpPr bwMode="auto">
          <a:xfrm>
            <a:off x="1285875" y="3143250"/>
            <a:ext cx="1643063" cy="642938"/>
            <a:chOff x="4429124" y="3143248"/>
            <a:chExt cx="1643074" cy="642942"/>
          </a:xfrm>
        </p:grpSpPr>
        <p:sp>
          <p:nvSpPr>
            <p:cNvPr id="27667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Aldebaran</a:t>
              </a:r>
              <a:endPara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7668" name="Elipse 38"/>
            <p:cNvSpPr>
              <a:spLocks noChangeArrowheads="1"/>
            </p:cNvSpPr>
            <p:nvPr/>
          </p:nvSpPr>
          <p:spPr bwMode="auto">
            <a:xfrm>
              <a:off x="515650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7123" name="CaixaDeTexto 41"/>
          <p:cNvSpPr txBox="1">
            <a:spLocks noChangeArrowheads="1"/>
          </p:cNvSpPr>
          <p:nvPr/>
        </p:nvSpPr>
        <p:spPr bwMode="auto">
          <a:xfrm>
            <a:off x="4071938" y="4429125"/>
            <a:ext cx="1643062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Mintaka</a:t>
            </a:r>
          </a:p>
        </p:txBody>
      </p:sp>
      <p:sp>
        <p:nvSpPr>
          <p:cNvPr id="47121" name="Elipse 43"/>
          <p:cNvSpPr>
            <a:spLocks noChangeArrowheads="1"/>
          </p:cNvSpPr>
          <p:nvPr/>
        </p:nvSpPr>
        <p:spPr bwMode="auto">
          <a:xfrm>
            <a:off x="4736545" y="3923872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Crédito da imagem: software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stellarium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disponível em 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www.stellarium.org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C85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Elipse 43"/>
          <p:cNvSpPr>
            <a:spLocks noChangeArrowheads="1"/>
          </p:cNvSpPr>
          <p:nvPr/>
        </p:nvSpPr>
        <p:spPr bwMode="auto">
          <a:xfrm>
            <a:off x="4888945" y="3995309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7" name="Elipse 43"/>
          <p:cNvSpPr>
            <a:spLocks noChangeArrowheads="1"/>
          </p:cNvSpPr>
          <p:nvPr/>
        </p:nvSpPr>
        <p:spPr bwMode="auto">
          <a:xfrm>
            <a:off x="5028343" y="4084940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74" name="Conector reto 32"/>
          <p:cNvCxnSpPr>
            <a:cxnSpLocks noChangeShapeType="1"/>
          </p:cNvCxnSpPr>
          <p:nvPr/>
        </p:nvCxnSpPr>
        <p:spPr bwMode="auto">
          <a:xfrm rot="16200000" flipV="1">
            <a:off x="4643438" y="4286250"/>
            <a:ext cx="357188" cy="7143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2" name="Conector reto 32"/>
          <p:cNvCxnSpPr>
            <a:cxnSpLocks noChangeShapeType="1"/>
          </p:cNvCxnSpPr>
          <p:nvPr/>
        </p:nvCxnSpPr>
        <p:spPr bwMode="auto">
          <a:xfrm rot="5400000">
            <a:off x="4964907" y="3750468"/>
            <a:ext cx="285750" cy="214313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3" name="Conector reto 32"/>
          <p:cNvCxnSpPr>
            <a:cxnSpLocks noChangeShapeType="1"/>
          </p:cNvCxnSpPr>
          <p:nvPr/>
        </p:nvCxnSpPr>
        <p:spPr bwMode="auto">
          <a:xfrm rot="10800000">
            <a:off x="5214938" y="4214813"/>
            <a:ext cx="357187" cy="158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sp>
        <p:nvSpPr>
          <p:cNvPr id="91" name="CaixaDeTexto 41"/>
          <p:cNvSpPr txBox="1">
            <a:spLocks noChangeArrowheads="1"/>
          </p:cNvSpPr>
          <p:nvPr/>
        </p:nvSpPr>
        <p:spPr bwMode="auto">
          <a:xfrm>
            <a:off x="4500563" y="3429000"/>
            <a:ext cx="1643062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Alnilan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2" name="CaixaDeTexto 41"/>
          <p:cNvSpPr txBox="1">
            <a:spLocks noChangeArrowheads="1"/>
          </p:cNvSpPr>
          <p:nvPr/>
        </p:nvSpPr>
        <p:spPr bwMode="auto">
          <a:xfrm>
            <a:off x="5572125" y="4019550"/>
            <a:ext cx="100012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Alnitak</a:t>
            </a:r>
          </a:p>
        </p:txBody>
      </p:sp>
      <p:cxnSp>
        <p:nvCxnSpPr>
          <p:cNvPr id="25" name="Conector reto 24"/>
          <p:cNvCxnSpPr/>
          <p:nvPr/>
        </p:nvCxnSpPr>
        <p:spPr bwMode="auto">
          <a:xfrm>
            <a:off x="4644008" y="3933056"/>
            <a:ext cx="2397934" cy="11564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1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29" name="Grupo 46"/>
          <p:cNvGrpSpPr/>
          <p:nvPr/>
        </p:nvGrpSpPr>
        <p:grpSpPr bwMode="auto">
          <a:xfrm>
            <a:off x="6660232" y="5013176"/>
            <a:ext cx="1643063" cy="642938"/>
            <a:chOff x="4429124" y="3143248"/>
            <a:chExt cx="1643074" cy="642942"/>
          </a:xfrm>
        </p:grpSpPr>
        <p:sp>
          <p:nvSpPr>
            <p:cNvPr id="30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Sírius</a:t>
              </a:r>
              <a:endPara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31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4" name="CaixaDeTexto 29"/>
          <p:cNvSpPr txBox="1">
            <a:spLocks noChangeArrowheads="1"/>
          </p:cNvSpPr>
          <p:nvPr/>
        </p:nvSpPr>
        <p:spPr bwMode="auto">
          <a:xfrm>
            <a:off x="395536" y="2132856"/>
            <a:ext cx="36004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Constelação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Touro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C85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CaixaDeTexto 29"/>
          <p:cNvSpPr txBox="1">
            <a:spLocks noChangeArrowheads="1"/>
          </p:cNvSpPr>
          <p:nvPr/>
        </p:nvSpPr>
        <p:spPr bwMode="auto">
          <a:xfrm>
            <a:off x="6660232" y="5601434"/>
            <a:ext cx="241176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Constelação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Cão Maior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C85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5984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3" grpId="0"/>
      <p:bldP spid="47121" grpId="0" bldLvl="0" animBg="1"/>
      <p:bldP spid="36" grpId="0" bldLvl="0" animBg="1"/>
      <p:bldP spid="37" grpId="0" bldLvl="0" animBg="1"/>
      <p:bldP spid="91" grpId="0"/>
      <p:bldP spid="92" grpId="0"/>
      <p:bldP spid="34" grpId="0"/>
      <p:bldP spid="3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grupar 7"/>
          <p:cNvGrpSpPr/>
          <p:nvPr/>
        </p:nvGrpSpPr>
        <p:grpSpPr>
          <a:xfrm>
            <a:off x="179512" y="3111838"/>
            <a:ext cx="1728192" cy="1037242"/>
            <a:chOff x="725298" y="3111838"/>
            <a:chExt cx="1728192" cy="1037242"/>
          </a:xfrm>
        </p:grpSpPr>
        <p:sp>
          <p:nvSpPr>
            <p:cNvPr id="28675" name="Oval 4"/>
            <p:cNvSpPr>
              <a:spLocks noChangeArrowheads="1"/>
            </p:cNvSpPr>
            <p:nvPr/>
          </p:nvSpPr>
          <p:spPr bwMode="auto">
            <a:xfrm>
              <a:off x="965448" y="3111838"/>
              <a:ext cx="682625" cy="682625"/>
            </a:xfrm>
            <a:prstGeom prst="ellipse">
              <a:avLst/>
            </a:prstGeom>
            <a:solidFill>
              <a:schemeClr val="tx1"/>
            </a:solidFill>
            <a:ln w="3175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725298" y="3810526"/>
              <a:ext cx="1254414" cy="338554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Dia 1 e 29</a:t>
              </a:r>
              <a:endParaRPr lang="pt-BR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28677" name="Text Box 6"/>
            <p:cNvSpPr txBox="1">
              <a:spLocks noChangeArrowheads="1"/>
            </p:cNvSpPr>
            <p:nvPr/>
          </p:nvSpPr>
          <p:spPr bwMode="auto">
            <a:xfrm>
              <a:off x="1733420" y="3276273"/>
              <a:ext cx="720070" cy="5847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pt-BR" dirty="0">
                  <a:solidFill>
                    <a:srgbClr val="FFFF00"/>
                  </a:solidFill>
                  <a:latin typeface="Century Gothic" pitchFamily="34" charset="0"/>
                </a:rPr>
                <a:t>Lua</a:t>
              </a:r>
            </a:p>
            <a:p>
              <a:r>
                <a:rPr lang="pt-BR" dirty="0">
                  <a:solidFill>
                    <a:srgbClr val="FFFF00"/>
                  </a:solidFill>
                  <a:latin typeface="Century Gothic" pitchFamily="34" charset="0"/>
                </a:rPr>
                <a:t>Nova</a:t>
              </a:r>
            </a:p>
          </p:txBody>
        </p:sp>
      </p:grpSp>
      <p:sp>
        <p:nvSpPr>
          <p:cNvPr id="11404" name="AutoShape 8"/>
          <p:cNvSpPr>
            <a:spLocks noChangeArrowheads="1"/>
          </p:cNvSpPr>
          <p:nvPr/>
        </p:nvSpPr>
        <p:spPr bwMode="auto">
          <a:xfrm>
            <a:off x="971600" y="1284526"/>
            <a:ext cx="381000" cy="762000"/>
          </a:xfrm>
          <a:prstGeom prst="moon">
            <a:avLst>
              <a:gd name="adj" fmla="val 2958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402" name="AutoShape 11"/>
          <p:cNvSpPr>
            <a:spLocks noChangeArrowheads="1"/>
          </p:cNvSpPr>
          <p:nvPr/>
        </p:nvSpPr>
        <p:spPr bwMode="auto">
          <a:xfrm>
            <a:off x="2000232" y="1284444"/>
            <a:ext cx="381000" cy="762000"/>
          </a:xfrm>
          <a:prstGeom prst="moon">
            <a:avLst>
              <a:gd name="adj" fmla="val 5833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400" name="AutoShape 14"/>
          <p:cNvSpPr>
            <a:spLocks noChangeArrowheads="1"/>
          </p:cNvSpPr>
          <p:nvPr/>
        </p:nvSpPr>
        <p:spPr bwMode="auto">
          <a:xfrm>
            <a:off x="3143240" y="1268484"/>
            <a:ext cx="381000" cy="762000"/>
          </a:xfrm>
          <a:prstGeom prst="moon">
            <a:avLst>
              <a:gd name="adj" fmla="val 79167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3492672" y="823459"/>
            <a:ext cx="2249489" cy="1885951"/>
            <a:chOff x="2284" y="294"/>
            <a:chExt cx="1417" cy="1188"/>
          </a:xfrm>
          <a:solidFill>
            <a:schemeClr val="accent3">
              <a:lumMod val="75000"/>
            </a:schemeClr>
          </a:solidFill>
        </p:grpSpPr>
        <p:sp>
          <p:nvSpPr>
            <p:cNvPr id="11396" name="Arc 17"/>
            <p:cNvSpPr>
              <a:spLocks/>
            </p:cNvSpPr>
            <p:nvPr/>
          </p:nvSpPr>
          <p:spPr bwMode="auto">
            <a:xfrm flipH="1">
              <a:off x="2786" y="576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97" name="Text Box 18"/>
            <p:cNvSpPr txBox="1">
              <a:spLocks noChangeArrowheads="1"/>
            </p:cNvSpPr>
            <p:nvPr/>
          </p:nvSpPr>
          <p:spPr bwMode="auto">
            <a:xfrm>
              <a:off x="2604" y="294"/>
              <a:ext cx="732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Dia 7</a:t>
              </a:r>
              <a:endParaRPr lang="pt-BR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98" name="Text Box 19"/>
            <p:cNvSpPr txBox="1">
              <a:spLocks noChangeArrowheads="1"/>
            </p:cNvSpPr>
            <p:nvPr/>
          </p:nvSpPr>
          <p:spPr bwMode="auto">
            <a:xfrm>
              <a:off x="2284" y="1114"/>
              <a:ext cx="1417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Lua </a:t>
              </a:r>
              <a:r>
                <a:rPr lang="pt-BR" dirty="0" smtClean="0">
                  <a:solidFill>
                    <a:srgbClr val="FFFF00"/>
                  </a:solidFill>
                  <a:latin typeface="Century Gothic" pitchFamily="34" charset="0"/>
                </a:rPr>
                <a:t>Quarto </a:t>
              </a:r>
              <a:r>
                <a:rPr lang="pt-BR" dirty="0">
                  <a:solidFill>
                    <a:srgbClr val="FFFF00"/>
                  </a:solidFill>
                  <a:latin typeface="Century Gothic" pitchFamily="34" charset="0"/>
                </a:rPr>
                <a:t>Crescente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5436096" y="1260644"/>
            <a:ext cx="452438" cy="755650"/>
            <a:chOff x="3315" y="964"/>
            <a:chExt cx="325" cy="476"/>
          </a:xfrm>
          <a:solidFill>
            <a:schemeClr val="accent3">
              <a:lumMod val="75000"/>
            </a:schemeClr>
          </a:solidFill>
        </p:grpSpPr>
        <p:sp>
          <p:nvSpPr>
            <p:cNvPr id="11394" name="Oval 23"/>
            <p:cNvSpPr>
              <a:spLocks noChangeArrowheads="1"/>
            </p:cNvSpPr>
            <p:nvPr/>
          </p:nvSpPr>
          <p:spPr bwMode="auto">
            <a:xfrm>
              <a:off x="3456" y="968"/>
              <a:ext cx="184" cy="47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95" name="Arc 24"/>
            <p:cNvSpPr>
              <a:spLocks/>
            </p:cNvSpPr>
            <p:nvPr/>
          </p:nvSpPr>
          <p:spPr bwMode="auto">
            <a:xfrm flipH="1">
              <a:off x="3315" y="964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6574449" y="1252983"/>
            <a:ext cx="569913" cy="785813"/>
            <a:chOff x="4001" y="1235"/>
            <a:chExt cx="359" cy="495"/>
          </a:xfrm>
          <a:solidFill>
            <a:schemeClr val="accent3">
              <a:lumMod val="75000"/>
            </a:schemeClr>
          </a:solidFill>
        </p:grpSpPr>
        <p:sp>
          <p:nvSpPr>
            <p:cNvPr id="11390" name="Oval 28"/>
            <p:cNvSpPr>
              <a:spLocks noChangeArrowheads="1"/>
            </p:cNvSpPr>
            <p:nvPr/>
          </p:nvSpPr>
          <p:spPr bwMode="auto">
            <a:xfrm>
              <a:off x="4136" y="1235"/>
              <a:ext cx="224" cy="49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91" name="Arc 29"/>
            <p:cNvSpPr>
              <a:spLocks/>
            </p:cNvSpPr>
            <p:nvPr/>
          </p:nvSpPr>
          <p:spPr bwMode="auto">
            <a:xfrm flipH="1">
              <a:off x="4001" y="1235"/>
              <a:ext cx="237" cy="495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7380162" y="3086442"/>
            <a:ext cx="1584326" cy="1112839"/>
            <a:chOff x="4519" y="2025"/>
            <a:chExt cx="998" cy="701"/>
          </a:xfrm>
          <a:solidFill>
            <a:schemeClr val="accent3">
              <a:lumMod val="75000"/>
            </a:schemeClr>
          </a:solidFill>
        </p:grpSpPr>
        <p:sp>
          <p:nvSpPr>
            <p:cNvPr id="11379" name="Oval 37"/>
            <p:cNvSpPr>
              <a:spLocks noChangeArrowheads="1"/>
            </p:cNvSpPr>
            <p:nvPr/>
          </p:nvSpPr>
          <p:spPr bwMode="auto">
            <a:xfrm>
              <a:off x="4995" y="2025"/>
              <a:ext cx="476" cy="47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80" name="Text Box 38"/>
            <p:cNvSpPr txBox="1">
              <a:spLocks noChangeArrowheads="1"/>
            </p:cNvSpPr>
            <p:nvPr/>
          </p:nvSpPr>
          <p:spPr bwMode="auto">
            <a:xfrm>
              <a:off x="4990" y="2513"/>
              <a:ext cx="527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chemeClr val="bg1">
                      <a:lumMod val="85000"/>
                    </a:schemeClr>
                  </a:solidFill>
                  <a:latin typeface="Century Gothic" panose="020B0502020202020204" pitchFamily="34" charset="0"/>
                </a:rPr>
                <a:t>Dia 14</a:t>
              </a:r>
              <a:endParaRPr lang="pt-BR" dirty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81" name="Text Box 39"/>
            <p:cNvSpPr txBox="1">
              <a:spLocks noChangeArrowheads="1"/>
            </p:cNvSpPr>
            <p:nvPr/>
          </p:nvSpPr>
          <p:spPr bwMode="auto">
            <a:xfrm>
              <a:off x="4519" y="2092"/>
              <a:ext cx="495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>
                  <a:solidFill>
                    <a:srgbClr val="FFFF00"/>
                  </a:solidFill>
                  <a:latin typeface="Century Gothic" pitchFamily="34" charset="0"/>
                </a:rPr>
                <a:t>Lua</a:t>
              </a:r>
            </a:p>
            <a:p>
              <a:pPr>
                <a:defRPr/>
              </a:pPr>
              <a:r>
                <a:rPr lang="pt-BR" dirty="0">
                  <a:solidFill>
                    <a:srgbClr val="FFFF00"/>
                  </a:solidFill>
                  <a:latin typeface="Century Gothic" pitchFamily="34" charset="0"/>
                </a:rPr>
                <a:t>Cheia</a:t>
              </a:r>
            </a:p>
          </p:txBody>
        </p:sp>
      </p:grp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4211960" y="4458957"/>
            <a:ext cx="1339851" cy="1922466"/>
            <a:chOff x="2474" y="3172"/>
            <a:chExt cx="844" cy="1211"/>
          </a:xfrm>
          <a:solidFill>
            <a:schemeClr val="accent3">
              <a:lumMod val="75000"/>
            </a:schemeClr>
          </a:solidFill>
        </p:grpSpPr>
        <p:sp>
          <p:nvSpPr>
            <p:cNvPr id="11363" name="Arc 58"/>
            <p:cNvSpPr>
              <a:spLocks/>
            </p:cNvSpPr>
            <p:nvPr/>
          </p:nvSpPr>
          <p:spPr bwMode="auto">
            <a:xfrm>
              <a:off x="2786" y="3460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64" name="Text Box 59"/>
            <p:cNvSpPr txBox="1">
              <a:spLocks noChangeArrowheads="1"/>
            </p:cNvSpPr>
            <p:nvPr/>
          </p:nvSpPr>
          <p:spPr bwMode="auto">
            <a:xfrm>
              <a:off x="2573" y="3172"/>
              <a:ext cx="582" cy="2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Century Gothic" panose="020B0502020202020204" pitchFamily="34" charset="0"/>
                </a:rPr>
                <a:t>Dia 21</a:t>
              </a:r>
              <a:endParaRPr lang="pt-BR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endParaRPr>
            </a:p>
          </p:txBody>
        </p:sp>
        <p:sp>
          <p:nvSpPr>
            <p:cNvPr id="11365" name="Text Box 60"/>
            <p:cNvSpPr txBox="1">
              <a:spLocks noChangeArrowheads="1"/>
            </p:cNvSpPr>
            <p:nvPr/>
          </p:nvSpPr>
          <p:spPr bwMode="auto">
            <a:xfrm>
              <a:off x="2474" y="4015"/>
              <a:ext cx="844" cy="36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dirty="0" smtClean="0">
                  <a:solidFill>
                    <a:srgbClr val="FFFF00"/>
                  </a:solidFill>
                  <a:latin typeface="Century Gothic" pitchFamily="34" charset="0"/>
                </a:rPr>
                <a:t>Lua Quarto </a:t>
              </a:r>
            </a:p>
            <a:p>
              <a:pPr>
                <a:defRPr/>
              </a:pPr>
              <a:r>
                <a:rPr lang="pt-BR" dirty="0" smtClean="0">
                  <a:solidFill>
                    <a:srgbClr val="FFFF00"/>
                  </a:solidFill>
                  <a:latin typeface="Century Gothic" pitchFamily="34" charset="0"/>
                </a:rPr>
                <a:t>Minguante</a:t>
              </a:r>
              <a:endParaRPr lang="pt-BR" dirty="0">
                <a:solidFill>
                  <a:srgbClr val="FFFF00"/>
                </a:solidFill>
                <a:latin typeface="Century Gothic" pitchFamily="34" charset="0"/>
              </a:endParaRPr>
            </a:p>
          </p:txBody>
        </p:sp>
      </p:grpSp>
      <p:sp>
        <p:nvSpPr>
          <p:cNvPr id="11357" name="AutoShape 69"/>
          <p:cNvSpPr>
            <a:spLocks noChangeArrowheads="1"/>
          </p:cNvSpPr>
          <p:nvPr/>
        </p:nvSpPr>
        <p:spPr bwMode="auto">
          <a:xfrm flipH="1">
            <a:off x="1125632" y="4908321"/>
            <a:ext cx="381000" cy="762000"/>
          </a:xfrm>
          <a:prstGeom prst="moon">
            <a:avLst>
              <a:gd name="adj" fmla="val 2958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349" name="AutoShape 81"/>
          <p:cNvSpPr>
            <a:spLocks noChangeArrowheads="1"/>
          </p:cNvSpPr>
          <p:nvPr/>
        </p:nvSpPr>
        <p:spPr bwMode="auto">
          <a:xfrm flipH="1">
            <a:off x="3347864" y="4915014"/>
            <a:ext cx="381000" cy="762000"/>
          </a:xfrm>
          <a:prstGeom prst="moon">
            <a:avLst>
              <a:gd name="adj" fmla="val 8333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Group 100"/>
          <p:cNvGrpSpPr>
            <a:grpSpLocks/>
          </p:cNvGrpSpPr>
          <p:nvPr/>
        </p:nvGrpSpPr>
        <p:grpSpPr bwMode="auto">
          <a:xfrm>
            <a:off x="7659876" y="1259700"/>
            <a:ext cx="665162" cy="755650"/>
            <a:chOff x="4579" y="1636"/>
            <a:chExt cx="419" cy="476"/>
          </a:xfrm>
          <a:solidFill>
            <a:schemeClr val="accent3">
              <a:lumMod val="75000"/>
            </a:schemeClr>
          </a:solidFill>
        </p:grpSpPr>
        <p:sp>
          <p:nvSpPr>
            <p:cNvPr id="11335" name="Oval 101"/>
            <p:cNvSpPr>
              <a:spLocks noChangeArrowheads="1"/>
            </p:cNvSpPr>
            <p:nvPr/>
          </p:nvSpPr>
          <p:spPr bwMode="auto">
            <a:xfrm>
              <a:off x="4669" y="1636"/>
              <a:ext cx="329" cy="47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1336" name="Arc 102"/>
            <p:cNvSpPr>
              <a:spLocks/>
            </p:cNvSpPr>
            <p:nvPr/>
          </p:nvSpPr>
          <p:spPr bwMode="auto">
            <a:xfrm flipH="1">
              <a:off x="4579" y="1636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11298" name="Text Box 119"/>
          <p:cNvSpPr txBox="1">
            <a:spLocks noChangeArrowheads="1"/>
          </p:cNvSpPr>
          <p:nvPr/>
        </p:nvSpPr>
        <p:spPr bwMode="auto">
          <a:xfrm>
            <a:off x="181676" y="156439"/>
            <a:ext cx="794619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2000" dirty="0" smtClean="0">
                <a:solidFill>
                  <a:srgbClr val="00C85A"/>
                </a:solidFill>
                <a:latin typeface="Century Gothic" pitchFamily="34" charset="0"/>
              </a:rPr>
              <a:t>Aspectos para o observador </a:t>
            </a:r>
            <a:r>
              <a:rPr lang="pt-BR" sz="2000" dirty="0">
                <a:solidFill>
                  <a:srgbClr val="00C85A"/>
                </a:solidFill>
                <a:latin typeface="Century Gothic" pitchFamily="34" charset="0"/>
              </a:rPr>
              <a:t>no hemisfério Sul da Terra</a:t>
            </a:r>
          </a:p>
        </p:txBody>
      </p:sp>
      <p:sp>
        <p:nvSpPr>
          <p:cNvPr id="11300" name="Text Box 141"/>
          <p:cNvSpPr txBox="1">
            <a:spLocks noChangeArrowheads="1"/>
          </p:cNvSpPr>
          <p:nvPr/>
        </p:nvSpPr>
        <p:spPr bwMode="auto">
          <a:xfrm>
            <a:off x="0" y="6536377"/>
            <a:ext cx="8036113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100" dirty="0">
                <a:solidFill>
                  <a:srgbClr val="00C85A"/>
                </a:solidFill>
                <a:latin typeface="Century Gothic" pitchFamily="34" charset="0"/>
              </a:rPr>
              <a:t>Crédito da </a:t>
            </a:r>
            <a:r>
              <a:rPr lang="pt-BR" sz="1100" dirty="0" smtClean="0">
                <a:solidFill>
                  <a:srgbClr val="00C85A"/>
                </a:solidFill>
                <a:latin typeface="Century Gothic" pitchFamily="34" charset="0"/>
              </a:rPr>
              <a:t>imagem original: Prof</a:t>
            </a:r>
            <a:r>
              <a:rPr lang="pt-BR" sz="1100" dirty="0">
                <a:solidFill>
                  <a:srgbClr val="00C85A"/>
                </a:solidFill>
                <a:latin typeface="Century Gothic" pitchFamily="34" charset="0"/>
              </a:rPr>
              <a:t>. </a:t>
            </a:r>
            <a:r>
              <a:rPr lang="pt-BR" sz="1100" dirty="0" smtClean="0">
                <a:solidFill>
                  <a:srgbClr val="00C85A"/>
                </a:solidFill>
                <a:latin typeface="Century Gothic" pitchFamily="34" charset="0"/>
              </a:rPr>
              <a:t>Roberto </a:t>
            </a:r>
            <a:r>
              <a:rPr lang="pt-BR" sz="1100" dirty="0" err="1" smtClean="0">
                <a:solidFill>
                  <a:srgbClr val="00C85A"/>
                </a:solidFill>
                <a:latin typeface="Century Gothic" pitchFamily="34" charset="0"/>
              </a:rPr>
              <a:t>Boczko</a:t>
            </a:r>
            <a:r>
              <a:rPr lang="pt-BR" sz="1100" dirty="0" smtClean="0">
                <a:solidFill>
                  <a:srgbClr val="00C85A"/>
                </a:solidFill>
                <a:latin typeface="Century Gothic" pitchFamily="34" charset="0"/>
              </a:rPr>
              <a:t>; adaptações: André Luiz da Silva/CDA/CDCC/USP</a:t>
            </a:r>
            <a:endParaRPr lang="pt-BR" sz="1100" dirty="0">
              <a:solidFill>
                <a:srgbClr val="00C85A"/>
              </a:solidFill>
              <a:latin typeface="Century Gothic" pitchFamily="34" charset="0"/>
            </a:endParaRPr>
          </a:p>
        </p:txBody>
      </p:sp>
      <p:grpSp>
        <p:nvGrpSpPr>
          <p:cNvPr id="17" name="Group 100"/>
          <p:cNvGrpSpPr>
            <a:grpSpLocks/>
          </p:cNvGrpSpPr>
          <p:nvPr/>
        </p:nvGrpSpPr>
        <p:grpSpPr bwMode="auto">
          <a:xfrm rot="10800000">
            <a:off x="7740352" y="4930808"/>
            <a:ext cx="665162" cy="755650"/>
            <a:chOff x="4579" y="1636"/>
            <a:chExt cx="419" cy="476"/>
          </a:xfrm>
          <a:solidFill>
            <a:schemeClr val="accent3">
              <a:lumMod val="75000"/>
            </a:schemeClr>
          </a:solidFill>
        </p:grpSpPr>
        <p:sp>
          <p:nvSpPr>
            <p:cNvPr id="77" name="Oval 101"/>
            <p:cNvSpPr>
              <a:spLocks noChangeArrowheads="1"/>
            </p:cNvSpPr>
            <p:nvPr/>
          </p:nvSpPr>
          <p:spPr bwMode="auto">
            <a:xfrm>
              <a:off x="4669" y="1636"/>
              <a:ext cx="329" cy="476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8" name="Arc 102"/>
            <p:cNvSpPr>
              <a:spLocks/>
            </p:cNvSpPr>
            <p:nvPr/>
          </p:nvSpPr>
          <p:spPr bwMode="auto">
            <a:xfrm flipH="1">
              <a:off x="4579" y="1636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9" name="Group 27"/>
          <p:cNvGrpSpPr>
            <a:grpSpLocks/>
          </p:cNvGrpSpPr>
          <p:nvPr/>
        </p:nvGrpSpPr>
        <p:grpSpPr bwMode="auto">
          <a:xfrm rot="10800000">
            <a:off x="6660233" y="4913636"/>
            <a:ext cx="569913" cy="785813"/>
            <a:chOff x="4001" y="1235"/>
            <a:chExt cx="359" cy="495"/>
          </a:xfrm>
          <a:solidFill>
            <a:schemeClr val="accent3">
              <a:lumMod val="75000"/>
            </a:schemeClr>
          </a:solidFill>
        </p:grpSpPr>
        <p:sp>
          <p:nvSpPr>
            <p:cNvPr id="82" name="Oval 28"/>
            <p:cNvSpPr>
              <a:spLocks noChangeArrowheads="1"/>
            </p:cNvSpPr>
            <p:nvPr/>
          </p:nvSpPr>
          <p:spPr bwMode="auto">
            <a:xfrm>
              <a:off x="4136" y="1235"/>
              <a:ext cx="224" cy="495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3" name="Arc 29"/>
            <p:cNvSpPr>
              <a:spLocks/>
            </p:cNvSpPr>
            <p:nvPr/>
          </p:nvSpPr>
          <p:spPr bwMode="auto">
            <a:xfrm flipH="1">
              <a:off x="4001" y="1235"/>
              <a:ext cx="237" cy="495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" name="Group 22"/>
          <p:cNvGrpSpPr>
            <a:grpSpLocks/>
          </p:cNvGrpSpPr>
          <p:nvPr/>
        </p:nvGrpSpPr>
        <p:grpSpPr bwMode="auto">
          <a:xfrm rot="10800000">
            <a:off x="5705326" y="4917745"/>
            <a:ext cx="450850" cy="755650"/>
            <a:chOff x="3315" y="964"/>
            <a:chExt cx="325" cy="476"/>
          </a:xfrm>
          <a:solidFill>
            <a:schemeClr val="accent3">
              <a:lumMod val="75000"/>
            </a:schemeClr>
          </a:solidFill>
        </p:grpSpPr>
        <p:sp>
          <p:nvSpPr>
            <p:cNvPr id="87" name="Oval 23"/>
            <p:cNvSpPr>
              <a:spLocks noChangeArrowheads="1"/>
            </p:cNvSpPr>
            <p:nvPr/>
          </p:nvSpPr>
          <p:spPr bwMode="auto">
            <a:xfrm>
              <a:off x="3456" y="964"/>
              <a:ext cx="184" cy="470"/>
            </a:xfrm>
            <a:prstGeom prst="ellipse">
              <a:avLst/>
            </a:pr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8" name="Arc 24"/>
            <p:cNvSpPr>
              <a:spLocks/>
            </p:cNvSpPr>
            <p:nvPr/>
          </p:nvSpPr>
          <p:spPr bwMode="auto">
            <a:xfrm flipH="1">
              <a:off x="3315" y="964"/>
              <a:ext cx="237" cy="476"/>
            </a:xfrm>
            <a:custGeom>
              <a:avLst/>
              <a:gdLst>
                <a:gd name="T0" fmla="*/ 0 w 21600"/>
                <a:gd name="T1" fmla="*/ 0 h 43199"/>
                <a:gd name="T2" fmla="*/ 0 w 21600"/>
                <a:gd name="T3" fmla="*/ 0 h 43199"/>
                <a:gd name="T4" fmla="*/ 0 w 21600"/>
                <a:gd name="T5" fmla="*/ 0 h 43199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199"/>
                <a:gd name="T11" fmla="*/ 21600 w 21600"/>
                <a:gd name="T12" fmla="*/ 43199 h 431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19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</a:path>
                <a:path w="21600" h="4319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457"/>
                    <a:pt x="12040" y="43098"/>
                    <a:pt x="183" y="43199"/>
                  </a:cubicBezTo>
                  <a:lnTo>
                    <a:pt x="0" y="21600"/>
                  </a:lnTo>
                  <a:close/>
                </a:path>
              </a:pathLst>
            </a:custGeom>
            <a:grp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90" name="AutoShape 11"/>
          <p:cNvSpPr>
            <a:spLocks noChangeArrowheads="1"/>
          </p:cNvSpPr>
          <p:nvPr/>
        </p:nvSpPr>
        <p:spPr bwMode="auto">
          <a:xfrm rot="11038625">
            <a:off x="2239412" y="4931572"/>
            <a:ext cx="381000" cy="762000"/>
          </a:xfrm>
          <a:prstGeom prst="moon">
            <a:avLst>
              <a:gd name="adj" fmla="val 58333"/>
            </a:avLst>
          </a:prstGeom>
          <a:solidFill>
            <a:schemeClr val="accent3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pt-BR">
              <a:solidFill>
                <a:schemeClr val="accent6">
                  <a:lumMod val="20000"/>
                  <a:lumOff val="8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Text Box 119"/>
          <p:cNvSpPr txBox="1">
            <a:spLocks noChangeArrowheads="1"/>
          </p:cNvSpPr>
          <p:nvPr/>
        </p:nvSpPr>
        <p:spPr bwMode="auto">
          <a:xfrm>
            <a:off x="3076764" y="3039343"/>
            <a:ext cx="315142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fases crescentes</a:t>
            </a:r>
            <a:endParaRPr lang="pt-BR" sz="2400" dirty="0">
              <a:solidFill>
                <a:srgbClr val="00C85A"/>
              </a:solidFill>
              <a:latin typeface="Century Gothic" pitchFamily="34" charset="0"/>
            </a:endParaRPr>
          </a:p>
        </p:txBody>
      </p:sp>
      <p:sp>
        <p:nvSpPr>
          <p:cNvPr id="79" name="Text Box 119"/>
          <p:cNvSpPr txBox="1">
            <a:spLocks noChangeArrowheads="1"/>
          </p:cNvSpPr>
          <p:nvPr/>
        </p:nvSpPr>
        <p:spPr bwMode="auto">
          <a:xfrm>
            <a:off x="2771800" y="3659736"/>
            <a:ext cx="364828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4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fases minguantes</a:t>
            </a:r>
            <a:endParaRPr lang="pt-BR" sz="2400" dirty="0">
              <a:solidFill>
                <a:srgbClr val="00C85A"/>
              </a:solidFill>
              <a:latin typeface="Century Gothic" pitchFamily="34" charset="0"/>
            </a:endParaRPr>
          </a:p>
        </p:txBody>
      </p:sp>
      <p:sp>
        <p:nvSpPr>
          <p:cNvPr id="2" name="Chave Esquerda 1"/>
          <p:cNvSpPr/>
          <p:nvPr/>
        </p:nvSpPr>
        <p:spPr bwMode="auto">
          <a:xfrm rot="16200000">
            <a:off x="4431298" y="-529022"/>
            <a:ext cx="519284" cy="6676680"/>
          </a:xfrm>
          <a:prstGeom prst="leftBrace">
            <a:avLst>
              <a:gd name="adj1" fmla="val 44056"/>
              <a:gd name="adj2" fmla="val 49585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49" name="Chave Esquerda 48"/>
          <p:cNvSpPr/>
          <p:nvPr/>
        </p:nvSpPr>
        <p:spPr bwMode="auto">
          <a:xfrm rot="5400000">
            <a:off x="4503991" y="1049006"/>
            <a:ext cx="519284" cy="6544959"/>
          </a:xfrm>
          <a:prstGeom prst="leftBrace">
            <a:avLst>
              <a:gd name="adj1" fmla="val 44056"/>
              <a:gd name="adj2" fmla="val 52578"/>
            </a:avLst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00B0F0"/>
              </a:solidFill>
              <a:effectLst/>
              <a:latin typeface="Century Gothic" panose="020B0502020202020204" pitchFamily="34" charset="0"/>
            </a:endParaRPr>
          </a:p>
        </p:txBody>
      </p:sp>
      <p:cxnSp>
        <p:nvCxnSpPr>
          <p:cNvPr id="4" name="Conector de Seta Reta 3"/>
          <p:cNvCxnSpPr/>
          <p:nvPr/>
        </p:nvCxnSpPr>
        <p:spPr bwMode="auto">
          <a:xfrm flipH="1">
            <a:off x="1676232" y="530120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accent1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3" name="Conector de Seta Reta 52"/>
          <p:cNvCxnSpPr/>
          <p:nvPr/>
        </p:nvCxnSpPr>
        <p:spPr bwMode="auto">
          <a:xfrm flipH="1">
            <a:off x="2741364" y="530120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accent1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4" name="Conector de Seta Reta 53"/>
          <p:cNvCxnSpPr/>
          <p:nvPr/>
        </p:nvCxnSpPr>
        <p:spPr bwMode="auto">
          <a:xfrm flipH="1">
            <a:off x="3959968" y="530120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accent1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5" name="Conector de Seta Reta 54"/>
          <p:cNvCxnSpPr/>
          <p:nvPr/>
        </p:nvCxnSpPr>
        <p:spPr bwMode="auto">
          <a:xfrm flipH="1">
            <a:off x="5220072" y="529862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accent1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6" name="Conector de Seta Reta 55"/>
          <p:cNvCxnSpPr/>
          <p:nvPr/>
        </p:nvCxnSpPr>
        <p:spPr bwMode="auto">
          <a:xfrm flipH="1">
            <a:off x="6264224" y="530120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accent1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7" name="Conector de Seta Reta 56"/>
          <p:cNvCxnSpPr/>
          <p:nvPr/>
        </p:nvCxnSpPr>
        <p:spPr bwMode="auto">
          <a:xfrm flipH="1">
            <a:off x="7349316" y="530120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accent1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8" name="Conector de Seta Reta 57"/>
          <p:cNvCxnSpPr/>
          <p:nvPr/>
        </p:nvCxnSpPr>
        <p:spPr bwMode="auto">
          <a:xfrm rot="10800000" flipH="1">
            <a:off x="7272336" y="1628800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accent1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59" name="Conector de Seta Reta 58"/>
          <p:cNvCxnSpPr/>
          <p:nvPr/>
        </p:nvCxnSpPr>
        <p:spPr bwMode="auto">
          <a:xfrm rot="10800000" flipH="1">
            <a:off x="6073714" y="1641713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accent1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0" name="Conector de Seta Reta 59"/>
          <p:cNvCxnSpPr/>
          <p:nvPr/>
        </p:nvCxnSpPr>
        <p:spPr bwMode="auto">
          <a:xfrm rot="10800000" flipH="1">
            <a:off x="4922024" y="1628801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accent1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1" name="Conector de Seta Reta 60"/>
          <p:cNvCxnSpPr/>
          <p:nvPr/>
        </p:nvCxnSpPr>
        <p:spPr bwMode="auto">
          <a:xfrm rot="10800000" flipH="1">
            <a:off x="3815952" y="1628801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accent1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2" name="Conector de Seta Reta 61"/>
          <p:cNvCxnSpPr/>
          <p:nvPr/>
        </p:nvCxnSpPr>
        <p:spPr bwMode="auto">
          <a:xfrm rot="10800000" flipH="1">
            <a:off x="2591816" y="1628800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accent1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3" name="Conector de Seta Reta 62"/>
          <p:cNvCxnSpPr/>
          <p:nvPr/>
        </p:nvCxnSpPr>
        <p:spPr bwMode="auto">
          <a:xfrm rot="10800000" flipH="1">
            <a:off x="1491155" y="1628801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accent1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4" name="Conector de Seta Reta 63"/>
          <p:cNvCxnSpPr/>
          <p:nvPr/>
        </p:nvCxnSpPr>
        <p:spPr bwMode="auto">
          <a:xfrm rot="6480000" flipH="1">
            <a:off x="715645" y="2533948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accent1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6" name="Conector de Seta Reta 65"/>
          <p:cNvCxnSpPr/>
          <p:nvPr/>
        </p:nvCxnSpPr>
        <p:spPr bwMode="auto">
          <a:xfrm rot="4140000" flipH="1">
            <a:off x="723640" y="4454353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accent1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7" name="Conector de Seta Reta 66"/>
          <p:cNvCxnSpPr/>
          <p:nvPr/>
        </p:nvCxnSpPr>
        <p:spPr bwMode="auto">
          <a:xfrm rot="14700000" flipH="1">
            <a:off x="8114854" y="2461595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accent1"/>
            </a:solidFill>
            <a:prstDash val="solid"/>
            <a:round/>
            <a:headEnd type="none" w="lg" len="lg"/>
            <a:tailEnd type="triangle"/>
          </a:ln>
          <a:effectLst/>
        </p:spPr>
      </p:cxnSp>
      <p:cxnSp>
        <p:nvCxnSpPr>
          <p:cNvPr id="68" name="Conector de Seta Reta 67"/>
          <p:cNvCxnSpPr/>
          <p:nvPr/>
        </p:nvCxnSpPr>
        <p:spPr bwMode="auto">
          <a:xfrm rot="17340000" flipH="1">
            <a:off x="8162850" y="4507617"/>
            <a:ext cx="324000" cy="0"/>
          </a:xfrm>
          <a:prstGeom prst="straightConnector1">
            <a:avLst/>
          </a:prstGeom>
          <a:solidFill>
            <a:schemeClr val="accent1"/>
          </a:solidFill>
          <a:ln w="60325" cap="flat" cmpd="sng" algn="ctr">
            <a:solidFill>
              <a:schemeClr val="accent1"/>
            </a:solidFill>
            <a:prstDash val="solid"/>
            <a:round/>
            <a:headEnd type="none" w="lg" len="lg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59027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4" grpId="0" animBg="1"/>
      <p:bldP spid="11402" grpId="0" animBg="1"/>
      <p:bldP spid="11400" grpId="0" animBg="1"/>
      <p:bldP spid="11357" grpId="0" animBg="1"/>
      <p:bldP spid="11349" grpId="0" animBg="1"/>
      <p:bldP spid="90" grpId="0" animBg="1"/>
      <p:bldP spid="75" grpId="0"/>
      <p:bldP spid="79" grpId="0"/>
      <p:bldP spid="2" grpId="0" animBg="1"/>
      <p:bldP spid="4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68" y="548680"/>
            <a:ext cx="26734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03848" y="908720"/>
            <a:ext cx="5832648" cy="4813300"/>
          </a:xfrm>
        </p:spPr>
        <p:txBody>
          <a:bodyPr/>
          <a:lstStyle/>
          <a:p>
            <a:pPr lvl="1">
              <a:buClr>
                <a:schemeClr val="accent2">
                  <a:lumMod val="40000"/>
                  <a:lumOff val="60000"/>
                </a:schemeClr>
              </a:buClr>
              <a:buFont typeface="Wingdings" pitchFamily="2" charset="2"/>
              <a:buChar char="v"/>
              <a:defRPr/>
            </a:pPr>
            <a:endParaRPr lang="pt-BR" sz="2000" b="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Cheia: fica toda iluminada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buNone/>
              <a:defRPr/>
            </a:pPr>
            <a:endParaRPr lang="pt-BR" sz="40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algn="just"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pt-BR" sz="40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Nova: não é vista, exceto nos eclipses solares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  <a:defRPr/>
            </a:pPr>
            <a:endParaRPr lang="pt-BR" sz="4000" b="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C85A"/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rgbClr val="00C85A"/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rgbClr val="00C85A"/>
                </a:solidFill>
                <a:latin typeface="Century Gothic" pitchFamily="34" charset="0"/>
              </a:rPr>
              <a:t>Cidadao</a:t>
            </a:r>
            <a:endParaRPr lang="pt-BR" sz="1200" dirty="0">
              <a:solidFill>
                <a:srgbClr val="00C85A"/>
              </a:solidFill>
              <a:latin typeface="Century Gothic" pitchFamily="34" charset="0"/>
            </a:endParaRPr>
          </a:p>
        </p:txBody>
      </p:sp>
      <p:sp>
        <p:nvSpPr>
          <p:cNvPr id="15" name="Retângulo 14"/>
          <p:cNvSpPr/>
          <p:nvPr/>
        </p:nvSpPr>
        <p:spPr bwMode="auto">
          <a:xfrm>
            <a:off x="539552" y="3717032"/>
            <a:ext cx="2664296" cy="2592288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EE8800">
                  <a:alpha val="89000"/>
                </a:srgb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6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 bwMode="auto">
          <a:xfrm>
            <a:off x="611560" y="620688"/>
            <a:ext cx="2592288" cy="2448272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7824" y="908720"/>
            <a:ext cx="6120680" cy="4813300"/>
          </a:xfrm>
        </p:spPr>
        <p:txBody>
          <a:bodyPr/>
          <a:lstStyle/>
          <a:p>
            <a:pPr>
              <a:buClr>
                <a:schemeClr val="bg1">
                  <a:lumMod val="95000"/>
                </a:schemeClr>
              </a:buClr>
              <a:buNone/>
              <a:defRPr/>
            </a:pPr>
            <a:r>
              <a:rPr lang="pt-BR" sz="44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   </a:t>
            </a:r>
            <a:r>
              <a:rPr lang="pt-BR" sz="4400" dirty="0" smtClean="0">
                <a:solidFill>
                  <a:srgbClr val="00C85A"/>
                </a:solidFill>
                <a:latin typeface="Century Gothic" pitchFamily="34" charset="0"/>
              </a:rPr>
              <a:t>Fases crescentes:</a:t>
            </a:r>
          </a:p>
          <a:p>
            <a:pPr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faz um “C” (para quem está no hemisfério sul)</a:t>
            </a:r>
            <a:r>
              <a:rPr lang="pt-BR" sz="44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*</a:t>
            </a: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Parte iluminada para o Oeste</a:t>
            </a: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é vista no final da tarde/começo da noite</a:t>
            </a: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2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  <a:p>
            <a:pPr lvl="1"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200" dirty="0" smtClean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C85A"/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rgbClr val="00C85A"/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rgbClr val="00C85A"/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rgbClr val="00C85A"/>
                </a:solidFill>
                <a:latin typeface="Century Gothic" pitchFamily="34" charset="0"/>
              </a:rPr>
              <a:t>, </a:t>
            </a:r>
            <a:endParaRPr lang="pt-BR" sz="1200" dirty="0">
              <a:solidFill>
                <a:srgbClr val="00C85A"/>
              </a:solidFill>
              <a:latin typeface="Century Gothic" pitchFamily="34" charset="0"/>
            </a:endParaRPr>
          </a:p>
        </p:txBody>
      </p:sp>
      <p:pic>
        <p:nvPicPr>
          <p:cNvPr id="19458" name="Picture 2" descr="http://www.astrosurf.com/cidadao/moon_99_02_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39552" y="620688"/>
            <a:ext cx="1296146" cy="2447357"/>
          </a:xfrm>
          <a:prstGeom prst="rect">
            <a:avLst/>
          </a:prstGeom>
          <a:noFill/>
        </p:spPr>
      </p:pic>
      <p:pic>
        <p:nvPicPr>
          <p:cNvPr id="19460" name="Picture 4" descr="http://www.astrosurf.com/cidadao/moon_99_02_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39553" y="3429000"/>
            <a:ext cx="2184974" cy="2492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33610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608385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C85A"/>
                </a:solidFill>
                <a:latin typeface="Century Gothic" pitchFamily="34" charset="0"/>
              </a:rPr>
              <a:t>Crédito das imagens</a:t>
            </a:r>
            <a:r>
              <a:rPr lang="pt-BR" sz="1200" dirty="0" smtClean="0">
                <a:solidFill>
                  <a:srgbClr val="00C85A"/>
                </a:solidFill>
                <a:latin typeface="Century Gothic" pitchFamily="34" charset="0"/>
              </a:rPr>
              <a:t>: Antonio </a:t>
            </a:r>
            <a:r>
              <a:rPr lang="pt-BR" sz="1200" dirty="0" err="1" smtClean="0">
                <a:solidFill>
                  <a:srgbClr val="00C85A"/>
                </a:solidFill>
                <a:latin typeface="Century Gothic" pitchFamily="34" charset="0"/>
              </a:rPr>
              <a:t>Cidadao</a:t>
            </a:r>
            <a:r>
              <a:rPr lang="pt-BR" sz="1200" dirty="0" smtClean="0">
                <a:solidFill>
                  <a:srgbClr val="00C85A"/>
                </a:solidFill>
                <a:latin typeface="Century Gothic" pitchFamily="34" charset="0"/>
              </a:rPr>
              <a:t>, </a:t>
            </a:r>
            <a:endParaRPr lang="pt-BR" sz="1200" dirty="0">
              <a:solidFill>
                <a:srgbClr val="00C85A"/>
              </a:solidFill>
              <a:latin typeface="Century Gothic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987824" y="620688"/>
            <a:ext cx="6120680" cy="481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  </a:t>
            </a: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Fases minguantes: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Lua faz um “D” (para quem está no hemisfério sul)</a:t>
            </a:r>
            <a:r>
              <a:rPr kumimoji="0" lang="pt-B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*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Parte iluminada para o Leste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Century Gothic" pitchFamily="34" charset="0"/>
              </a:rPr>
              <a:t>Lua é vista tarde da noite/ de manhã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95000"/>
                </a:schemeClr>
              </a:buClr>
              <a:buSzTx/>
              <a:buFont typeface="Wingdings" pitchFamily="2" charset="2"/>
              <a:buChar char="v"/>
              <a:tabLst/>
              <a:defRPr/>
            </a:pPr>
            <a:endParaRPr kumimoji="0" lang="pt-BR" sz="32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Century Gothic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2641795" cy="2539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20688"/>
            <a:ext cx="2664296" cy="2761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15514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3420842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51516" y="1827532"/>
            <a:ext cx="8535988" cy="3361662"/>
          </a:xfrm>
          <a:prstGeom prst="parallelogram">
            <a:avLst>
              <a:gd name="adj" fmla="val 62563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 useBgFill="1">
        <p:nvSpPr>
          <p:cNvPr id="12292" name="Oval 4"/>
          <p:cNvSpPr>
            <a:spLocks noChangeArrowheads="1"/>
          </p:cNvSpPr>
          <p:nvPr/>
        </p:nvSpPr>
        <p:spPr bwMode="auto">
          <a:xfrm rot="309991">
            <a:off x="2249032" y="2045938"/>
            <a:ext cx="4464050" cy="2613796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302" name="Rectangle 30"/>
          <p:cNvSpPr>
            <a:spLocks noChangeArrowheads="1"/>
          </p:cNvSpPr>
          <p:nvPr/>
        </p:nvSpPr>
        <p:spPr bwMode="auto">
          <a:xfrm>
            <a:off x="7127422" y="476672"/>
            <a:ext cx="201657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rgbClr val="FFFF00"/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 do Sol</a:t>
            </a:r>
            <a:endParaRPr lang="pt-BR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12304" name="Freeform 34"/>
          <p:cNvSpPr>
            <a:spLocks/>
          </p:cNvSpPr>
          <p:nvPr/>
        </p:nvSpPr>
        <p:spPr bwMode="auto">
          <a:xfrm rot="1410620">
            <a:off x="387699" y="1894895"/>
            <a:ext cx="8456569" cy="3262499"/>
          </a:xfrm>
          <a:custGeom>
            <a:avLst/>
            <a:gdLst>
              <a:gd name="T0" fmla="*/ 0 w 5328"/>
              <a:gd name="T1" fmla="*/ 2147483647 h 1440"/>
              <a:gd name="T2" fmla="*/ 2147483647 w 5328"/>
              <a:gd name="T3" fmla="*/ 2147483647 h 1440"/>
              <a:gd name="T4" fmla="*/ 2147483647 w 5328"/>
              <a:gd name="T5" fmla="*/ 0 h 1440"/>
              <a:gd name="T6" fmla="*/ 0 60000 65536"/>
              <a:gd name="T7" fmla="*/ 0 60000 65536"/>
              <a:gd name="T8" fmla="*/ 0 60000 65536"/>
              <a:gd name="T9" fmla="*/ 0 w 5328"/>
              <a:gd name="T10" fmla="*/ 0 h 1440"/>
              <a:gd name="T11" fmla="*/ 5328 w 5328"/>
              <a:gd name="T12" fmla="*/ 1440 h 14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28" h="1440">
                <a:moveTo>
                  <a:pt x="0" y="1440"/>
                </a:moveTo>
                <a:lnTo>
                  <a:pt x="4032" y="1440"/>
                </a:lnTo>
                <a:lnTo>
                  <a:pt x="5328" y="0"/>
                </a:lnTo>
              </a:path>
            </a:pathLst>
          </a:custGeom>
          <a:noFill/>
          <a:ln w="57150">
            <a:solidFill>
              <a:schemeClr val="bg1">
                <a:lumMod val="95000"/>
              </a:schemeClr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53752" y="6536377"/>
            <a:ext cx="90902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C85A"/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rgbClr val="00C85A"/>
                </a:solidFill>
                <a:latin typeface="Century Gothic" pitchFamily="34" charset="0"/>
              </a:rPr>
              <a:t>imagem original: Prof</a:t>
            </a:r>
            <a:r>
              <a:rPr lang="pt-BR" sz="1200" dirty="0">
                <a:solidFill>
                  <a:srgbClr val="00C85A"/>
                </a:solidFill>
                <a:latin typeface="Century Gothic" pitchFamily="34" charset="0"/>
              </a:rPr>
              <a:t>. Roberto </a:t>
            </a:r>
            <a:r>
              <a:rPr lang="pt-BR" sz="1200" dirty="0" err="1" smtClean="0">
                <a:solidFill>
                  <a:srgbClr val="00C85A"/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rgbClr val="00C85A"/>
                </a:solidFill>
                <a:latin typeface="Century Gothic" pitchFamily="34" charset="0"/>
              </a:rPr>
              <a:t>.</a:t>
            </a:r>
            <a:r>
              <a:rPr lang="pt-BR" sz="1200" dirty="0">
                <a:solidFill>
                  <a:srgbClr val="00C85A"/>
                </a:solidFill>
                <a:latin typeface="Century Gothic" pitchFamily="34" charset="0"/>
              </a:rPr>
              <a:t> </a:t>
            </a:r>
            <a:r>
              <a:rPr lang="pt-BR" sz="1200" dirty="0" smtClean="0">
                <a:solidFill>
                  <a:srgbClr val="00C85A"/>
                </a:solidFill>
                <a:latin typeface="Century Gothic" pitchFamily="34" charset="0"/>
              </a:rPr>
              <a:t>Adaptações: André Luiz da Silva/CDCC/USP</a:t>
            </a:r>
            <a:endParaRPr lang="pt-BR" sz="1200" dirty="0">
              <a:solidFill>
                <a:srgbClr val="00C85A"/>
              </a:solidFill>
              <a:latin typeface="Century Gothic" pitchFamily="34" charset="0"/>
            </a:endParaRPr>
          </a:p>
        </p:txBody>
      </p:sp>
      <p:cxnSp>
        <p:nvCxnSpPr>
          <p:cNvPr id="53" name="Conector de seta reta 52"/>
          <p:cNvCxnSpPr/>
          <p:nvPr/>
        </p:nvCxnSpPr>
        <p:spPr bwMode="auto">
          <a:xfrm flipH="1">
            <a:off x="7956376" y="134076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5" name="Conector de seta reta 54"/>
          <p:cNvCxnSpPr/>
          <p:nvPr/>
        </p:nvCxnSpPr>
        <p:spPr bwMode="auto">
          <a:xfrm flipH="1">
            <a:off x="7956376" y="184482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Conector de seta reta 56"/>
          <p:cNvCxnSpPr/>
          <p:nvPr/>
        </p:nvCxnSpPr>
        <p:spPr bwMode="auto">
          <a:xfrm flipH="1">
            <a:off x="7956376" y="23197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2" name="Conector de seta reta 61"/>
          <p:cNvCxnSpPr/>
          <p:nvPr/>
        </p:nvCxnSpPr>
        <p:spPr bwMode="auto">
          <a:xfrm flipH="1">
            <a:off x="7956376" y="27809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4" name="Conector de seta reta 63"/>
          <p:cNvCxnSpPr/>
          <p:nvPr/>
        </p:nvCxnSpPr>
        <p:spPr bwMode="auto">
          <a:xfrm flipH="1">
            <a:off x="7956376" y="323416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8" name="Conector de seta reta 67"/>
          <p:cNvCxnSpPr/>
          <p:nvPr/>
        </p:nvCxnSpPr>
        <p:spPr bwMode="auto">
          <a:xfrm flipH="1">
            <a:off x="7956376" y="371703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0" name="Conector de seta reta 69"/>
          <p:cNvCxnSpPr/>
          <p:nvPr/>
        </p:nvCxnSpPr>
        <p:spPr bwMode="auto">
          <a:xfrm flipH="1">
            <a:off x="7956376" y="415498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flipH="1">
            <a:off x="7956376" y="458112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4" name="Conector de seta reta 73"/>
          <p:cNvCxnSpPr/>
          <p:nvPr/>
        </p:nvCxnSpPr>
        <p:spPr bwMode="auto">
          <a:xfrm flipH="1">
            <a:off x="7956376" y="508518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6" name="Conector de seta reta 75"/>
          <p:cNvCxnSpPr/>
          <p:nvPr/>
        </p:nvCxnSpPr>
        <p:spPr bwMode="auto">
          <a:xfrm flipH="1">
            <a:off x="7956376" y="558924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8" name="Conector de seta reta 77"/>
          <p:cNvCxnSpPr/>
          <p:nvPr/>
        </p:nvCxnSpPr>
        <p:spPr bwMode="auto">
          <a:xfrm flipH="1">
            <a:off x="7956376" y="60932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2" name="Rectangle 30"/>
          <p:cNvSpPr>
            <a:spLocks noChangeArrowheads="1"/>
          </p:cNvSpPr>
          <p:nvPr/>
        </p:nvSpPr>
        <p:spPr bwMode="auto">
          <a:xfrm rot="1385046">
            <a:off x="552801" y="3542608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679192" y="2263156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pic>
        <p:nvPicPr>
          <p:cNvPr id="22540" name="Picture 12" descr="Earth_rotate_200_x_200_72dpi"/>
          <p:cNvPicPr>
            <a:picLocks noChangeAspect="1" noChangeArrowheads="1" noCrop="1"/>
          </p:cNvPicPr>
          <p:nvPr/>
        </p:nvPicPr>
        <p:blipFill>
          <a:blip r:embed="rId3" cstate="print">
            <a:lum bright="2000" contrast="21000"/>
          </a:blip>
          <a:srcRect/>
          <a:stretch>
            <a:fillRect/>
          </a:stretch>
        </p:blipFill>
        <p:spPr bwMode="auto">
          <a:xfrm rot="11161836">
            <a:off x="4021336" y="2564904"/>
            <a:ext cx="1044000" cy="1044000"/>
          </a:xfrm>
          <a:prstGeom prst="rect">
            <a:avLst/>
          </a:prstGeom>
          <a:noFill/>
        </p:spPr>
      </p:pic>
      <p:grpSp>
        <p:nvGrpSpPr>
          <p:cNvPr id="2" name="Grupo 39"/>
          <p:cNvGrpSpPr/>
          <p:nvPr/>
        </p:nvGrpSpPr>
        <p:grpSpPr>
          <a:xfrm>
            <a:off x="3967884" y="2559293"/>
            <a:ext cx="504000" cy="1044000"/>
            <a:chOff x="3967884" y="2559293"/>
            <a:chExt cx="504000" cy="1044000"/>
          </a:xfrm>
        </p:grpSpPr>
        <p:sp>
          <p:nvSpPr>
            <p:cNvPr id="29723" name="Freeform 47"/>
            <p:cNvSpPr>
              <a:spLocks/>
            </p:cNvSpPr>
            <p:nvPr/>
          </p:nvSpPr>
          <p:spPr bwMode="auto">
            <a:xfrm>
              <a:off x="3971944" y="2942951"/>
              <a:ext cx="370039" cy="438055"/>
            </a:xfrm>
            <a:custGeom>
              <a:avLst/>
              <a:gdLst>
                <a:gd name="T0" fmla="*/ 126 w 185"/>
                <a:gd name="T1" fmla="*/ 196 h 219"/>
                <a:gd name="T2" fmla="*/ 139 w 185"/>
                <a:gd name="T3" fmla="*/ 184 h 219"/>
                <a:gd name="T4" fmla="*/ 138 w 185"/>
                <a:gd name="T5" fmla="*/ 175 h 219"/>
                <a:gd name="T6" fmla="*/ 154 w 185"/>
                <a:gd name="T7" fmla="*/ 162 h 219"/>
                <a:gd name="T8" fmla="*/ 173 w 185"/>
                <a:gd name="T9" fmla="*/ 152 h 219"/>
                <a:gd name="T10" fmla="*/ 176 w 185"/>
                <a:gd name="T11" fmla="*/ 139 h 219"/>
                <a:gd name="T12" fmla="*/ 182 w 185"/>
                <a:gd name="T13" fmla="*/ 125 h 219"/>
                <a:gd name="T14" fmla="*/ 179 w 185"/>
                <a:gd name="T15" fmla="*/ 110 h 219"/>
                <a:gd name="T16" fmla="*/ 179 w 185"/>
                <a:gd name="T17" fmla="*/ 97 h 219"/>
                <a:gd name="T18" fmla="*/ 170 w 185"/>
                <a:gd name="T19" fmla="*/ 82 h 219"/>
                <a:gd name="T20" fmla="*/ 156 w 185"/>
                <a:gd name="T21" fmla="*/ 66 h 219"/>
                <a:gd name="T22" fmla="*/ 132 w 185"/>
                <a:gd name="T23" fmla="*/ 61 h 219"/>
                <a:gd name="T24" fmla="*/ 116 w 185"/>
                <a:gd name="T25" fmla="*/ 76 h 219"/>
                <a:gd name="T26" fmla="*/ 108 w 185"/>
                <a:gd name="T27" fmla="*/ 88 h 219"/>
                <a:gd name="T28" fmla="*/ 100 w 185"/>
                <a:gd name="T29" fmla="*/ 89 h 219"/>
                <a:gd name="T30" fmla="*/ 88 w 185"/>
                <a:gd name="T31" fmla="*/ 92 h 219"/>
                <a:gd name="T32" fmla="*/ 80 w 185"/>
                <a:gd name="T33" fmla="*/ 78 h 219"/>
                <a:gd name="T34" fmla="*/ 71 w 185"/>
                <a:gd name="T35" fmla="*/ 76 h 219"/>
                <a:gd name="T36" fmla="*/ 53 w 185"/>
                <a:gd name="T37" fmla="*/ 61 h 219"/>
                <a:gd name="T38" fmla="*/ 54 w 185"/>
                <a:gd name="T39" fmla="*/ 47 h 219"/>
                <a:gd name="T40" fmla="*/ 49 w 185"/>
                <a:gd name="T41" fmla="*/ 36 h 219"/>
                <a:gd name="T42" fmla="*/ 35 w 185"/>
                <a:gd name="T43" fmla="*/ 24 h 219"/>
                <a:gd name="T44" fmla="*/ 24 w 185"/>
                <a:gd name="T45" fmla="*/ 9 h 219"/>
                <a:gd name="T46" fmla="*/ 12 w 185"/>
                <a:gd name="T47" fmla="*/ 2 h 219"/>
                <a:gd name="T48" fmla="*/ 4 w 185"/>
                <a:gd name="T49" fmla="*/ 24 h 219"/>
                <a:gd name="T50" fmla="*/ 0 w 185"/>
                <a:gd name="T51" fmla="*/ 66 h 219"/>
                <a:gd name="T52" fmla="*/ 1 w 185"/>
                <a:gd name="T53" fmla="*/ 107 h 219"/>
                <a:gd name="T54" fmla="*/ 10 w 185"/>
                <a:gd name="T55" fmla="*/ 131 h 219"/>
                <a:gd name="T56" fmla="*/ 14 w 185"/>
                <a:gd name="T57" fmla="*/ 139 h 219"/>
                <a:gd name="T58" fmla="*/ 25 w 185"/>
                <a:gd name="T59" fmla="*/ 169 h 219"/>
                <a:gd name="T60" fmla="*/ 31 w 185"/>
                <a:gd name="T61" fmla="*/ 190 h 219"/>
                <a:gd name="T62" fmla="*/ 34 w 185"/>
                <a:gd name="T63" fmla="*/ 198 h 219"/>
                <a:gd name="T64" fmla="*/ 41 w 185"/>
                <a:gd name="T65" fmla="*/ 208 h 219"/>
                <a:gd name="T66" fmla="*/ 53 w 185"/>
                <a:gd name="T67" fmla="*/ 216 h 219"/>
                <a:gd name="T68" fmla="*/ 58 w 185"/>
                <a:gd name="T69" fmla="*/ 199 h 219"/>
                <a:gd name="T70" fmla="*/ 73 w 185"/>
                <a:gd name="T71" fmla="*/ 195 h 219"/>
                <a:gd name="T72" fmla="*/ 86 w 185"/>
                <a:gd name="T73" fmla="*/ 194 h 219"/>
                <a:gd name="T74" fmla="*/ 99 w 185"/>
                <a:gd name="T75" fmla="*/ 199 h 219"/>
                <a:gd name="T76" fmla="*/ 114 w 185"/>
                <a:gd name="T77" fmla="*/ 201 h 21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85"/>
                <a:gd name="T118" fmla="*/ 0 h 219"/>
                <a:gd name="T119" fmla="*/ 185 w 185"/>
                <a:gd name="T120" fmla="*/ 219 h 21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85" h="219">
                  <a:moveTo>
                    <a:pt x="127" y="201"/>
                  </a:moveTo>
                  <a:lnTo>
                    <a:pt x="126" y="196"/>
                  </a:lnTo>
                  <a:lnTo>
                    <a:pt x="136" y="185"/>
                  </a:lnTo>
                  <a:lnTo>
                    <a:pt x="139" y="184"/>
                  </a:lnTo>
                  <a:lnTo>
                    <a:pt x="140" y="178"/>
                  </a:lnTo>
                  <a:lnTo>
                    <a:pt x="138" y="175"/>
                  </a:lnTo>
                  <a:lnTo>
                    <a:pt x="141" y="169"/>
                  </a:lnTo>
                  <a:lnTo>
                    <a:pt x="154" y="162"/>
                  </a:lnTo>
                  <a:lnTo>
                    <a:pt x="164" y="165"/>
                  </a:lnTo>
                  <a:lnTo>
                    <a:pt x="173" y="152"/>
                  </a:lnTo>
                  <a:lnTo>
                    <a:pt x="174" y="149"/>
                  </a:lnTo>
                  <a:lnTo>
                    <a:pt x="176" y="139"/>
                  </a:lnTo>
                  <a:lnTo>
                    <a:pt x="184" y="136"/>
                  </a:lnTo>
                  <a:lnTo>
                    <a:pt x="182" y="125"/>
                  </a:lnTo>
                  <a:lnTo>
                    <a:pt x="179" y="118"/>
                  </a:lnTo>
                  <a:lnTo>
                    <a:pt x="179" y="110"/>
                  </a:lnTo>
                  <a:lnTo>
                    <a:pt x="180" y="108"/>
                  </a:lnTo>
                  <a:lnTo>
                    <a:pt x="179" y="97"/>
                  </a:lnTo>
                  <a:lnTo>
                    <a:pt x="179" y="88"/>
                  </a:lnTo>
                  <a:lnTo>
                    <a:pt x="170" y="82"/>
                  </a:lnTo>
                  <a:lnTo>
                    <a:pt x="167" y="73"/>
                  </a:lnTo>
                  <a:lnTo>
                    <a:pt x="156" y="66"/>
                  </a:lnTo>
                  <a:lnTo>
                    <a:pt x="139" y="61"/>
                  </a:lnTo>
                  <a:lnTo>
                    <a:pt x="132" y="61"/>
                  </a:lnTo>
                  <a:lnTo>
                    <a:pt x="123" y="71"/>
                  </a:lnTo>
                  <a:lnTo>
                    <a:pt x="116" y="76"/>
                  </a:lnTo>
                  <a:lnTo>
                    <a:pt x="109" y="86"/>
                  </a:lnTo>
                  <a:lnTo>
                    <a:pt x="108" y="88"/>
                  </a:lnTo>
                  <a:lnTo>
                    <a:pt x="105" y="91"/>
                  </a:lnTo>
                  <a:lnTo>
                    <a:pt x="100" y="89"/>
                  </a:lnTo>
                  <a:lnTo>
                    <a:pt x="95" y="94"/>
                  </a:lnTo>
                  <a:lnTo>
                    <a:pt x="88" y="92"/>
                  </a:lnTo>
                  <a:lnTo>
                    <a:pt x="83" y="82"/>
                  </a:lnTo>
                  <a:lnTo>
                    <a:pt x="80" y="78"/>
                  </a:lnTo>
                  <a:lnTo>
                    <a:pt x="77" y="78"/>
                  </a:lnTo>
                  <a:lnTo>
                    <a:pt x="71" y="76"/>
                  </a:lnTo>
                  <a:lnTo>
                    <a:pt x="65" y="74"/>
                  </a:lnTo>
                  <a:lnTo>
                    <a:pt x="53" y="61"/>
                  </a:lnTo>
                  <a:lnTo>
                    <a:pt x="55" y="59"/>
                  </a:lnTo>
                  <a:lnTo>
                    <a:pt x="54" y="47"/>
                  </a:lnTo>
                  <a:lnTo>
                    <a:pt x="54" y="42"/>
                  </a:lnTo>
                  <a:lnTo>
                    <a:pt x="49" y="36"/>
                  </a:lnTo>
                  <a:lnTo>
                    <a:pt x="41" y="31"/>
                  </a:lnTo>
                  <a:lnTo>
                    <a:pt x="35" y="24"/>
                  </a:lnTo>
                  <a:lnTo>
                    <a:pt x="31" y="18"/>
                  </a:lnTo>
                  <a:lnTo>
                    <a:pt x="24" y="9"/>
                  </a:lnTo>
                  <a:lnTo>
                    <a:pt x="19" y="0"/>
                  </a:lnTo>
                  <a:lnTo>
                    <a:pt x="12" y="2"/>
                  </a:lnTo>
                  <a:lnTo>
                    <a:pt x="7" y="7"/>
                  </a:lnTo>
                  <a:lnTo>
                    <a:pt x="4" y="24"/>
                  </a:lnTo>
                  <a:lnTo>
                    <a:pt x="1" y="42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1" y="107"/>
                  </a:lnTo>
                  <a:lnTo>
                    <a:pt x="5" y="127"/>
                  </a:lnTo>
                  <a:lnTo>
                    <a:pt x="10" y="131"/>
                  </a:lnTo>
                  <a:lnTo>
                    <a:pt x="11" y="134"/>
                  </a:lnTo>
                  <a:lnTo>
                    <a:pt x="14" y="139"/>
                  </a:lnTo>
                  <a:lnTo>
                    <a:pt x="23" y="156"/>
                  </a:lnTo>
                  <a:lnTo>
                    <a:pt x="25" y="169"/>
                  </a:lnTo>
                  <a:lnTo>
                    <a:pt x="26" y="181"/>
                  </a:lnTo>
                  <a:lnTo>
                    <a:pt x="31" y="190"/>
                  </a:lnTo>
                  <a:lnTo>
                    <a:pt x="33" y="195"/>
                  </a:lnTo>
                  <a:lnTo>
                    <a:pt x="34" y="198"/>
                  </a:lnTo>
                  <a:lnTo>
                    <a:pt x="39" y="203"/>
                  </a:lnTo>
                  <a:lnTo>
                    <a:pt x="41" y="208"/>
                  </a:lnTo>
                  <a:lnTo>
                    <a:pt x="49" y="218"/>
                  </a:lnTo>
                  <a:lnTo>
                    <a:pt x="53" y="216"/>
                  </a:lnTo>
                  <a:lnTo>
                    <a:pt x="54" y="204"/>
                  </a:lnTo>
                  <a:lnTo>
                    <a:pt x="58" y="199"/>
                  </a:lnTo>
                  <a:lnTo>
                    <a:pt x="63" y="202"/>
                  </a:lnTo>
                  <a:lnTo>
                    <a:pt x="73" y="195"/>
                  </a:lnTo>
                  <a:lnTo>
                    <a:pt x="80" y="198"/>
                  </a:lnTo>
                  <a:lnTo>
                    <a:pt x="86" y="194"/>
                  </a:lnTo>
                  <a:lnTo>
                    <a:pt x="95" y="199"/>
                  </a:lnTo>
                  <a:lnTo>
                    <a:pt x="99" y="199"/>
                  </a:lnTo>
                  <a:lnTo>
                    <a:pt x="106" y="200"/>
                  </a:lnTo>
                  <a:lnTo>
                    <a:pt x="114" y="201"/>
                  </a:lnTo>
                  <a:lnTo>
                    <a:pt x="127" y="20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>
                <a:latin typeface="Century Gothic" pitchFamily="34" charset="0"/>
              </a:endParaRPr>
            </a:p>
          </p:txBody>
        </p:sp>
        <p:sp>
          <p:nvSpPr>
            <p:cNvPr id="39" name="Lua 38"/>
            <p:cNvSpPr>
              <a:spLocks/>
            </p:cNvSpPr>
            <p:nvPr/>
          </p:nvSpPr>
          <p:spPr bwMode="auto">
            <a:xfrm>
              <a:off x="3967884" y="2559293"/>
              <a:ext cx="504000" cy="1044000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Triângulo isósceles 29"/>
          <p:cNvSpPr/>
          <p:nvPr/>
        </p:nvSpPr>
        <p:spPr bwMode="auto">
          <a:xfrm rot="14612523">
            <a:off x="5803017" y="4201476"/>
            <a:ext cx="285939" cy="43204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42"/>
          <p:cNvGrpSpPr>
            <a:grpSpLocks noChangeAspect="1"/>
          </p:cNvGrpSpPr>
          <p:nvPr/>
        </p:nvGrpSpPr>
        <p:grpSpPr>
          <a:xfrm>
            <a:off x="4341835" y="1832195"/>
            <a:ext cx="477393" cy="454778"/>
            <a:chOff x="5796137" y="2996952"/>
            <a:chExt cx="757768" cy="721870"/>
          </a:xfrm>
        </p:grpSpPr>
        <p:sp>
          <p:nvSpPr>
            <p:cNvPr id="42" name="Elipse 41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Lua 40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3882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0138 C 0.13073 0.00926 0.23646 0.10178 0.23212 0.20611 C 0.22552 0.30812 0.11337 0.38677 -0.01979 0.37544 C -0.15434 0.36503 -0.25903 0.27181 -0.25365 0.16794 C -0.24705 0.06385 -0.13646 -0.00994 -0.0033 -0.00138 Z " pathEditMode="relative" rAng="205351" ptsTypes="fffff">
                                      <p:cBhvr>
                                        <p:cTn id="39" dur="1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89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6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251520" y="476962"/>
            <a:ext cx="8535988" cy="5832648"/>
          </a:xfrm>
          <a:prstGeom prst="parallelogram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4860032" y="2146203"/>
            <a:ext cx="500062" cy="500063"/>
            <a:chOff x="2970" y="1935"/>
            <a:chExt cx="495" cy="500"/>
          </a:xfrm>
        </p:grpSpPr>
        <p:sp>
          <p:nvSpPr>
            <p:cNvPr id="1234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42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9707" name="AutoShape 28"/>
          <p:cNvSpPr>
            <a:spLocks noChangeArrowheads="1"/>
          </p:cNvSpPr>
          <p:nvPr/>
        </p:nvSpPr>
        <p:spPr bwMode="auto">
          <a:xfrm rot="-780000">
            <a:off x="3078733" y="2243810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708" name="AutoShape 29"/>
          <p:cNvSpPr>
            <a:spLocks noChangeArrowheads="1"/>
          </p:cNvSpPr>
          <p:nvPr/>
        </p:nvSpPr>
        <p:spPr bwMode="auto">
          <a:xfrm rot="10020000">
            <a:off x="5252021" y="3944023"/>
            <a:ext cx="725487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C85A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00C85A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00C85A"/>
              </a:solidFill>
              <a:latin typeface="Century Gothic" pitchFamily="34" charset="0"/>
            </a:endParaRPr>
          </a:p>
        </p:txBody>
      </p:sp>
      <p:sp useBgFill="1">
        <p:nvSpPr>
          <p:cNvPr id="67" name="Oval 4"/>
          <p:cNvSpPr>
            <a:spLocks noChangeArrowheads="1"/>
          </p:cNvSpPr>
          <p:nvPr/>
        </p:nvSpPr>
        <p:spPr bwMode="auto">
          <a:xfrm>
            <a:off x="1979712" y="1268760"/>
            <a:ext cx="4464000" cy="4464000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9" name="Rectangle 30"/>
          <p:cNvSpPr>
            <a:spLocks noChangeArrowheads="1"/>
          </p:cNvSpPr>
          <p:nvPr/>
        </p:nvSpPr>
        <p:spPr bwMode="auto">
          <a:xfrm>
            <a:off x="7688243" y="332656"/>
            <a:ext cx="1420261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rgbClr val="FFFF00"/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</a:p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do Sol</a:t>
            </a:r>
            <a:endParaRPr lang="pt-BR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98" name="Conector de seta reta 97"/>
          <p:cNvCxnSpPr/>
          <p:nvPr/>
        </p:nvCxnSpPr>
        <p:spPr bwMode="auto">
          <a:xfrm flipH="1">
            <a:off x="8028384" y="155679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9" name="Conector de seta reta 98"/>
          <p:cNvCxnSpPr/>
          <p:nvPr/>
        </p:nvCxnSpPr>
        <p:spPr bwMode="auto">
          <a:xfrm flipH="1">
            <a:off x="8028384" y="20317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>
            <a:off x="8028384" y="24928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>
            <a:off x="8028384" y="29461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>
            <a:off x="8028384" y="342900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>
            <a:off x="8028384" y="386695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4" name="Conector de seta reta 103"/>
          <p:cNvCxnSpPr/>
          <p:nvPr/>
        </p:nvCxnSpPr>
        <p:spPr bwMode="auto">
          <a:xfrm flipH="1">
            <a:off x="8028384" y="42930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5" name="Conector de seta reta 104"/>
          <p:cNvCxnSpPr/>
          <p:nvPr/>
        </p:nvCxnSpPr>
        <p:spPr bwMode="auto">
          <a:xfrm flipH="1">
            <a:off x="8028384" y="479715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6" name="Conector de seta reta 105"/>
          <p:cNvCxnSpPr/>
          <p:nvPr/>
        </p:nvCxnSpPr>
        <p:spPr bwMode="auto">
          <a:xfrm flipH="1">
            <a:off x="8028384" y="53012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7" name="Conector de seta reta 106"/>
          <p:cNvCxnSpPr/>
          <p:nvPr/>
        </p:nvCxnSpPr>
        <p:spPr bwMode="auto">
          <a:xfrm flipH="1">
            <a:off x="8028384" y="580526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08" name="Rectangle 30"/>
          <p:cNvSpPr>
            <a:spLocks noChangeArrowheads="1"/>
          </p:cNvSpPr>
          <p:nvPr/>
        </p:nvSpPr>
        <p:spPr bwMode="auto">
          <a:xfrm>
            <a:off x="5775866" y="5712500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" name="Grupo 69"/>
          <p:cNvGrpSpPr/>
          <p:nvPr/>
        </p:nvGrpSpPr>
        <p:grpSpPr>
          <a:xfrm>
            <a:off x="1722556" y="3166541"/>
            <a:ext cx="545188" cy="540000"/>
            <a:chOff x="2001382" y="3933056"/>
            <a:chExt cx="545188" cy="540000"/>
          </a:xfrm>
        </p:grpSpPr>
        <p:sp>
          <p:nvSpPr>
            <p:cNvPr id="123" name="Elipse 122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70"/>
          <p:cNvGrpSpPr/>
          <p:nvPr/>
        </p:nvGrpSpPr>
        <p:grpSpPr>
          <a:xfrm>
            <a:off x="3954804" y="5445224"/>
            <a:ext cx="545188" cy="540000"/>
            <a:chOff x="2001382" y="3933056"/>
            <a:chExt cx="545188" cy="540000"/>
          </a:xfrm>
        </p:grpSpPr>
        <p:sp>
          <p:nvSpPr>
            <p:cNvPr id="72" name="Elipse 7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5" name="Grupo 75"/>
          <p:cNvGrpSpPr/>
          <p:nvPr/>
        </p:nvGrpSpPr>
        <p:grpSpPr>
          <a:xfrm>
            <a:off x="6156176" y="3183792"/>
            <a:ext cx="545188" cy="540000"/>
            <a:chOff x="2001382" y="3933056"/>
            <a:chExt cx="545188" cy="540000"/>
          </a:xfrm>
        </p:grpSpPr>
        <p:sp>
          <p:nvSpPr>
            <p:cNvPr id="77" name="Elipse 76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6" name="Grupo 80"/>
          <p:cNvGrpSpPr/>
          <p:nvPr/>
        </p:nvGrpSpPr>
        <p:grpSpPr>
          <a:xfrm>
            <a:off x="3923928" y="1052736"/>
            <a:ext cx="545188" cy="540000"/>
            <a:chOff x="2001382" y="3933056"/>
            <a:chExt cx="545188" cy="540000"/>
          </a:xfrm>
        </p:grpSpPr>
        <p:sp>
          <p:nvSpPr>
            <p:cNvPr id="82" name="Elipse 8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7" name="Grupo 110"/>
          <p:cNvGrpSpPr/>
          <p:nvPr/>
        </p:nvGrpSpPr>
        <p:grpSpPr>
          <a:xfrm>
            <a:off x="4705793" y="764704"/>
            <a:ext cx="2160240" cy="1324081"/>
            <a:chOff x="5364088" y="1052736"/>
            <a:chExt cx="2160240" cy="1324081"/>
          </a:xfrm>
        </p:grpSpPr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5364088" y="1052736"/>
              <a:ext cx="2160240" cy="1324081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Minguante (HS)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grpSp>
          <p:nvGrpSpPr>
            <p:cNvPr id="8" name="Grupo 87"/>
            <p:cNvGrpSpPr/>
            <p:nvPr/>
          </p:nvGrpSpPr>
          <p:grpSpPr>
            <a:xfrm>
              <a:off x="5504611" y="1340768"/>
              <a:ext cx="542985" cy="540000"/>
              <a:chOff x="2069897" y="3933056"/>
              <a:chExt cx="542985" cy="540000"/>
            </a:xfrm>
          </p:grpSpPr>
          <p:sp>
            <p:nvSpPr>
              <p:cNvPr id="114" name="Elipse 113"/>
              <p:cNvSpPr/>
              <p:nvPr/>
            </p:nvSpPr>
            <p:spPr bwMode="auto">
              <a:xfrm rot="2280000">
                <a:off x="2072882" y="3933056"/>
                <a:ext cx="540000" cy="53866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Arc 37"/>
              <p:cNvSpPr>
                <a:spLocks noChangeAspect="1"/>
              </p:cNvSpPr>
              <p:nvPr/>
            </p:nvSpPr>
            <p:spPr bwMode="auto">
              <a:xfrm>
                <a:off x="2069897" y="3933056"/>
                <a:ext cx="270000" cy="54000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</p:grpSp>
      </p:grpSp>
      <p:grpSp>
        <p:nvGrpSpPr>
          <p:cNvPr id="9" name="Grupo 140"/>
          <p:cNvGrpSpPr/>
          <p:nvPr/>
        </p:nvGrpSpPr>
        <p:grpSpPr>
          <a:xfrm>
            <a:off x="395536" y="2025911"/>
            <a:ext cx="2160240" cy="1077860"/>
            <a:chOff x="395536" y="2348880"/>
            <a:chExt cx="2160240" cy="1077860"/>
          </a:xfrm>
        </p:grpSpPr>
        <p:sp>
          <p:nvSpPr>
            <p:cNvPr id="137" name="Rectangle 24"/>
            <p:cNvSpPr>
              <a:spLocks noChangeArrowheads="1"/>
            </p:cNvSpPr>
            <p:nvPr/>
          </p:nvSpPr>
          <p:spPr bwMode="auto">
            <a:xfrm>
              <a:off x="395536" y="2348880"/>
              <a:ext cx="216024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Cheia</a:t>
              </a:r>
            </a:p>
            <a:p>
              <a:pPr marL="717550" algn="l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39" name="Elipse 138"/>
            <p:cNvSpPr/>
            <p:nvPr/>
          </p:nvSpPr>
          <p:spPr bwMode="auto">
            <a:xfrm rot="2280000">
              <a:off x="1584236" y="2602029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upo 162"/>
          <p:cNvGrpSpPr/>
          <p:nvPr/>
        </p:nvGrpSpPr>
        <p:grpSpPr>
          <a:xfrm>
            <a:off x="1426228" y="5132478"/>
            <a:ext cx="2304256" cy="1324081"/>
            <a:chOff x="-324544" y="1196752"/>
            <a:chExt cx="2304256" cy="1324081"/>
          </a:xfrm>
        </p:grpSpPr>
        <p:sp>
          <p:nvSpPr>
            <p:cNvPr id="148" name="Rectangle 24"/>
            <p:cNvSpPr>
              <a:spLocks noChangeArrowheads="1"/>
            </p:cNvSpPr>
            <p:nvPr/>
          </p:nvSpPr>
          <p:spPr bwMode="auto">
            <a:xfrm>
              <a:off x="-324544" y="1196752"/>
              <a:ext cx="2304256" cy="1324081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Crescente</a:t>
              </a: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(HS)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43" name="Elipse 142"/>
            <p:cNvSpPr/>
            <p:nvPr/>
          </p:nvSpPr>
          <p:spPr bwMode="auto">
            <a:xfrm>
              <a:off x="1308053" y="1484784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Arc 37"/>
            <p:cNvSpPr>
              <a:spLocks noChangeAspect="1"/>
            </p:cNvSpPr>
            <p:nvPr/>
          </p:nvSpPr>
          <p:spPr bwMode="auto">
            <a:xfrm rot="10800000">
              <a:off x="1575377" y="1480212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11" name="Grupo 161"/>
          <p:cNvGrpSpPr/>
          <p:nvPr/>
        </p:nvGrpSpPr>
        <p:grpSpPr>
          <a:xfrm>
            <a:off x="6012160" y="3768720"/>
            <a:ext cx="2016224" cy="1077860"/>
            <a:chOff x="313169" y="3429000"/>
            <a:chExt cx="2016224" cy="1077860"/>
          </a:xfrm>
        </p:grpSpPr>
        <p:sp>
          <p:nvSpPr>
            <p:cNvPr id="156" name="Rectangle 24"/>
            <p:cNvSpPr>
              <a:spLocks noChangeArrowheads="1"/>
            </p:cNvSpPr>
            <p:nvPr/>
          </p:nvSpPr>
          <p:spPr bwMode="auto">
            <a:xfrm>
              <a:off x="313169" y="3429000"/>
              <a:ext cx="2016224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Nova 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58" name="Elipse 157"/>
            <p:cNvSpPr/>
            <p:nvPr/>
          </p:nvSpPr>
          <p:spPr bwMode="auto">
            <a:xfrm rot="2280000">
              <a:off x="853797" y="3679890"/>
              <a:ext cx="540000" cy="53866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4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0" name="Triângulo isósceles 69"/>
          <p:cNvSpPr/>
          <p:nvPr/>
        </p:nvSpPr>
        <p:spPr bwMode="auto">
          <a:xfrm rot="14718705">
            <a:off x="4980374" y="5312723"/>
            <a:ext cx="285939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" name="Triângulo isósceles 70"/>
          <p:cNvSpPr/>
          <p:nvPr/>
        </p:nvSpPr>
        <p:spPr bwMode="auto">
          <a:xfrm rot="3561306">
            <a:off x="2978271" y="1363189"/>
            <a:ext cx="285939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5" name="Elipse 74"/>
          <p:cNvSpPr>
            <a:spLocks noChangeAspect="1"/>
          </p:cNvSpPr>
          <p:nvPr/>
        </p:nvSpPr>
        <p:spPr bwMode="auto">
          <a:xfrm>
            <a:off x="3385964" y="2628404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2" name="Grupo 58"/>
          <p:cNvGrpSpPr>
            <a:grpSpLocks noChangeAspect="1"/>
          </p:cNvGrpSpPr>
          <p:nvPr/>
        </p:nvGrpSpPr>
        <p:grpSpPr bwMode="auto">
          <a:xfrm>
            <a:off x="3347864" y="2627958"/>
            <a:ext cx="1368152" cy="1384332"/>
            <a:chOff x="4397386" y="4522849"/>
            <a:chExt cx="3798892" cy="3828351"/>
          </a:xfrm>
        </p:grpSpPr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84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5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6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7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8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81" name="Arc 37"/>
            <p:cNvSpPr>
              <a:spLocks noChangeAspect="1"/>
            </p:cNvSpPr>
            <p:nvPr/>
          </p:nvSpPr>
          <p:spPr bwMode="auto">
            <a:xfrm>
              <a:off x="5249857" y="5364475"/>
              <a:ext cx="1599961" cy="298672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62800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3"/>
          <p:cNvSpPr>
            <a:spLocks noChangeArrowheads="1"/>
          </p:cNvSpPr>
          <p:nvPr/>
        </p:nvSpPr>
        <p:spPr bwMode="auto">
          <a:xfrm>
            <a:off x="251520" y="476962"/>
            <a:ext cx="8535988" cy="5832648"/>
          </a:xfrm>
          <a:prstGeom prst="parallelogram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39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grpSp>
        <p:nvGrpSpPr>
          <p:cNvPr id="2" name="Group 9"/>
          <p:cNvGrpSpPr>
            <a:grpSpLocks noChangeAspect="1"/>
          </p:cNvGrpSpPr>
          <p:nvPr/>
        </p:nvGrpSpPr>
        <p:grpSpPr bwMode="auto">
          <a:xfrm>
            <a:off x="4860032" y="2146203"/>
            <a:ext cx="500062" cy="500063"/>
            <a:chOff x="2970" y="1935"/>
            <a:chExt cx="495" cy="500"/>
          </a:xfrm>
        </p:grpSpPr>
        <p:sp>
          <p:nvSpPr>
            <p:cNvPr id="12341" name="Arc 10"/>
            <p:cNvSpPr>
              <a:spLocks/>
            </p:cNvSpPr>
            <p:nvPr/>
          </p:nvSpPr>
          <p:spPr bwMode="auto">
            <a:xfrm>
              <a:off x="3214" y="1935"/>
              <a:ext cx="251" cy="500"/>
            </a:xfrm>
            <a:custGeom>
              <a:avLst/>
              <a:gdLst>
                <a:gd name="T0" fmla="*/ 0 w 21686"/>
                <a:gd name="T1" fmla="*/ 0 h 43200"/>
                <a:gd name="T2" fmla="*/ 0 w 21686"/>
                <a:gd name="T3" fmla="*/ 0 h 43200"/>
                <a:gd name="T4" fmla="*/ 0 w 21686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86"/>
                <a:gd name="T10" fmla="*/ 0 h 43200"/>
                <a:gd name="T11" fmla="*/ 21686 w 21686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86" h="43200" fill="none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</a:path>
                <a:path w="21686" h="43200" stroke="0" extrusionOk="0">
                  <a:moveTo>
                    <a:pt x="0" y="0"/>
                  </a:moveTo>
                  <a:cubicBezTo>
                    <a:pt x="28" y="0"/>
                    <a:pt x="57" y="-1"/>
                    <a:pt x="86" y="0"/>
                  </a:cubicBezTo>
                  <a:cubicBezTo>
                    <a:pt x="12015" y="0"/>
                    <a:pt x="21686" y="9670"/>
                    <a:pt x="21686" y="21600"/>
                  </a:cubicBezTo>
                  <a:cubicBezTo>
                    <a:pt x="21686" y="33529"/>
                    <a:pt x="12015" y="43199"/>
                    <a:pt x="86" y="43200"/>
                  </a:cubicBezTo>
                  <a:lnTo>
                    <a:pt x="86" y="21600"/>
                  </a:lnTo>
                  <a:close/>
                </a:path>
              </a:pathLst>
            </a:custGeom>
            <a:solidFill>
              <a:schemeClr val="accent3">
                <a:lumMod val="65000"/>
              </a:schemeClr>
            </a:solidFill>
            <a:ln w="12700" cap="rnd">
              <a:solidFill>
                <a:schemeClr val="accent3">
                  <a:lumMod val="6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12342" name="Arc 11"/>
            <p:cNvSpPr>
              <a:spLocks/>
            </p:cNvSpPr>
            <p:nvPr/>
          </p:nvSpPr>
          <p:spPr bwMode="auto">
            <a:xfrm>
              <a:off x="2970" y="1935"/>
              <a:ext cx="250" cy="5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 w="12700" cap="rnd">
              <a:solidFill>
                <a:schemeClr val="tx1">
                  <a:lumMod val="85000"/>
                  <a:lumOff val="1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9707" name="AutoShape 28"/>
          <p:cNvSpPr>
            <a:spLocks noChangeArrowheads="1"/>
          </p:cNvSpPr>
          <p:nvPr/>
        </p:nvSpPr>
        <p:spPr bwMode="auto">
          <a:xfrm rot="-780000">
            <a:off x="3078733" y="2243810"/>
            <a:ext cx="725488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708" name="AutoShape 29"/>
          <p:cNvSpPr>
            <a:spLocks noChangeArrowheads="1"/>
          </p:cNvSpPr>
          <p:nvPr/>
        </p:nvSpPr>
        <p:spPr bwMode="auto">
          <a:xfrm rot="10020000">
            <a:off x="5252021" y="3944023"/>
            <a:ext cx="725487" cy="273050"/>
          </a:xfrm>
          <a:prstGeom prst="rightArrow">
            <a:avLst>
              <a:gd name="adj1" fmla="val 50000"/>
              <a:gd name="adj2" fmla="val 132861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5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C85A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rgbClr val="00C85A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rgbClr val="00C85A"/>
              </a:solidFill>
              <a:latin typeface="Century Gothic" pitchFamily="34" charset="0"/>
            </a:endParaRPr>
          </a:p>
        </p:txBody>
      </p:sp>
      <p:sp useBgFill="1">
        <p:nvSpPr>
          <p:cNvPr id="67" name="Oval 4"/>
          <p:cNvSpPr>
            <a:spLocks noChangeArrowheads="1"/>
          </p:cNvSpPr>
          <p:nvPr/>
        </p:nvSpPr>
        <p:spPr bwMode="auto">
          <a:xfrm>
            <a:off x="1979712" y="1268760"/>
            <a:ext cx="4464000" cy="4464000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79" name="Rectangle 30"/>
          <p:cNvSpPr>
            <a:spLocks noChangeArrowheads="1"/>
          </p:cNvSpPr>
          <p:nvPr/>
        </p:nvSpPr>
        <p:spPr bwMode="auto">
          <a:xfrm>
            <a:off x="7688243" y="332656"/>
            <a:ext cx="1420261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Raios de luz </a:t>
            </a:r>
          </a:p>
          <a:p>
            <a:pPr>
              <a:defRPr/>
            </a:pPr>
            <a:r>
              <a:rPr lang="pt-BR" dirty="0" err="1" smtClean="0">
                <a:solidFill>
                  <a:srgbClr val="FFFF00"/>
                </a:solidFill>
                <a:latin typeface="Century Gothic" pitchFamily="34" charset="0"/>
              </a:rPr>
              <a:t>provenintes</a:t>
            </a: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</a:p>
          <a:p>
            <a:pPr>
              <a:defRPr/>
            </a:pPr>
            <a:r>
              <a:rPr lang="pt-BR" dirty="0" smtClean="0">
                <a:solidFill>
                  <a:srgbClr val="FFFF00"/>
                </a:solidFill>
                <a:latin typeface="Century Gothic" pitchFamily="34" charset="0"/>
              </a:rPr>
              <a:t>do Sol</a:t>
            </a:r>
            <a:endParaRPr lang="pt-BR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98" name="Conector de seta reta 97"/>
          <p:cNvCxnSpPr/>
          <p:nvPr/>
        </p:nvCxnSpPr>
        <p:spPr bwMode="auto">
          <a:xfrm flipH="1">
            <a:off x="8028384" y="155679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9" name="Conector de seta reta 98"/>
          <p:cNvCxnSpPr/>
          <p:nvPr/>
        </p:nvCxnSpPr>
        <p:spPr bwMode="auto">
          <a:xfrm flipH="1">
            <a:off x="8028384" y="20317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>
            <a:off x="8028384" y="24928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>
            <a:off x="8028384" y="294613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>
            <a:off x="8028384" y="3429000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>
            <a:off x="8028384" y="386695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4" name="Conector de seta reta 103"/>
          <p:cNvCxnSpPr/>
          <p:nvPr/>
        </p:nvCxnSpPr>
        <p:spPr bwMode="auto">
          <a:xfrm flipH="1">
            <a:off x="8028384" y="4293096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5" name="Conector de seta reta 104"/>
          <p:cNvCxnSpPr/>
          <p:nvPr/>
        </p:nvCxnSpPr>
        <p:spPr bwMode="auto">
          <a:xfrm flipH="1">
            <a:off x="8028384" y="4797152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6" name="Conector de seta reta 105"/>
          <p:cNvCxnSpPr/>
          <p:nvPr/>
        </p:nvCxnSpPr>
        <p:spPr bwMode="auto">
          <a:xfrm flipH="1">
            <a:off x="8028384" y="5301208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07" name="Conector de seta reta 106"/>
          <p:cNvCxnSpPr/>
          <p:nvPr/>
        </p:nvCxnSpPr>
        <p:spPr bwMode="auto">
          <a:xfrm flipH="1">
            <a:off x="8028384" y="5805264"/>
            <a:ext cx="1188000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rgbClr val="FFFF00">
                <a:alpha val="70000"/>
              </a:srgb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08" name="Rectangle 30"/>
          <p:cNvSpPr>
            <a:spLocks noChangeArrowheads="1"/>
          </p:cNvSpPr>
          <p:nvPr/>
        </p:nvSpPr>
        <p:spPr bwMode="auto">
          <a:xfrm>
            <a:off x="5775866" y="5712500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3" name="Grupo 69"/>
          <p:cNvGrpSpPr/>
          <p:nvPr/>
        </p:nvGrpSpPr>
        <p:grpSpPr>
          <a:xfrm>
            <a:off x="1722556" y="3166541"/>
            <a:ext cx="545188" cy="540000"/>
            <a:chOff x="2001382" y="3933056"/>
            <a:chExt cx="545188" cy="540000"/>
          </a:xfrm>
        </p:grpSpPr>
        <p:sp>
          <p:nvSpPr>
            <p:cNvPr id="123" name="Elipse 122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70"/>
          <p:cNvGrpSpPr/>
          <p:nvPr/>
        </p:nvGrpSpPr>
        <p:grpSpPr>
          <a:xfrm>
            <a:off x="3954804" y="5445224"/>
            <a:ext cx="545188" cy="540000"/>
            <a:chOff x="2001382" y="3933056"/>
            <a:chExt cx="545188" cy="540000"/>
          </a:xfrm>
        </p:grpSpPr>
        <p:sp>
          <p:nvSpPr>
            <p:cNvPr id="72" name="Elipse 7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5" name="Grupo 75"/>
          <p:cNvGrpSpPr/>
          <p:nvPr/>
        </p:nvGrpSpPr>
        <p:grpSpPr>
          <a:xfrm>
            <a:off x="6156176" y="3183792"/>
            <a:ext cx="545188" cy="540000"/>
            <a:chOff x="2001382" y="3933056"/>
            <a:chExt cx="545188" cy="540000"/>
          </a:xfrm>
        </p:grpSpPr>
        <p:sp>
          <p:nvSpPr>
            <p:cNvPr id="77" name="Elipse 76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6" name="Grupo 80"/>
          <p:cNvGrpSpPr/>
          <p:nvPr/>
        </p:nvGrpSpPr>
        <p:grpSpPr>
          <a:xfrm>
            <a:off x="3923928" y="1052736"/>
            <a:ext cx="545188" cy="540000"/>
            <a:chOff x="2001382" y="3933056"/>
            <a:chExt cx="545188" cy="540000"/>
          </a:xfrm>
        </p:grpSpPr>
        <p:sp>
          <p:nvSpPr>
            <p:cNvPr id="82" name="Elipse 81"/>
            <p:cNvSpPr/>
            <p:nvPr/>
          </p:nvSpPr>
          <p:spPr bwMode="auto">
            <a:xfrm>
              <a:off x="2006570" y="3933056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Arc 37"/>
            <p:cNvSpPr>
              <a:spLocks noChangeAspect="1"/>
            </p:cNvSpPr>
            <p:nvPr/>
          </p:nvSpPr>
          <p:spPr bwMode="auto">
            <a:xfrm>
              <a:off x="2001382" y="3933056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7" name="Grupo 110"/>
          <p:cNvGrpSpPr/>
          <p:nvPr/>
        </p:nvGrpSpPr>
        <p:grpSpPr>
          <a:xfrm>
            <a:off x="4705793" y="764704"/>
            <a:ext cx="2160240" cy="1324081"/>
            <a:chOff x="5364088" y="1052736"/>
            <a:chExt cx="2160240" cy="1324081"/>
          </a:xfrm>
        </p:grpSpPr>
        <p:sp>
          <p:nvSpPr>
            <p:cNvPr id="112" name="Rectangle 24"/>
            <p:cNvSpPr>
              <a:spLocks noChangeArrowheads="1"/>
            </p:cNvSpPr>
            <p:nvPr/>
          </p:nvSpPr>
          <p:spPr bwMode="auto">
            <a:xfrm>
              <a:off x="5364088" y="1052736"/>
              <a:ext cx="2160240" cy="1324081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Minguante (HS)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grpSp>
          <p:nvGrpSpPr>
            <p:cNvPr id="8" name="Grupo 87"/>
            <p:cNvGrpSpPr/>
            <p:nvPr/>
          </p:nvGrpSpPr>
          <p:grpSpPr>
            <a:xfrm>
              <a:off x="5504611" y="1340768"/>
              <a:ext cx="542985" cy="540000"/>
              <a:chOff x="2069897" y="3933056"/>
              <a:chExt cx="542985" cy="540000"/>
            </a:xfrm>
          </p:grpSpPr>
          <p:sp>
            <p:nvSpPr>
              <p:cNvPr id="114" name="Elipse 113"/>
              <p:cNvSpPr/>
              <p:nvPr/>
            </p:nvSpPr>
            <p:spPr bwMode="auto">
              <a:xfrm rot="2280000">
                <a:off x="2072882" y="3933056"/>
                <a:ext cx="540000" cy="53866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5" name="Arc 37"/>
              <p:cNvSpPr>
                <a:spLocks noChangeAspect="1"/>
              </p:cNvSpPr>
              <p:nvPr/>
            </p:nvSpPr>
            <p:spPr bwMode="auto">
              <a:xfrm>
                <a:off x="2069897" y="3933056"/>
                <a:ext cx="270000" cy="540000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</p:grpSp>
      </p:grpSp>
      <p:grpSp>
        <p:nvGrpSpPr>
          <p:cNvPr id="9" name="Grupo 140"/>
          <p:cNvGrpSpPr/>
          <p:nvPr/>
        </p:nvGrpSpPr>
        <p:grpSpPr>
          <a:xfrm>
            <a:off x="395536" y="2025911"/>
            <a:ext cx="2160240" cy="1077860"/>
            <a:chOff x="395536" y="2348880"/>
            <a:chExt cx="2160240" cy="1077860"/>
          </a:xfrm>
        </p:grpSpPr>
        <p:sp>
          <p:nvSpPr>
            <p:cNvPr id="137" name="Rectangle 24"/>
            <p:cNvSpPr>
              <a:spLocks noChangeArrowheads="1"/>
            </p:cNvSpPr>
            <p:nvPr/>
          </p:nvSpPr>
          <p:spPr bwMode="auto">
            <a:xfrm>
              <a:off x="395536" y="2348880"/>
              <a:ext cx="2160240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896938" indent="-531813" algn="l">
                <a:tabLst>
                  <a:tab pos="533400" algn="l"/>
                </a:tabLst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Cheia</a:t>
              </a:r>
            </a:p>
            <a:p>
              <a:pPr marL="717550" algn="l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39" name="Elipse 138"/>
            <p:cNvSpPr/>
            <p:nvPr/>
          </p:nvSpPr>
          <p:spPr bwMode="auto">
            <a:xfrm rot="2280000">
              <a:off x="1584236" y="2602029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upo 162"/>
          <p:cNvGrpSpPr/>
          <p:nvPr/>
        </p:nvGrpSpPr>
        <p:grpSpPr>
          <a:xfrm>
            <a:off x="1426228" y="5132478"/>
            <a:ext cx="2304256" cy="1324081"/>
            <a:chOff x="-324544" y="1196752"/>
            <a:chExt cx="2304256" cy="1324081"/>
          </a:xfrm>
        </p:grpSpPr>
        <p:sp>
          <p:nvSpPr>
            <p:cNvPr id="148" name="Rectangle 24"/>
            <p:cNvSpPr>
              <a:spLocks noChangeArrowheads="1"/>
            </p:cNvSpPr>
            <p:nvPr/>
          </p:nvSpPr>
          <p:spPr bwMode="auto">
            <a:xfrm>
              <a:off x="-324544" y="1196752"/>
              <a:ext cx="2304256" cy="1324081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 Quarto </a:t>
              </a: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Crescente</a:t>
              </a:r>
            </a:p>
            <a:p>
              <a:pPr marL="717550" indent="-531813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(HS)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43" name="Elipse 142"/>
            <p:cNvSpPr/>
            <p:nvPr/>
          </p:nvSpPr>
          <p:spPr bwMode="auto">
            <a:xfrm>
              <a:off x="1308053" y="1484784"/>
              <a:ext cx="540000" cy="53866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4" name="Arc 37"/>
            <p:cNvSpPr>
              <a:spLocks noChangeAspect="1"/>
            </p:cNvSpPr>
            <p:nvPr/>
          </p:nvSpPr>
          <p:spPr bwMode="auto">
            <a:xfrm rot="10800000">
              <a:off x="1575377" y="1480212"/>
              <a:ext cx="270000" cy="540000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11" name="Grupo 161"/>
          <p:cNvGrpSpPr/>
          <p:nvPr/>
        </p:nvGrpSpPr>
        <p:grpSpPr>
          <a:xfrm>
            <a:off x="6012160" y="3768720"/>
            <a:ext cx="2016224" cy="1077860"/>
            <a:chOff x="313169" y="3429000"/>
            <a:chExt cx="2016224" cy="1077860"/>
          </a:xfrm>
        </p:grpSpPr>
        <p:sp>
          <p:nvSpPr>
            <p:cNvPr id="156" name="Rectangle 24"/>
            <p:cNvSpPr>
              <a:spLocks noChangeArrowheads="1"/>
            </p:cNvSpPr>
            <p:nvPr/>
          </p:nvSpPr>
          <p:spPr bwMode="auto">
            <a:xfrm>
              <a:off x="313169" y="3429000"/>
              <a:ext cx="2016224" cy="1077860"/>
            </a:xfrm>
            <a:prstGeom prst="rect">
              <a:avLst/>
            </a:prstGeom>
            <a:solidFill>
              <a:srgbClr val="00B0F0">
                <a:alpha val="40000"/>
              </a:srgbClr>
            </a:solidFill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r">
                <a:defRPr/>
              </a:pPr>
              <a:endParaRPr lang="pt-BR" dirty="0" smtClean="0">
                <a:solidFill>
                  <a:schemeClr val="bg1"/>
                </a:solidFill>
                <a:latin typeface="Century Gothic" pitchFamily="34" charset="0"/>
              </a:endParaRP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Lua</a:t>
              </a:r>
            </a:p>
            <a:p>
              <a:pPr marL="1346200" indent="-85725" algn="l">
                <a:defRPr/>
              </a:pPr>
              <a:r>
                <a:rPr lang="pt-BR" dirty="0" smtClean="0">
                  <a:solidFill>
                    <a:schemeClr val="bg1"/>
                  </a:solidFill>
                  <a:latin typeface="Century Gothic" pitchFamily="34" charset="0"/>
                </a:rPr>
                <a:t>Nova </a:t>
              </a:r>
            </a:p>
            <a:p>
              <a:pPr algn="r">
                <a:defRPr/>
              </a:pPr>
              <a:endParaRPr lang="pt-BR" dirty="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158" name="Elipse 157"/>
            <p:cNvSpPr/>
            <p:nvPr/>
          </p:nvSpPr>
          <p:spPr bwMode="auto">
            <a:xfrm rot="2280000">
              <a:off x="853797" y="3679890"/>
              <a:ext cx="540000" cy="538661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64" name="Rectangle 30"/>
          <p:cNvSpPr>
            <a:spLocks noChangeArrowheads="1"/>
          </p:cNvSpPr>
          <p:nvPr/>
        </p:nvSpPr>
        <p:spPr bwMode="auto">
          <a:xfrm>
            <a:off x="256207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70" name="Triângulo isósceles 69"/>
          <p:cNvSpPr/>
          <p:nvPr/>
        </p:nvSpPr>
        <p:spPr bwMode="auto">
          <a:xfrm rot="14718705">
            <a:off x="4980374" y="5312723"/>
            <a:ext cx="285939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1" name="Triângulo isósceles 70"/>
          <p:cNvSpPr/>
          <p:nvPr/>
        </p:nvSpPr>
        <p:spPr bwMode="auto">
          <a:xfrm rot="3561306">
            <a:off x="2978271" y="1363189"/>
            <a:ext cx="285939" cy="432048"/>
          </a:xfrm>
          <a:prstGeom prst="triangl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5" name="Elipse 74"/>
          <p:cNvSpPr>
            <a:spLocks noChangeAspect="1"/>
          </p:cNvSpPr>
          <p:nvPr/>
        </p:nvSpPr>
        <p:spPr bwMode="auto">
          <a:xfrm>
            <a:off x="3385964" y="2628404"/>
            <a:ext cx="1671180" cy="1646615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2" name="Grupo 58"/>
          <p:cNvGrpSpPr>
            <a:grpSpLocks noChangeAspect="1"/>
          </p:cNvGrpSpPr>
          <p:nvPr/>
        </p:nvGrpSpPr>
        <p:grpSpPr bwMode="auto">
          <a:xfrm>
            <a:off x="3347864" y="2627958"/>
            <a:ext cx="1368152" cy="1384332"/>
            <a:chOff x="4397386" y="4522849"/>
            <a:chExt cx="3798892" cy="3828351"/>
          </a:xfrm>
        </p:grpSpPr>
        <p:grpSp>
          <p:nvGrpSpPr>
            <p:cNvPr id="13" name="Group 43"/>
            <p:cNvGrpSpPr>
              <a:grpSpLocks/>
            </p:cNvGrpSpPr>
            <p:nvPr/>
          </p:nvGrpSpPr>
          <p:grpSpPr bwMode="auto">
            <a:xfrm>
              <a:off x="4397386" y="4522849"/>
              <a:ext cx="3798892" cy="3781467"/>
              <a:chOff x="2770" y="2868"/>
              <a:chExt cx="2393" cy="2382"/>
            </a:xfrm>
          </p:grpSpPr>
          <p:sp>
            <p:nvSpPr>
              <p:cNvPr id="84" name="Oval 44"/>
              <p:cNvSpPr>
                <a:spLocks noChangeArrowheads="1"/>
              </p:cNvSpPr>
              <p:nvPr/>
            </p:nvSpPr>
            <p:spPr bwMode="auto">
              <a:xfrm rot="9480000">
                <a:off x="3331" y="3426"/>
                <a:ext cx="1832" cy="1824"/>
              </a:xfrm>
              <a:prstGeom prst="ellipse">
                <a:avLst/>
              </a:prstGeom>
              <a:solidFill>
                <a:srgbClr val="0066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5" name="Freeform 45"/>
              <p:cNvSpPr>
                <a:spLocks/>
              </p:cNvSpPr>
              <p:nvPr/>
            </p:nvSpPr>
            <p:spPr bwMode="auto">
              <a:xfrm rot="11715166">
                <a:off x="4104" y="3543"/>
                <a:ext cx="666" cy="240"/>
              </a:xfrm>
              <a:custGeom>
                <a:avLst/>
                <a:gdLst>
                  <a:gd name="T0" fmla="*/ 225 w 253"/>
                  <a:gd name="T1" fmla="*/ 374 h 383"/>
                  <a:gd name="T2" fmla="*/ 252 w 253"/>
                  <a:gd name="T3" fmla="*/ 360 h 383"/>
                  <a:gd name="T4" fmla="*/ 225 w 253"/>
                  <a:gd name="T5" fmla="*/ 331 h 383"/>
                  <a:gd name="T6" fmla="*/ 235 w 253"/>
                  <a:gd name="T7" fmla="*/ 289 h 383"/>
                  <a:gd name="T8" fmla="*/ 245 w 253"/>
                  <a:gd name="T9" fmla="*/ 248 h 383"/>
                  <a:gd name="T10" fmla="*/ 239 w 253"/>
                  <a:gd name="T11" fmla="*/ 212 h 383"/>
                  <a:gd name="T12" fmla="*/ 229 w 253"/>
                  <a:gd name="T13" fmla="*/ 224 h 383"/>
                  <a:gd name="T14" fmla="*/ 213 w 253"/>
                  <a:gd name="T15" fmla="*/ 184 h 383"/>
                  <a:gd name="T16" fmla="*/ 184 w 253"/>
                  <a:gd name="T17" fmla="*/ 172 h 383"/>
                  <a:gd name="T18" fmla="*/ 163 w 253"/>
                  <a:gd name="T19" fmla="*/ 163 h 383"/>
                  <a:gd name="T20" fmla="*/ 139 w 253"/>
                  <a:gd name="T21" fmla="*/ 153 h 383"/>
                  <a:gd name="T22" fmla="*/ 135 w 253"/>
                  <a:gd name="T23" fmla="*/ 132 h 383"/>
                  <a:gd name="T24" fmla="*/ 133 w 253"/>
                  <a:gd name="T25" fmla="*/ 114 h 383"/>
                  <a:gd name="T26" fmla="*/ 108 w 253"/>
                  <a:gd name="T27" fmla="*/ 91 h 383"/>
                  <a:gd name="T28" fmla="*/ 85 w 253"/>
                  <a:gd name="T29" fmla="*/ 87 h 383"/>
                  <a:gd name="T30" fmla="*/ 69 w 253"/>
                  <a:gd name="T31" fmla="*/ 43 h 383"/>
                  <a:gd name="T32" fmla="*/ 46 w 253"/>
                  <a:gd name="T33" fmla="*/ 2 h 383"/>
                  <a:gd name="T34" fmla="*/ 32 w 253"/>
                  <a:gd name="T35" fmla="*/ 0 h 383"/>
                  <a:gd name="T36" fmla="*/ 32 w 253"/>
                  <a:gd name="T37" fmla="*/ 17 h 383"/>
                  <a:gd name="T38" fmla="*/ 33 w 253"/>
                  <a:gd name="T39" fmla="*/ 49 h 383"/>
                  <a:gd name="T40" fmla="*/ 32 w 253"/>
                  <a:gd name="T41" fmla="*/ 62 h 383"/>
                  <a:gd name="T42" fmla="*/ 18 w 253"/>
                  <a:gd name="T43" fmla="*/ 75 h 383"/>
                  <a:gd name="T44" fmla="*/ 12 w 253"/>
                  <a:gd name="T45" fmla="*/ 101 h 383"/>
                  <a:gd name="T46" fmla="*/ 5 w 253"/>
                  <a:gd name="T47" fmla="*/ 131 h 383"/>
                  <a:gd name="T48" fmla="*/ 4 w 253"/>
                  <a:gd name="T49" fmla="*/ 160 h 383"/>
                  <a:gd name="T50" fmla="*/ 32 w 253"/>
                  <a:gd name="T51" fmla="*/ 157 h 383"/>
                  <a:gd name="T52" fmla="*/ 52 w 253"/>
                  <a:gd name="T53" fmla="*/ 154 h 383"/>
                  <a:gd name="T54" fmla="*/ 61 w 253"/>
                  <a:gd name="T55" fmla="*/ 163 h 383"/>
                  <a:gd name="T56" fmla="*/ 92 w 253"/>
                  <a:gd name="T57" fmla="*/ 169 h 383"/>
                  <a:gd name="T58" fmla="*/ 112 w 253"/>
                  <a:gd name="T59" fmla="*/ 169 h 383"/>
                  <a:gd name="T60" fmla="*/ 132 w 253"/>
                  <a:gd name="T61" fmla="*/ 164 h 383"/>
                  <a:gd name="T62" fmla="*/ 138 w 253"/>
                  <a:gd name="T63" fmla="*/ 159 h 383"/>
                  <a:gd name="T64" fmla="*/ 155 w 253"/>
                  <a:gd name="T65" fmla="*/ 174 h 383"/>
                  <a:gd name="T66" fmla="*/ 168 w 253"/>
                  <a:gd name="T67" fmla="*/ 184 h 383"/>
                  <a:gd name="T68" fmla="*/ 183 w 253"/>
                  <a:gd name="T69" fmla="*/ 184 h 383"/>
                  <a:gd name="T70" fmla="*/ 195 w 253"/>
                  <a:gd name="T71" fmla="*/ 194 h 383"/>
                  <a:gd name="T72" fmla="*/ 190 w 253"/>
                  <a:gd name="T73" fmla="*/ 203 h 383"/>
                  <a:gd name="T74" fmla="*/ 176 w 253"/>
                  <a:gd name="T75" fmla="*/ 210 h 383"/>
                  <a:gd name="T76" fmla="*/ 150 w 253"/>
                  <a:gd name="T77" fmla="*/ 203 h 383"/>
                  <a:gd name="T78" fmla="*/ 145 w 253"/>
                  <a:gd name="T79" fmla="*/ 228 h 383"/>
                  <a:gd name="T80" fmla="*/ 141 w 253"/>
                  <a:gd name="T81" fmla="*/ 241 h 383"/>
                  <a:gd name="T82" fmla="*/ 135 w 253"/>
                  <a:gd name="T83" fmla="*/ 255 h 383"/>
                  <a:gd name="T84" fmla="*/ 118 w 253"/>
                  <a:gd name="T85" fmla="*/ 262 h 383"/>
                  <a:gd name="T86" fmla="*/ 116 w 253"/>
                  <a:gd name="T87" fmla="*/ 281 h 383"/>
                  <a:gd name="T88" fmla="*/ 104 w 253"/>
                  <a:gd name="T89" fmla="*/ 275 h 383"/>
                  <a:gd name="T90" fmla="*/ 115 w 253"/>
                  <a:gd name="T91" fmla="*/ 293 h 383"/>
                  <a:gd name="T92" fmla="*/ 127 w 253"/>
                  <a:gd name="T93" fmla="*/ 301 h 383"/>
                  <a:gd name="T94" fmla="*/ 140 w 253"/>
                  <a:gd name="T95" fmla="*/ 310 h 383"/>
                  <a:gd name="T96" fmla="*/ 150 w 253"/>
                  <a:gd name="T97" fmla="*/ 294 h 383"/>
                  <a:gd name="T98" fmla="*/ 155 w 253"/>
                  <a:gd name="T99" fmla="*/ 278 h 383"/>
                  <a:gd name="T100" fmla="*/ 166 w 253"/>
                  <a:gd name="T101" fmla="*/ 291 h 383"/>
                  <a:gd name="T102" fmla="*/ 168 w 253"/>
                  <a:gd name="T103" fmla="*/ 309 h 383"/>
                  <a:gd name="T104" fmla="*/ 150 w 253"/>
                  <a:gd name="T105" fmla="*/ 323 h 383"/>
                  <a:gd name="T106" fmla="*/ 160 w 253"/>
                  <a:gd name="T107" fmla="*/ 329 h 383"/>
                  <a:gd name="T108" fmla="*/ 171 w 253"/>
                  <a:gd name="T109" fmla="*/ 327 h 383"/>
                  <a:gd name="T110" fmla="*/ 181 w 253"/>
                  <a:gd name="T111" fmla="*/ 329 h 383"/>
                  <a:gd name="T112" fmla="*/ 172 w 253"/>
                  <a:gd name="T113" fmla="*/ 333 h 383"/>
                  <a:gd name="T114" fmla="*/ 178 w 253"/>
                  <a:gd name="T115" fmla="*/ 345 h 383"/>
                  <a:gd name="T116" fmla="*/ 184 w 253"/>
                  <a:gd name="T117" fmla="*/ 334 h 383"/>
                  <a:gd name="T118" fmla="*/ 204 w 253"/>
                  <a:gd name="T119" fmla="*/ 378 h 3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53"/>
                  <a:gd name="T181" fmla="*/ 0 h 383"/>
                  <a:gd name="T182" fmla="*/ 253 w 253"/>
                  <a:gd name="T183" fmla="*/ 383 h 383"/>
                  <a:gd name="connsiteX0" fmla="*/ 8063 w 9960"/>
                  <a:gd name="connsiteY0" fmla="*/ 9869 h 9974"/>
                  <a:gd name="connsiteX1" fmla="*/ 8577 w 9960"/>
                  <a:gd name="connsiteY1" fmla="*/ 9974 h 9974"/>
                  <a:gd name="connsiteX2" fmla="*/ 8893 w 9960"/>
                  <a:gd name="connsiteY2" fmla="*/ 9765 h 9974"/>
                  <a:gd name="connsiteX3" fmla="*/ 9170 w 9960"/>
                  <a:gd name="connsiteY3" fmla="*/ 9765 h 9974"/>
                  <a:gd name="connsiteX4" fmla="*/ 9565 w 9960"/>
                  <a:gd name="connsiteY4" fmla="*/ 9347 h 9974"/>
                  <a:gd name="connsiteX5" fmla="*/ 9960 w 9960"/>
                  <a:gd name="connsiteY5" fmla="*/ 9399 h 9974"/>
                  <a:gd name="connsiteX6" fmla="*/ 9328 w 9960"/>
                  <a:gd name="connsiteY6" fmla="*/ 9243 h 9974"/>
                  <a:gd name="connsiteX7" fmla="*/ 9170 w 9960"/>
                  <a:gd name="connsiteY7" fmla="*/ 9269 h 9974"/>
                  <a:gd name="connsiteX8" fmla="*/ 8893 w 9960"/>
                  <a:gd name="connsiteY8" fmla="*/ 8642 h 9974"/>
                  <a:gd name="connsiteX9" fmla="*/ 8972 w 9960"/>
                  <a:gd name="connsiteY9" fmla="*/ 7650 h 9974"/>
                  <a:gd name="connsiteX10" fmla="*/ 9289 w 9960"/>
                  <a:gd name="connsiteY10" fmla="*/ 7546 h 9974"/>
                  <a:gd name="connsiteX11" fmla="*/ 9289 w 9960"/>
                  <a:gd name="connsiteY11" fmla="*/ 7311 h 9974"/>
                  <a:gd name="connsiteX12" fmla="*/ 9486 w 9960"/>
                  <a:gd name="connsiteY12" fmla="*/ 7076 h 9974"/>
                  <a:gd name="connsiteX13" fmla="*/ 9684 w 9960"/>
                  <a:gd name="connsiteY13" fmla="*/ 6475 h 9974"/>
                  <a:gd name="connsiteX14" fmla="*/ 9565 w 9960"/>
                  <a:gd name="connsiteY14" fmla="*/ 6319 h 9974"/>
                  <a:gd name="connsiteX15" fmla="*/ 9368 w 9960"/>
                  <a:gd name="connsiteY15" fmla="*/ 5979 h 9974"/>
                  <a:gd name="connsiteX16" fmla="*/ 9447 w 9960"/>
                  <a:gd name="connsiteY16" fmla="*/ 5535 h 9974"/>
                  <a:gd name="connsiteX17" fmla="*/ 8854 w 9960"/>
                  <a:gd name="connsiteY17" fmla="*/ 5144 h 9974"/>
                  <a:gd name="connsiteX18" fmla="*/ 9091 w 9960"/>
                  <a:gd name="connsiteY18" fmla="*/ 5509 h 9974"/>
                  <a:gd name="connsiteX19" fmla="*/ 9051 w 9960"/>
                  <a:gd name="connsiteY19" fmla="*/ 5849 h 9974"/>
                  <a:gd name="connsiteX20" fmla="*/ 8814 w 9960"/>
                  <a:gd name="connsiteY20" fmla="*/ 5431 h 9974"/>
                  <a:gd name="connsiteX21" fmla="*/ 8656 w 9960"/>
                  <a:gd name="connsiteY21" fmla="*/ 5170 h 9974"/>
                  <a:gd name="connsiteX22" fmla="*/ 8419 w 9960"/>
                  <a:gd name="connsiteY22" fmla="*/ 4804 h 9974"/>
                  <a:gd name="connsiteX23" fmla="*/ 7787 w 9960"/>
                  <a:gd name="connsiteY23" fmla="*/ 4491 h 9974"/>
                  <a:gd name="connsiteX24" fmla="*/ 7510 w 9960"/>
                  <a:gd name="connsiteY24" fmla="*/ 4439 h 9974"/>
                  <a:gd name="connsiteX25" fmla="*/ 7273 w 9960"/>
                  <a:gd name="connsiteY25" fmla="*/ 4491 h 9974"/>
                  <a:gd name="connsiteX26" fmla="*/ 7036 w 9960"/>
                  <a:gd name="connsiteY26" fmla="*/ 4491 h 9974"/>
                  <a:gd name="connsiteX27" fmla="*/ 6719 w 9960"/>
                  <a:gd name="connsiteY27" fmla="*/ 4178 h 9974"/>
                  <a:gd name="connsiteX28" fmla="*/ 6443 w 9960"/>
                  <a:gd name="connsiteY28" fmla="*/ 4256 h 9974"/>
                  <a:gd name="connsiteX29" fmla="*/ 6126 w 9960"/>
                  <a:gd name="connsiteY29" fmla="*/ 3890 h 9974"/>
                  <a:gd name="connsiteX30" fmla="*/ 5810 w 9960"/>
                  <a:gd name="connsiteY30" fmla="*/ 3890 h 9974"/>
                  <a:gd name="connsiteX31" fmla="*/ 5494 w 9960"/>
                  <a:gd name="connsiteY31" fmla="*/ 3995 h 9974"/>
                  <a:gd name="connsiteX32" fmla="*/ 5138 w 9960"/>
                  <a:gd name="connsiteY32" fmla="*/ 3969 h 9974"/>
                  <a:gd name="connsiteX33" fmla="*/ 5138 w 9960"/>
                  <a:gd name="connsiteY33" fmla="*/ 3473 h 9974"/>
                  <a:gd name="connsiteX34" fmla="*/ 5336 w 9960"/>
                  <a:gd name="connsiteY34" fmla="*/ 3446 h 9974"/>
                  <a:gd name="connsiteX35" fmla="*/ 5217 w 9960"/>
                  <a:gd name="connsiteY35" fmla="*/ 3316 h 9974"/>
                  <a:gd name="connsiteX36" fmla="*/ 5217 w 9960"/>
                  <a:gd name="connsiteY36" fmla="*/ 3107 h 9974"/>
                  <a:gd name="connsiteX37" fmla="*/ 5257 w 9960"/>
                  <a:gd name="connsiteY37" fmla="*/ 2977 h 9974"/>
                  <a:gd name="connsiteX38" fmla="*/ 4862 w 9960"/>
                  <a:gd name="connsiteY38" fmla="*/ 2768 h 9974"/>
                  <a:gd name="connsiteX39" fmla="*/ 4466 w 9960"/>
                  <a:gd name="connsiteY39" fmla="*/ 2533 h 9974"/>
                  <a:gd name="connsiteX40" fmla="*/ 4269 w 9960"/>
                  <a:gd name="connsiteY40" fmla="*/ 2376 h 9974"/>
                  <a:gd name="connsiteX41" fmla="*/ 3992 w 9960"/>
                  <a:gd name="connsiteY41" fmla="*/ 2324 h 9974"/>
                  <a:gd name="connsiteX42" fmla="*/ 3676 w 9960"/>
                  <a:gd name="connsiteY42" fmla="*/ 2350 h 9974"/>
                  <a:gd name="connsiteX43" fmla="*/ 3360 w 9960"/>
                  <a:gd name="connsiteY43" fmla="*/ 2272 h 9974"/>
                  <a:gd name="connsiteX44" fmla="*/ 2964 w 9960"/>
                  <a:gd name="connsiteY44" fmla="*/ 1645 h 9974"/>
                  <a:gd name="connsiteX45" fmla="*/ 2846 w 9960"/>
                  <a:gd name="connsiteY45" fmla="*/ 1488 h 9974"/>
                  <a:gd name="connsiteX46" fmla="*/ 2727 w 9960"/>
                  <a:gd name="connsiteY46" fmla="*/ 1123 h 9974"/>
                  <a:gd name="connsiteX47" fmla="*/ 2569 w 9960"/>
                  <a:gd name="connsiteY47" fmla="*/ 783 h 9974"/>
                  <a:gd name="connsiteX48" fmla="*/ 2095 w 9960"/>
                  <a:gd name="connsiteY48" fmla="*/ 548 h 9974"/>
                  <a:gd name="connsiteX49" fmla="*/ 1818 w 9960"/>
                  <a:gd name="connsiteY49" fmla="*/ 52 h 9974"/>
                  <a:gd name="connsiteX50" fmla="*/ 1462 w 9960"/>
                  <a:gd name="connsiteY50" fmla="*/ 52 h 9974"/>
                  <a:gd name="connsiteX51" fmla="*/ 1304 w 9960"/>
                  <a:gd name="connsiteY51" fmla="*/ 157 h 9974"/>
                  <a:gd name="connsiteX52" fmla="*/ 1265 w 9960"/>
                  <a:gd name="connsiteY52" fmla="*/ 0 h 9974"/>
                  <a:gd name="connsiteX53" fmla="*/ 751 w 9960"/>
                  <a:gd name="connsiteY53" fmla="*/ 104 h 9974"/>
                  <a:gd name="connsiteX54" fmla="*/ 1304 w 9960"/>
                  <a:gd name="connsiteY54" fmla="*/ 209 h 9974"/>
                  <a:gd name="connsiteX55" fmla="*/ 1265 w 9960"/>
                  <a:gd name="connsiteY55" fmla="*/ 444 h 9974"/>
                  <a:gd name="connsiteX56" fmla="*/ 1383 w 9960"/>
                  <a:gd name="connsiteY56" fmla="*/ 757 h 9974"/>
                  <a:gd name="connsiteX57" fmla="*/ 1502 w 9960"/>
                  <a:gd name="connsiteY57" fmla="*/ 940 h 9974"/>
                  <a:gd name="connsiteX58" fmla="*/ 1304 w 9960"/>
                  <a:gd name="connsiteY58" fmla="*/ 1279 h 9974"/>
                  <a:gd name="connsiteX59" fmla="*/ 1146 w 9960"/>
                  <a:gd name="connsiteY59" fmla="*/ 1279 h 9974"/>
                  <a:gd name="connsiteX60" fmla="*/ 988 w 9960"/>
                  <a:gd name="connsiteY60" fmla="*/ 1514 h 9974"/>
                  <a:gd name="connsiteX61" fmla="*/ 1265 w 9960"/>
                  <a:gd name="connsiteY61" fmla="*/ 1619 h 9974"/>
                  <a:gd name="connsiteX62" fmla="*/ 909 w 9960"/>
                  <a:gd name="connsiteY62" fmla="*/ 1593 h 9974"/>
                  <a:gd name="connsiteX63" fmla="*/ 751 w 9960"/>
                  <a:gd name="connsiteY63" fmla="*/ 1906 h 9974"/>
                  <a:gd name="connsiteX64" fmla="*/ 711 w 9960"/>
                  <a:gd name="connsiteY64" fmla="*/ 1958 h 9974"/>
                  <a:gd name="connsiteX65" fmla="*/ 553 w 9960"/>
                  <a:gd name="connsiteY65" fmla="*/ 2298 h 9974"/>
                  <a:gd name="connsiteX66" fmla="*/ 791 w 9960"/>
                  <a:gd name="connsiteY66" fmla="*/ 2376 h 9974"/>
                  <a:gd name="connsiteX67" fmla="*/ 474 w 9960"/>
                  <a:gd name="connsiteY67" fmla="*/ 2637 h 9974"/>
                  <a:gd name="connsiteX68" fmla="*/ 79 w 9960"/>
                  <a:gd name="connsiteY68" fmla="*/ 2924 h 9974"/>
                  <a:gd name="connsiteX69" fmla="*/ 0 w 9960"/>
                  <a:gd name="connsiteY69" fmla="*/ 3081 h 9974"/>
                  <a:gd name="connsiteX70" fmla="*/ 198 w 9960"/>
                  <a:gd name="connsiteY70" fmla="*/ 3420 h 9974"/>
                  <a:gd name="connsiteX71" fmla="*/ 0 w 9960"/>
                  <a:gd name="connsiteY71" fmla="*/ 3734 h 9974"/>
                  <a:gd name="connsiteX72" fmla="*/ 40 w 9960"/>
                  <a:gd name="connsiteY72" fmla="*/ 4073 h 9974"/>
                  <a:gd name="connsiteX73" fmla="*/ 158 w 9960"/>
                  <a:gd name="connsiteY73" fmla="*/ 4178 h 9974"/>
                  <a:gd name="connsiteX74" fmla="*/ 395 w 9960"/>
                  <a:gd name="connsiteY74" fmla="*/ 4151 h 9974"/>
                  <a:gd name="connsiteX75" fmla="*/ 870 w 9960"/>
                  <a:gd name="connsiteY75" fmla="*/ 4204 h 9974"/>
                  <a:gd name="connsiteX76" fmla="*/ 1265 w 9960"/>
                  <a:gd name="connsiteY76" fmla="*/ 4099 h 9974"/>
                  <a:gd name="connsiteX77" fmla="*/ 1700 w 9960"/>
                  <a:gd name="connsiteY77" fmla="*/ 4099 h 9974"/>
                  <a:gd name="connsiteX78" fmla="*/ 1976 w 9960"/>
                  <a:gd name="connsiteY78" fmla="*/ 3995 h 9974"/>
                  <a:gd name="connsiteX79" fmla="*/ 2055 w 9960"/>
                  <a:gd name="connsiteY79" fmla="*/ 4021 h 9974"/>
                  <a:gd name="connsiteX80" fmla="*/ 1937 w 9960"/>
                  <a:gd name="connsiteY80" fmla="*/ 4073 h 9974"/>
                  <a:gd name="connsiteX81" fmla="*/ 2213 w 9960"/>
                  <a:gd name="connsiteY81" fmla="*/ 4308 h 9974"/>
                  <a:gd name="connsiteX82" fmla="*/ 2411 w 9960"/>
                  <a:gd name="connsiteY82" fmla="*/ 4256 h 9974"/>
                  <a:gd name="connsiteX83" fmla="*/ 2688 w 9960"/>
                  <a:gd name="connsiteY83" fmla="*/ 4360 h 9974"/>
                  <a:gd name="connsiteX84" fmla="*/ 3043 w 9960"/>
                  <a:gd name="connsiteY84" fmla="*/ 4334 h 9974"/>
                  <a:gd name="connsiteX85" fmla="*/ 3636 w 9960"/>
                  <a:gd name="connsiteY85" fmla="*/ 4413 h 9974"/>
                  <a:gd name="connsiteX86" fmla="*/ 3794 w 9960"/>
                  <a:gd name="connsiteY86" fmla="*/ 4465 h 9974"/>
                  <a:gd name="connsiteX87" fmla="*/ 4348 w 9960"/>
                  <a:gd name="connsiteY87" fmla="*/ 4334 h 9974"/>
                  <a:gd name="connsiteX88" fmla="*/ 4427 w 9960"/>
                  <a:gd name="connsiteY88" fmla="*/ 4413 h 9974"/>
                  <a:gd name="connsiteX89" fmla="*/ 4585 w 9960"/>
                  <a:gd name="connsiteY89" fmla="*/ 4308 h 9974"/>
                  <a:gd name="connsiteX90" fmla="*/ 4664 w 9960"/>
                  <a:gd name="connsiteY90" fmla="*/ 4439 h 9974"/>
                  <a:gd name="connsiteX91" fmla="*/ 5217 w 9960"/>
                  <a:gd name="connsiteY91" fmla="*/ 4282 h 9974"/>
                  <a:gd name="connsiteX92" fmla="*/ 5217 w 9960"/>
                  <a:gd name="connsiteY92" fmla="*/ 4125 h 9974"/>
                  <a:gd name="connsiteX93" fmla="*/ 5336 w 9960"/>
                  <a:gd name="connsiteY93" fmla="*/ 4099 h 9974"/>
                  <a:gd name="connsiteX94" fmla="*/ 5455 w 9960"/>
                  <a:gd name="connsiteY94" fmla="*/ 4151 h 9974"/>
                  <a:gd name="connsiteX95" fmla="*/ 5850 w 9960"/>
                  <a:gd name="connsiteY95" fmla="*/ 4047 h 9974"/>
                  <a:gd name="connsiteX96" fmla="*/ 5929 w 9960"/>
                  <a:gd name="connsiteY96" fmla="*/ 4073 h 9974"/>
                  <a:gd name="connsiteX97" fmla="*/ 6126 w 9960"/>
                  <a:gd name="connsiteY97" fmla="*/ 4543 h 9974"/>
                  <a:gd name="connsiteX98" fmla="*/ 6245 w 9960"/>
                  <a:gd name="connsiteY98" fmla="*/ 4595 h 9974"/>
                  <a:gd name="connsiteX99" fmla="*/ 6522 w 9960"/>
                  <a:gd name="connsiteY99" fmla="*/ 4595 h 9974"/>
                  <a:gd name="connsiteX100" fmla="*/ 6640 w 9960"/>
                  <a:gd name="connsiteY100" fmla="*/ 4804 h 9974"/>
                  <a:gd name="connsiteX101" fmla="*/ 6680 w 9960"/>
                  <a:gd name="connsiteY101" fmla="*/ 4961 h 9974"/>
                  <a:gd name="connsiteX102" fmla="*/ 6996 w 9960"/>
                  <a:gd name="connsiteY102" fmla="*/ 4883 h 9974"/>
                  <a:gd name="connsiteX103" fmla="*/ 7233 w 9960"/>
                  <a:gd name="connsiteY103" fmla="*/ 4804 h 9974"/>
                  <a:gd name="connsiteX104" fmla="*/ 7352 w 9960"/>
                  <a:gd name="connsiteY104" fmla="*/ 4752 h 9974"/>
                  <a:gd name="connsiteX105" fmla="*/ 7628 w 9960"/>
                  <a:gd name="connsiteY105" fmla="*/ 4883 h 9974"/>
                  <a:gd name="connsiteX106" fmla="*/ 7708 w 9960"/>
                  <a:gd name="connsiteY106" fmla="*/ 5065 h 9974"/>
                  <a:gd name="connsiteX107" fmla="*/ 7549 w 9960"/>
                  <a:gd name="connsiteY107" fmla="*/ 5144 h 9974"/>
                  <a:gd name="connsiteX108" fmla="*/ 7470 w 9960"/>
                  <a:gd name="connsiteY108" fmla="*/ 5170 h 9974"/>
                  <a:gd name="connsiteX109" fmla="*/ 7510 w 9960"/>
                  <a:gd name="connsiteY109" fmla="*/ 5300 h 9974"/>
                  <a:gd name="connsiteX110" fmla="*/ 7589 w 9960"/>
                  <a:gd name="connsiteY110" fmla="*/ 5483 h 9974"/>
                  <a:gd name="connsiteX111" fmla="*/ 7154 w 9960"/>
                  <a:gd name="connsiteY111" fmla="*/ 5587 h 9974"/>
                  <a:gd name="connsiteX112" fmla="*/ 6957 w 9960"/>
                  <a:gd name="connsiteY112" fmla="*/ 5483 h 9974"/>
                  <a:gd name="connsiteX113" fmla="*/ 6403 w 9960"/>
                  <a:gd name="connsiteY113" fmla="*/ 5587 h 9974"/>
                  <a:gd name="connsiteX114" fmla="*/ 6126 w 9960"/>
                  <a:gd name="connsiteY114" fmla="*/ 5274 h 9974"/>
                  <a:gd name="connsiteX115" fmla="*/ 5929 w 9960"/>
                  <a:gd name="connsiteY115" fmla="*/ 5300 h 9974"/>
                  <a:gd name="connsiteX116" fmla="*/ 6087 w 9960"/>
                  <a:gd name="connsiteY116" fmla="*/ 5509 h 9974"/>
                  <a:gd name="connsiteX117" fmla="*/ 6126 w 9960"/>
                  <a:gd name="connsiteY117" fmla="*/ 5666 h 9974"/>
                  <a:gd name="connsiteX118" fmla="*/ 5731 w 9960"/>
                  <a:gd name="connsiteY118" fmla="*/ 5953 h 9974"/>
                  <a:gd name="connsiteX119" fmla="*/ 5652 w 9960"/>
                  <a:gd name="connsiteY119" fmla="*/ 6110 h 9974"/>
                  <a:gd name="connsiteX120" fmla="*/ 5613 w 9960"/>
                  <a:gd name="connsiteY120" fmla="*/ 6240 h 9974"/>
                  <a:gd name="connsiteX121" fmla="*/ 5573 w 9960"/>
                  <a:gd name="connsiteY121" fmla="*/ 6292 h 9974"/>
                  <a:gd name="connsiteX122" fmla="*/ 5494 w 9960"/>
                  <a:gd name="connsiteY122" fmla="*/ 6397 h 9974"/>
                  <a:gd name="connsiteX123" fmla="*/ 5257 w 9960"/>
                  <a:gd name="connsiteY123" fmla="*/ 6475 h 9974"/>
                  <a:gd name="connsiteX124" fmla="*/ 5336 w 9960"/>
                  <a:gd name="connsiteY124" fmla="*/ 6658 h 9974"/>
                  <a:gd name="connsiteX125" fmla="*/ 5296 w 9960"/>
                  <a:gd name="connsiteY125" fmla="*/ 6710 h 9974"/>
                  <a:gd name="connsiteX126" fmla="*/ 4980 w 9960"/>
                  <a:gd name="connsiteY126" fmla="*/ 6867 h 9974"/>
                  <a:gd name="connsiteX127" fmla="*/ 4664 w 9960"/>
                  <a:gd name="connsiteY127" fmla="*/ 6841 h 9974"/>
                  <a:gd name="connsiteX128" fmla="*/ 4941 w 9960"/>
                  <a:gd name="connsiteY128" fmla="*/ 6945 h 9974"/>
                  <a:gd name="connsiteX129" fmla="*/ 4941 w 9960"/>
                  <a:gd name="connsiteY129" fmla="*/ 7258 h 9974"/>
                  <a:gd name="connsiteX130" fmla="*/ 4585 w 9960"/>
                  <a:gd name="connsiteY130" fmla="*/ 7337 h 9974"/>
                  <a:gd name="connsiteX131" fmla="*/ 4506 w 9960"/>
                  <a:gd name="connsiteY131" fmla="*/ 7206 h 9974"/>
                  <a:gd name="connsiteX132" fmla="*/ 4466 w 9960"/>
                  <a:gd name="connsiteY132" fmla="*/ 7102 h 9974"/>
                  <a:gd name="connsiteX133" fmla="*/ 4111 w 9960"/>
                  <a:gd name="connsiteY133" fmla="*/ 7180 h 9974"/>
                  <a:gd name="connsiteX134" fmla="*/ 4269 w 9960"/>
                  <a:gd name="connsiteY134" fmla="*/ 7285 h 9974"/>
                  <a:gd name="connsiteX135" fmla="*/ 4387 w 9960"/>
                  <a:gd name="connsiteY135" fmla="*/ 7389 h 9974"/>
                  <a:gd name="connsiteX136" fmla="*/ 4545 w 9960"/>
                  <a:gd name="connsiteY136" fmla="*/ 7650 h 9974"/>
                  <a:gd name="connsiteX137" fmla="*/ 4743 w 9960"/>
                  <a:gd name="connsiteY137" fmla="*/ 7598 h 9974"/>
                  <a:gd name="connsiteX138" fmla="*/ 4901 w 9960"/>
                  <a:gd name="connsiteY138" fmla="*/ 7807 h 9974"/>
                  <a:gd name="connsiteX139" fmla="*/ 5020 w 9960"/>
                  <a:gd name="connsiteY139" fmla="*/ 7859 h 9974"/>
                  <a:gd name="connsiteX140" fmla="*/ 5296 w 9960"/>
                  <a:gd name="connsiteY140" fmla="*/ 7833 h 9974"/>
                  <a:gd name="connsiteX141" fmla="*/ 5415 w 9960"/>
                  <a:gd name="connsiteY141" fmla="*/ 7963 h 9974"/>
                  <a:gd name="connsiteX142" fmla="*/ 5534 w 9960"/>
                  <a:gd name="connsiteY142" fmla="*/ 8094 h 9974"/>
                  <a:gd name="connsiteX143" fmla="*/ 6087 w 9960"/>
                  <a:gd name="connsiteY143" fmla="*/ 7911 h 9974"/>
                  <a:gd name="connsiteX144" fmla="*/ 6087 w 9960"/>
                  <a:gd name="connsiteY144" fmla="*/ 7833 h 9974"/>
                  <a:gd name="connsiteX145" fmla="*/ 5929 w 9960"/>
                  <a:gd name="connsiteY145" fmla="*/ 7676 h 9974"/>
                  <a:gd name="connsiteX146" fmla="*/ 6126 w 9960"/>
                  <a:gd name="connsiteY146" fmla="*/ 7520 h 9974"/>
                  <a:gd name="connsiteX147" fmla="*/ 6008 w 9960"/>
                  <a:gd name="connsiteY147" fmla="*/ 7337 h 9974"/>
                  <a:gd name="connsiteX148" fmla="*/ 6126 w 9960"/>
                  <a:gd name="connsiteY148" fmla="*/ 7258 h 9974"/>
                  <a:gd name="connsiteX149" fmla="*/ 6285 w 9960"/>
                  <a:gd name="connsiteY149" fmla="*/ 7441 h 9974"/>
                  <a:gd name="connsiteX150" fmla="*/ 6206 w 9960"/>
                  <a:gd name="connsiteY150" fmla="*/ 7546 h 9974"/>
                  <a:gd name="connsiteX151" fmla="*/ 6561 w 9960"/>
                  <a:gd name="connsiteY151" fmla="*/ 7598 h 9974"/>
                  <a:gd name="connsiteX152" fmla="*/ 6719 w 9960"/>
                  <a:gd name="connsiteY152" fmla="*/ 7676 h 9974"/>
                  <a:gd name="connsiteX153" fmla="*/ 6877 w 9960"/>
                  <a:gd name="connsiteY153" fmla="*/ 7885 h 9974"/>
                  <a:gd name="connsiteX154" fmla="*/ 6640 w 9960"/>
                  <a:gd name="connsiteY154" fmla="*/ 8068 h 9974"/>
                  <a:gd name="connsiteX155" fmla="*/ 6245 w 9960"/>
                  <a:gd name="connsiteY155" fmla="*/ 8198 h 9974"/>
                  <a:gd name="connsiteX156" fmla="*/ 6166 w 9960"/>
                  <a:gd name="connsiteY156" fmla="*/ 8355 h 9974"/>
                  <a:gd name="connsiteX157" fmla="*/ 5929 w 9960"/>
                  <a:gd name="connsiteY157" fmla="*/ 8433 h 9974"/>
                  <a:gd name="connsiteX158" fmla="*/ 6047 w 9960"/>
                  <a:gd name="connsiteY158" fmla="*/ 8590 h 9974"/>
                  <a:gd name="connsiteX159" fmla="*/ 6285 w 9960"/>
                  <a:gd name="connsiteY159" fmla="*/ 8590 h 9974"/>
                  <a:gd name="connsiteX160" fmla="*/ 6324 w 9960"/>
                  <a:gd name="connsiteY160" fmla="*/ 8590 h 9974"/>
                  <a:gd name="connsiteX161" fmla="*/ 6482 w 9960"/>
                  <a:gd name="connsiteY161" fmla="*/ 8877 h 9974"/>
                  <a:gd name="connsiteX162" fmla="*/ 6561 w 9960"/>
                  <a:gd name="connsiteY162" fmla="*/ 8590 h 9974"/>
                  <a:gd name="connsiteX163" fmla="*/ 6759 w 9960"/>
                  <a:gd name="connsiteY163" fmla="*/ 8538 h 9974"/>
                  <a:gd name="connsiteX164" fmla="*/ 6957 w 9960"/>
                  <a:gd name="connsiteY164" fmla="*/ 8616 h 9974"/>
                  <a:gd name="connsiteX165" fmla="*/ 6957 w 9960"/>
                  <a:gd name="connsiteY165" fmla="*/ 8642 h 9974"/>
                  <a:gd name="connsiteX166" fmla="*/ 7154 w 9960"/>
                  <a:gd name="connsiteY166" fmla="*/ 8590 h 9974"/>
                  <a:gd name="connsiteX167" fmla="*/ 7273 w 9960"/>
                  <a:gd name="connsiteY167" fmla="*/ 8773 h 9974"/>
                  <a:gd name="connsiteX168" fmla="*/ 6877 w 9960"/>
                  <a:gd name="connsiteY168" fmla="*/ 8668 h 9974"/>
                  <a:gd name="connsiteX169" fmla="*/ 6798 w 9960"/>
                  <a:gd name="connsiteY169" fmla="*/ 8695 h 9974"/>
                  <a:gd name="connsiteX170" fmla="*/ 6759 w 9960"/>
                  <a:gd name="connsiteY170" fmla="*/ 8903 h 9974"/>
                  <a:gd name="connsiteX171" fmla="*/ 6719 w 9960"/>
                  <a:gd name="connsiteY171" fmla="*/ 9034 h 9974"/>
                  <a:gd name="connsiteX172" fmla="*/ 7036 w 9960"/>
                  <a:gd name="connsiteY172" fmla="*/ 9008 h 9974"/>
                  <a:gd name="connsiteX173" fmla="*/ 7115 w 9960"/>
                  <a:gd name="connsiteY173" fmla="*/ 9086 h 9974"/>
                  <a:gd name="connsiteX174" fmla="*/ 7154 w 9960"/>
                  <a:gd name="connsiteY174" fmla="*/ 8930 h 9974"/>
                  <a:gd name="connsiteX175" fmla="*/ 7273 w 9960"/>
                  <a:gd name="connsiteY175" fmla="*/ 8721 h 9974"/>
                  <a:gd name="connsiteX176" fmla="*/ 7549 w 9960"/>
                  <a:gd name="connsiteY176" fmla="*/ 9112 h 9974"/>
                  <a:gd name="connsiteX177" fmla="*/ 7826 w 9960"/>
                  <a:gd name="connsiteY177" fmla="*/ 9164 h 9974"/>
                  <a:gd name="connsiteX178" fmla="*/ 8063 w 9960"/>
                  <a:gd name="connsiteY178" fmla="*/ 9869 h 9974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929 w 10000"/>
                  <a:gd name="connsiteY8" fmla="*/ 8665 h 10000"/>
                  <a:gd name="connsiteX9" fmla="*/ 9326 w 10000"/>
                  <a:gd name="connsiteY9" fmla="*/ 7566 h 10000"/>
                  <a:gd name="connsiteX10" fmla="*/ 9326 w 10000"/>
                  <a:gd name="connsiteY10" fmla="*/ 7330 h 10000"/>
                  <a:gd name="connsiteX11" fmla="*/ 9524 w 10000"/>
                  <a:gd name="connsiteY11" fmla="*/ 7094 h 10000"/>
                  <a:gd name="connsiteX12" fmla="*/ 9723 w 10000"/>
                  <a:gd name="connsiteY12" fmla="*/ 6492 h 10000"/>
                  <a:gd name="connsiteX13" fmla="*/ 9603 w 10000"/>
                  <a:gd name="connsiteY13" fmla="*/ 6335 h 10000"/>
                  <a:gd name="connsiteX14" fmla="*/ 9406 w 10000"/>
                  <a:gd name="connsiteY14" fmla="*/ 5995 h 10000"/>
                  <a:gd name="connsiteX15" fmla="*/ 9485 w 10000"/>
                  <a:gd name="connsiteY15" fmla="*/ 5549 h 10000"/>
                  <a:gd name="connsiteX16" fmla="*/ 8890 w 10000"/>
                  <a:gd name="connsiteY16" fmla="*/ 5157 h 10000"/>
                  <a:gd name="connsiteX17" fmla="*/ 9128 w 10000"/>
                  <a:gd name="connsiteY17" fmla="*/ 5523 h 10000"/>
                  <a:gd name="connsiteX18" fmla="*/ 9087 w 10000"/>
                  <a:gd name="connsiteY18" fmla="*/ 5864 h 10000"/>
                  <a:gd name="connsiteX19" fmla="*/ 8849 w 10000"/>
                  <a:gd name="connsiteY19" fmla="*/ 5445 h 10000"/>
                  <a:gd name="connsiteX20" fmla="*/ 8691 w 10000"/>
                  <a:gd name="connsiteY20" fmla="*/ 5183 h 10000"/>
                  <a:gd name="connsiteX21" fmla="*/ 8453 w 10000"/>
                  <a:gd name="connsiteY21" fmla="*/ 4817 h 10000"/>
                  <a:gd name="connsiteX22" fmla="*/ 7818 w 10000"/>
                  <a:gd name="connsiteY22" fmla="*/ 4503 h 10000"/>
                  <a:gd name="connsiteX23" fmla="*/ 7540 w 10000"/>
                  <a:gd name="connsiteY23" fmla="*/ 4451 h 10000"/>
                  <a:gd name="connsiteX24" fmla="*/ 7302 w 10000"/>
                  <a:gd name="connsiteY24" fmla="*/ 4503 h 10000"/>
                  <a:gd name="connsiteX25" fmla="*/ 7064 w 10000"/>
                  <a:gd name="connsiteY25" fmla="*/ 4503 h 10000"/>
                  <a:gd name="connsiteX26" fmla="*/ 6746 w 10000"/>
                  <a:gd name="connsiteY26" fmla="*/ 4189 h 10000"/>
                  <a:gd name="connsiteX27" fmla="*/ 6469 w 10000"/>
                  <a:gd name="connsiteY27" fmla="*/ 4267 h 10000"/>
                  <a:gd name="connsiteX28" fmla="*/ 6151 w 10000"/>
                  <a:gd name="connsiteY28" fmla="*/ 3900 h 10000"/>
                  <a:gd name="connsiteX29" fmla="*/ 5833 w 10000"/>
                  <a:gd name="connsiteY29" fmla="*/ 3900 h 10000"/>
                  <a:gd name="connsiteX30" fmla="*/ 5516 w 10000"/>
                  <a:gd name="connsiteY30" fmla="*/ 4005 h 10000"/>
                  <a:gd name="connsiteX31" fmla="*/ 5159 w 10000"/>
                  <a:gd name="connsiteY31" fmla="*/ 3979 h 10000"/>
                  <a:gd name="connsiteX32" fmla="*/ 5159 w 10000"/>
                  <a:gd name="connsiteY32" fmla="*/ 3482 h 10000"/>
                  <a:gd name="connsiteX33" fmla="*/ 5357 w 10000"/>
                  <a:gd name="connsiteY33" fmla="*/ 3455 h 10000"/>
                  <a:gd name="connsiteX34" fmla="*/ 5238 w 10000"/>
                  <a:gd name="connsiteY34" fmla="*/ 3325 h 10000"/>
                  <a:gd name="connsiteX35" fmla="*/ 5238 w 10000"/>
                  <a:gd name="connsiteY35" fmla="*/ 3115 h 10000"/>
                  <a:gd name="connsiteX36" fmla="*/ 5278 w 10000"/>
                  <a:gd name="connsiteY36" fmla="*/ 2985 h 10000"/>
                  <a:gd name="connsiteX37" fmla="*/ 4882 w 10000"/>
                  <a:gd name="connsiteY37" fmla="*/ 2775 h 10000"/>
                  <a:gd name="connsiteX38" fmla="*/ 4484 w 10000"/>
                  <a:gd name="connsiteY38" fmla="*/ 2540 h 10000"/>
                  <a:gd name="connsiteX39" fmla="*/ 4286 w 10000"/>
                  <a:gd name="connsiteY39" fmla="*/ 2382 h 10000"/>
                  <a:gd name="connsiteX40" fmla="*/ 4008 w 10000"/>
                  <a:gd name="connsiteY40" fmla="*/ 2330 h 10000"/>
                  <a:gd name="connsiteX41" fmla="*/ 3691 w 10000"/>
                  <a:gd name="connsiteY41" fmla="*/ 2356 h 10000"/>
                  <a:gd name="connsiteX42" fmla="*/ 3373 w 10000"/>
                  <a:gd name="connsiteY42" fmla="*/ 2278 h 10000"/>
                  <a:gd name="connsiteX43" fmla="*/ 2976 w 10000"/>
                  <a:gd name="connsiteY43" fmla="*/ 1649 h 10000"/>
                  <a:gd name="connsiteX44" fmla="*/ 2857 w 10000"/>
                  <a:gd name="connsiteY44" fmla="*/ 1492 h 10000"/>
                  <a:gd name="connsiteX45" fmla="*/ 2738 w 10000"/>
                  <a:gd name="connsiteY45" fmla="*/ 1126 h 10000"/>
                  <a:gd name="connsiteX46" fmla="*/ 2579 w 10000"/>
                  <a:gd name="connsiteY46" fmla="*/ 785 h 10000"/>
                  <a:gd name="connsiteX47" fmla="*/ 2103 w 10000"/>
                  <a:gd name="connsiteY47" fmla="*/ 549 h 10000"/>
                  <a:gd name="connsiteX48" fmla="*/ 1825 w 10000"/>
                  <a:gd name="connsiteY48" fmla="*/ 52 h 10000"/>
                  <a:gd name="connsiteX49" fmla="*/ 1468 w 10000"/>
                  <a:gd name="connsiteY49" fmla="*/ 52 h 10000"/>
                  <a:gd name="connsiteX50" fmla="*/ 1309 w 10000"/>
                  <a:gd name="connsiteY50" fmla="*/ 157 h 10000"/>
                  <a:gd name="connsiteX51" fmla="*/ 1270 w 10000"/>
                  <a:gd name="connsiteY51" fmla="*/ 0 h 10000"/>
                  <a:gd name="connsiteX52" fmla="*/ 754 w 10000"/>
                  <a:gd name="connsiteY52" fmla="*/ 104 h 10000"/>
                  <a:gd name="connsiteX53" fmla="*/ 1309 w 10000"/>
                  <a:gd name="connsiteY53" fmla="*/ 210 h 10000"/>
                  <a:gd name="connsiteX54" fmla="*/ 1270 w 10000"/>
                  <a:gd name="connsiteY54" fmla="*/ 445 h 10000"/>
                  <a:gd name="connsiteX55" fmla="*/ 1389 w 10000"/>
                  <a:gd name="connsiteY55" fmla="*/ 759 h 10000"/>
                  <a:gd name="connsiteX56" fmla="*/ 1508 w 10000"/>
                  <a:gd name="connsiteY56" fmla="*/ 942 h 10000"/>
                  <a:gd name="connsiteX57" fmla="*/ 1309 w 10000"/>
                  <a:gd name="connsiteY57" fmla="*/ 1282 h 10000"/>
                  <a:gd name="connsiteX58" fmla="*/ 1151 w 10000"/>
                  <a:gd name="connsiteY58" fmla="*/ 1282 h 10000"/>
                  <a:gd name="connsiteX59" fmla="*/ 992 w 10000"/>
                  <a:gd name="connsiteY59" fmla="*/ 1518 h 10000"/>
                  <a:gd name="connsiteX60" fmla="*/ 1270 w 10000"/>
                  <a:gd name="connsiteY60" fmla="*/ 1623 h 10000"/>
                  <a:gd name="connsiteX61" fmla="*/ 913 w 10000"/>
                  <a:gd name="connsiteY61" fmla="*/ 1597 h 10000"/>
                  <a:gd name="connsiteX62" fmla="*/ 754 w 10000"/>
                  <a:gd name="connsiteY62" fmla="*/ 1911 h 10000"/>
                  <a:gd name="connsiteX63" fmla="*/ 714 w 10000"/>
                  <a:gd name="connsiteY63" fmla="*/ 1963 h 10000"/>
                  <a:gd name="connsiteX64" fmla="*/ 555 w 10000"/>
                  <a:gd name="connsiteY64" fmla="*/ 2304 h 10000"/>
                  <a:gd name="connsiteX65" fmla="*/ 794 w 10000"/>
                  <a:gd name="connsiteY65" fmla="*/ 2382 h 10000"/>
                  <a:gd name="connsiteX66" fmla="*/ 476 w 10000"/>
                  <a:gd name="connsiteY66" fmla="*/ 2644 h 10000"/>
                  <a:gd name="connsiteX67" fmla="*/ 79 w 10000"/>
                  <a:gd name="connsiteY67" fmla="*/ 2932 h 10000"/>
                  <a:gd name="connsiteX68" fmla="*/ 0 w 10000"/>
                  <a:gd name="connsiteY68" fmla="*/ 3089 h 10000"/>
                  <a:gd name="connsiteX69" fmla="*/ 199 w 10000"/>
                  <a:gd name="connsiteY69" fmla="*/ 3429 h 10000"/>
                  <a:gd name="connsiteX70" fmla="*/ 0 w 10000"/>
                  <a:gd name="connsiteY70" fmla="*/ 3744 h 10000"/>
                  <a:gd name="connsiteX71" fmla="*/ 40 w 10000"/>
                  <a:gd name="connsiteY71" fmla="*/ 4084 h 10000"/>
                  <a:gd name="connsiteX72" fmla="*/ 159 w 10000"/>
                  <a:gd name="connsiteY72" fmla="*/ 4189 h 10000"/>
                  <a:gd name="connsiteX73" fmla="*/ 397 w 10000"/>
                  <a:gd name="connsiteY73" fmla="*/ 4162 h 10000"/>
                  <a:gd name="connsiteX74" fmla="*/ 873 w 10000"/>
                  <a:gd name="connsiteY74" fmla="*/ 4215 h 10000"/>
                  <a:gd name="connsiteX75" fmla="*/ 1270 w 10000"/>
                  <a:gd name="connsiteY75" fmla="*/ 4110 h 10000"/>
                  <a:gd name="connsiteX76" fmla="*/ 1707 w 10000"/>
                  <a:gd name="connsiteY76" fmla="*/ 4110 h 10000"/>
                  <a:gd name="connsiteX77" fmla="*/ 1984 w 10000"/>
                  <a:gd name="connsiteY77" fmla="*/ 4005 h 10000"/>
                  <a:gd name="connsiteX78" fmla="*/ 2063 w 10000"/>
                  <a:gd name="connsiteY78" fmla="*/ 4031 h 10000"/>
                  <a:gd name="connsiteX79" fmla="*/ 1945 w 10000"/>
                  <a:gd name="connsiteY79" fmla="*/ 4084 h 10000"/>
                  <a:gd name="connsiteX80" fmla="*/ 2222 w 10000"/>
                  <a:gd name="connsiteY80" fmla="*/ 4319 h 10000"/>
                  <a:gd name="connsiteX81" fmla="*/ 2421 w 10000"/>
                  <a:gd name="connsiteY81" fmla="*/ 4267 h 10000"/>
                  <a:gd name="connsiteX82" fmla="*/ 2699 w 10000"/>
                  <a:gd name="connsiteY82" fmla="*/ 4371 h 10000"/>
                  <a:gd name="connsiteX83" fmla="*/ 3055 w 10000"/>
                  <a:gd name="connsiteY83" fmla="*/ 4345 h 10000"/>
                  <a:gd name="connsiteX84" fmla="*/ 3651 w 10000"/>
                  <a:gd name="connsiteY84" fmla="*/ 4425 h 10000"/>
                  <a:gd name="connsiteX85" fmla="*/ 3809 w 10000"/>
                  <a:gd name="connsiteY85" fmla="*/ 4477 h 10000"/>
                  <a:gd name="connsiteX86" fmla="*/ 4365 w 10000"/>
                  <a:gd name="connsiteY86" fmla="*/ 4345 h 10000"/>
                  <a:gd name="connsiteX87" fmla="*/ 4445 w 10000"/>
                  <a:gd name="connsiteY87" fmla="*/ 4425 h 10000"/>
                  <a:gd name="connsiteX88" fmla="*/ 4603 w 10000"/>
                  <a:gd name="connsiteY88" fmla="*/ 4319 h 10000"/>
                  <a:gd name="connsiteX89" fmla="*/ 4683 w 10000"/>
                  <a:gd name="connsiteY89" fmla="*/ 4451 h 10000"/>
                  <a:gd name="connsiteX90" fmla="*/ 5238 w 10000"/>
                  <a:gd name="connsiteY90" fmla="*/ 4293 h 10000"/>
                  <a:gd name="connsiteX91" fmla="*/ 5238 w 10000"/>
                  <a:gd name="connsiteY91" fmla="*/ 4136 h 10000"/>
                  <a:gd name="connsiteX92" fmla="*/ 5357 w 10000"/>
                  <a:gd name="connsiteY92" fmla="*/ 4110 h 10000"/>
                  <a:gd name="connsiteX93" fmla="*/ 5477 w 10000"/>
                  <a:gd name="connsiteY93" fmla="*/ 4162 h 10000"/>
                  <a:gd name="connsiteX94" fmla="*/ 5873 w 10000"/>
                  <a:gd name="connsiteY94" fmla="*/ 4058 h 10000"/>
                  <a:gd name="connsiteX95" fmla="*/ 5953 w 10000"/>
                  <a:gd name="connsiteY95" fmla="*/ 4084 h 10000"/>
                  <a:gd name="connsiteX96" fmla="*/ 6151 w 10000"/>
                  <a:gd name="connsiteY96" fmla="*/ 4555 h 10000"/>
                  <a:gd name="connsiteX97" fmla="*/ 6270 w 10000"/>
                  <a:gd name="connsiteY97" fmla="*/ 4607 h 10000"/>
                  <a:gd name="connsiteX98" fmla="*/ 6548 w 10000"/>
                  <a:gd name="connsiteY98" fmla="*/ 4607 h 10000"/>
                  <a:gd name="connsiteX99" fmla="*/ 6667 w 10000"/>
                  <a:gd name="connsiteY99" fmla="*/ 4817 h 10000"/>
                  <a:gd name="connsiteX100" fmla="*/ 6707 w 10000"/>
                  <a:gd name="connsiteY100" fmla="*/ 4974 h 10000"/>
                  <a:gd name="connsiteX101" fmla="*/ 7024 w 10000"/>
                  <a:gd name="connsiteY101" fmla="*/ 4896 h 10000"/>
                  <a:gd name="connsiteX102" fmla="*/ 7262 w 10000"/>
                  <a:gd name="connsiteY102" fmla="*/ 4817 h 10000"/>
                  <a:gd name="connsiteX103" fmla="*/ 7382 w 10000"/>
                  <a:gd name="connsiteY103" fmla="*/ 4764 h 10000"/>
                  <a:gd name="connsiteX104" fmla="*/ 7659 w 10000"/>
                  <a:gd name="connsiteY104" fmla="*/ 4896 h 10000"/>
                  <a:gd name="connsiteX105" fmla="*/ 7739 w 10000"/>
                  <a:gd name="connsiteY105" fmla="*/ 5078 h 10000"/>
                  <a:gd name="connsiteX106" fmla="*/ 7579 w 10000"/>
                  <a:gd name="connsiteY106" fmla="*/ 5157 h 10000"/>
                  <a:gd name="connsiteX107" fmla="*/ 7500 w 10000"/>
                  <a:gd name="connsiteY107" fmla="*/ 5183 h 10000"/>
                  <a:gd name="connsiteX108" fmla="*/ 7540 w 10000"/>
                  <a:gd name="connsiteY108" fmla="*/ 5314 h 10000"/>
                  <a:gd name="connsiteX109" fmla="*/ 7619 w 10000"/>
                  <a:gd name="connsiteY109" fmla="*/ 5497 h 10000"/>
                  <a:gd name="connsiteX110" fmla="*/ 7183 w 10000"/>
                  <a:gd name="connsiteY110" fmla="*/ 5602 h 10000"/>
                  <a:gd name="connsiteX111" fmla="*/ 6985 w 10000"/>
                  <a:gd name="connsiteY111" fmla="*/ 5497 h 10000"/>
                  <a:gd name="connsiteX112" fmla="*/ 6429 w 10000"/>
                  <a:gd name="connsiteY112" fmla="*/ 5602 h 10000"/>
                  <a:gd name="connsiteX113" fmla="*/ 6151 w 10000"/>
                  <a:gd name="connsiteY113" fmla="*/ 5288 h 10000"/>
                  <a:gd name="connsiteX114" fmla="*/ 5953 w 10000"/>
                  <a:gd name="connsiteY114" fmla="*/ 5314 h 10000"/>
                  <a:gd name="connsiteX115" fmla="*/ 6111 w 10000"/>
                  <a:gd name="connsiteY115" fmla="*/ 5523 h 10000"/>
                  <a:gd name="connsiteX116" fmla="*/ 6151 w 10000"/>
                  <a:gd name="connsiteY116" fmla="*/ 5681 h 10000"/>
                  <a:gd name="connsiteX117" fmla="*/ 5754 w 10000"/>
                  <a:gd name="connsiteY117" fmla="*/ 5969 h 10000"/>
                  <a:gd name="connsiteX118" fmla="*/ 5675 w 10000"/>
                  <a:gd name="connsiteY118" fmla="*/ 6126 h 10000"/>
                  <a:gd name="connsiteX119" fmla="*/ 5636 w 10000"/>
                  <a:gd name="connsiteY119" fmla="*/ 6256 h 10000"/>
                  <a:gd name="connsiteX120" fmla="*/ 5595 w 10000"/>
                  <a:gd name="connsiteY120" fmla="*/ 6308 h 10000"/>
                  <a:gd name="connsiteX121" fmla="*/ 5516 w 10000"/>
                  <a:gd name="connsiteY121" fmla="*/ 6414 h 10000"/>
                  <a:gd name="connsiteX122" fmla="*/ 5278 w 10000"/>
                  <a:gd name="connsiteY122" fmla="*/ 6492 h 10000"/>
                  <a:gd name="connsiteX123" fmla="*/ 5357 w 10000"/>
                  <a:gd name="connsiteY123" fmla="*/ 6675 h 10000"/>
                  <a:gd name="connsiteX124" fmla="*/ 5317 w 10000"/>
                  <a:gd name="connsiteY124" fmla="*/ 6727 h 10000"/>
                  <a:gd name="connsiteX125" fmla="*/ 5000 w 10000"/>
                  <a:gd name="connsiteY125" fmla="*/ 6885 h 10000"/>
                  <a:gd name="connsiteX126" fmla="*/ 4683 w 10000"/>
                  <a:gd name="connsiteY126" fmla="*/ 6859 h 10000"/>
                  <a:gd name="connsiteX127" fmla="*/ 4961 w 10000"/>
                  <a:gd name="connsiteY127" fmla="*/ 6963 h 10000"/>
                  <a:gd name="connsiteX128" fmla="*/ 4961 w 10000"/>
                  <a:gd name="connsiteY128" fmla="*/ 7277 h 10000"/>
                  <a:gd name="connsiteX129" fmla="*/ 4603 w 10000"/>
                  <a:gd name="connsiteY129" fmla="*/ 7356 h 10000"/>
                  <a:gd name="connsiteX130" fmla="*/ 4524 w 10000"/>
                  <a:gd name="connsiteY130" fmla="*/ 7225 h 10000"/>
                  <a:gd name="connsiteX131" fmla="*/ 4484 w 10000"/>
                  <a:gd name="connsiteY131" fmla="*/ 7121 h 10000"/>
                  <a:gd name="connsiteX132" fmla="*/ 4128 w 10000"/>
                  <a:gd name="connsiteY132" fmla="*/ 7199 h 10000"/>
                  <a:gd name="connsiteX133" fmla="*/ 4286 w 10000"/>
                  <a:gd name="connsiteY133" fmla="*/ 7304 h 10000"/>
                  <a:gd name="connsiteX134" fmla="*/ 4405 w 10000"/>
                  <a:gd name="connsiteY134" fmla="*/ 7408 h 10000"/>
                  <a:gd name="connsiteX135" fmla="*/ 4563 w 10000"/>
                  <a:gd name="connsiteY135" fmla="*/ 7670 h 10000"/>
                  <a:gd name="connsiteX136" fmla="*/ 4762 w 10000"/>
                  <a:gd name="connsiteY136" fmla="*/ 7618 h 10000"/>
                  <a:gd name="connsiteX137" fmla="*/ 4921 w 10000"/>
                  <a:gd name="connsiteY137" fmla="*/ 7827 h 10000"/>
                  <a:gd name="connsiteX138" fmla="*/ 5040 w 10000"/>
                  <a:gd name="connsiteY138" fmla="*/ 7879 h 10000"/>
                  <a:gd name="connsiteX139" fmla="*/ 5317 w 10000"/>
                  <a:gd name="connsiteY139" fmla="*/ 7853 h 10000"/>
                  <a:gd name="connsiteX140" fmla="*/ 5437 w 10000"/>
                  <a:gd name="connsiteY140" fmla="*/ 7984 h 10000"/>
                  <a:gd name="connsiteX141" fmla="*/ 5556 w 10000"/>
                  <a:gd name="connsiteY141" fmla="*/ 8115 h 10000"/>
                  <a:gd name="connsiteX142" fmla="*/ 6111 w 10000"/>
                  <a:gd name="connsiteY142" fmla="*/ 7932 h 10000"/>
                  <a:gd name="connsiteX143" fmla="*/ 6111 w 10000"/>
                  <a:gd name="connsiteY143" fmla="*/ 7853 h 10000"/>
                  <a:gd name="connsiteX144" fmla="*/ 5953 w 10000"/>
                  <a:gd name="connsiteY144" fmla="*/ 7696 h 10000"/>
                  <a:gd name="connsiteX145" fmla="*/ 6151 w 10000"/>
                  <a:gd name="connsiteY145" fmla="*/ 7540 h 10000"/>
                  <a:gd name="connsiteX146" fmla="*/ 6032 w 10000"/>
                  <a:gd name="connsiteY146" fmla="*/ 7356 h 10000"/>
                  <a:gd name="connsiteX147" fmla="*/ 6151 w 10000"/>
                  <a:gd name="connsiteY147" fmla="*/ 7277 h 10000"/>
                  <a:gd name="connsiteX148" fmla="*/ 6310 w 10000"/>
                  <a:gd name="connsiteY148" fmla="*/ 7460 h 10000"/>
                  <a:gd name="connsiteX149" fmla="*/ 6231 w 10000"/>
                  <a:gd name="connsiteY149" fmla="*/ 7566 h 10000"/>
                  <a:gd name="connsiteX150" fmla="*/ 6587 w 10000"/>
                  <a:gd name="connsiteY150" fmla="*/ 7618 h 10000"/>
                  <a:gd name="connsiteX151" fmla="*/ 6746 w 10000"/>
                  <a:gd name="connsiteY151" fmla="*/ 7696 h 10000"/>
                  <a:gd name="connsiteX152" fmla="*/ 6905 w 10000"/>
                  <a:gd name="connsiteY152" fmla="*/ 7906 h 10000"/>
                  <a:gd name="connsiteX153" fmla="*/ 6667 w 10000"/>
                  <a:gd name="connsiteY153" fmla="*/ 8089 h 10000"/>
                  <a:gd name="connsiteX154" fmla="*/ 6270 w 10000"/>
                  <a:gd name="connsiteY154" fmla="*/ 8219 h 10000"/>
                  <a:gd name="connsiteX155" fmla="*/ 6191 w 10000"/>
                  <a:gd name="connsiteY155" fmla="*/ 8377 h 10000"/>
                  <a:gd name="connsiteX156" fmla="*/ 5953 w 10000"/>
                  <a:gd name="connsiteY156" fmla="*/ 8455 h 10000"/>
                  <a:gd name="connsiteX157" fmla="*/ 6071 w 10000"/>
                  <a:gd name="connsiteY157" fmla="*/ 8612 h 10000"/>
                  <a:gd name="connsiteX158" fmla="*/ 6310 w 10000"/>
                  <a:gd name="connsiteY158" fmla="*/ 8612 h 10000"/>
                  <a:gd name="connsiteX159" fmla="*/ 6349 w 10000"/>
                  <a:gd name="connsiteY159" fmla="*/ 8612 h 10000"/>
                  <a:gd name="connsiteX160" fmla="*/ 6508 w 10000"/>
                  <a:gd name="connsiteY160" fmla="*/ 8900 h 10000"/>
                  <a:gd name="connsiteX161" fmla="*/ 6587 w 10000"/>
                  <a:gd name="connsiteY161" fmla="*/ 8612 h 10000"/>
                  <a:gd name="connsiteX162" fmla="*/ 6786 w 10000"/>
                  <a:gd name="connsiteY162" fmla="*/ 8560 h 10000"/>
                  <a:gd name="connsiteX163" fmla="*/ 6985 w 10000"/>
                  <a:gd name="connsiteY163" fmla="*/ 8638 h 10000"/>
                  <a:gd name="connsiteX164" fmla="*/ 6985 w 10000"/>
                  <a:gd name="connsiteY164" fmla="*/ 8665 h 10000"/>
                  <a:gd name="connsiteX165" fmla="*/ 7183 w 10000"/>
                  <a:gd name="connsiteY165" fmla="*/ 8612 h 10000"/>
                  <a:gd name="connsiteX166" fmla="*/ 7302 w 10000"/>
                  <a:gd name="connsiteY166" fmla="*/ 8796 h 10000"/>
                  <a:gd name="connsiteX167" fmla="*/ 6905 w 10000"/>
                  <a:gd name="connsiteY167" fmla="*/ 8691 h 10000"/>
                  <a:gd name="connsiteX168" fmla="*/ 6825 w 10000"/>
                  <a:gd name="connsiteY168" fmla="*/ 8718 h 10000"/>
                  <a:gd name="connsiteX169" fmla="*/ 6786 w 10000"/>
                  <a:gd name="connsiteY169" fmla="*/ 8926 h 10000"/>
                  <a:gd name="connsiteX170" fmla="*/ 6746 w 10000"/>
                  <a:gd name="connsiteY170" fmla="*/ 9058 h 10000"/>
                  <a:gd name="connsiteX171" fmla="*/ 7064 w 10000"/>
                  <a:gd name="connsiteY171" fmla="*/ 9031 h 10000"/>
                  <a:gd name="connsiteX172" fmla="*/ 7144 w 10000"/>
                  <a:gd name="connsiteY172" fmla="*/ 9110 h 10000"/>
                  <a:gd name="connsiteX173" fmla="*/ 7183 w 10000"/>
                  <a:gd name="connsiteY173" fmla="*/ 8953 h 10000"/>
                  <a:gd name="connsiteX174" fmla="*/ 7302 w 10000"/>
                  <a:gd name="connsiteY174" fmla="*/ 8744 h 10000"/>
                  <a:gd name="connsiteX175" fmla="*/ 7579 w 10000"/>
                  <a:gd name="connsiteY175" fmla="*/ 9136 h 10000"/>
                  <a:gd name="connsiteX176" fmla="*/ 7857 w 10000"/>
                  <a:gd name="connsiteY176" fmla="*/ 9188 h 10000"/>
                  <a:gd name="connsiteX177" fmla="*/ 8095 w 10000"/>
                  <a:gd name="connsiteY17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79 w 10000"/>
                  <a:gd name="connsiteY105" fmla="*/ 5157 h 10000"/>
                  <a:gd name="connsiteX106" fmla="*/ 7500 w 10000"/>
                  <a:gd name="connsiteY106" fmla="*/ 5183 h 10000"/>
                  <a:gd name="connsiteX107" fmla="*/ 7540 w 10000"/>
                  <a:gd name="connsiteY107" fmla="*/ 5314 h 10000"/>
                  <a:gd name="connsiteX108" fmla="*/ 7619 w 10000"/>
                  <a:gd name="connsiteY108" fmla="*/ 5497 h 10000"/>
                  <a:gd name="connsiteX109" fmla="*/ 7183 w 10000"/>
                  <a:gd name="connsiteY109" fmla="*/ 5602 h 10000"/>
                  <a:gd name="connsiteX110" fmla="*/ 6985 w 10000"/>
                  <a:gd name="connsiteY110" fmla="*/ 5497 h 10000"/>
                  <a:gd name="connsiteX111" fmla="*/ 6429 w 10000"/>
                  <a:gd name="connsiteY111" fmla="*/ 5602 h 10000"/>
                  <a:gd name="connsiteX112" fmla="*/ 6151 w 10000"/>
                  <a:gd name="connsiteY112" fmla="*/ 5288 h 10000"/>
                  <a:gd name="connsiteX113" fmla="*/ 5953 w 10000"/>
                  <a:gd name="connsiteY113" fmla="*/ 5314 h 10000"/>
                  <a:gd name="connsiteX114" fmla="*/ 6111 w 10000"/>
                  <a:gd name="connsiteY114" fmla="*/ 5523 h 10000"/>
                  <a:gd name="connsiteX115" fmla="*/ 6151 w 10000"/>
                  <a:gd name="connsiteY115" fmla="*/ 5681 h 10000"/>
                  <a:gd name="connsiteX116" fmla="*/ 5754 w 10000"/>
                  <a:gd name="connsiteY116" fmla="*/ 5969 h 10000"/>
                  <a:gd name="connsiteX117" fmla="*/ 5675 w 10000"/>
                  <a:gd name="connsiteY117" fmla="*/ 6126 h 10000"/>
                  <a:gd name="connsiteX118" fmla="*/ 5636 w 10000"/>
                  <a:gd name="connsiteY118" fmla="*/ 6256 h 10000"/>
                  <a:gd name="connsiteX119" fmla="*/ 5595 w 10000"/>
                  <a:gd name="connsiteY119" fmla="*/ 6308 h 10000"/>
                  <a:gd name="connsiteX120" fmla="*/ 5516 w 10000"/>
                  <a:gd name="connsiteY120" fmla="*/ 6414 h 10000"/>
                  <a:gd name="connsiteX121" fmla="*/ 5278 w 10000"/>
                  <a:gd name="connsiteY121" fmla="*/ 6492 h 10000"/>
                  <a:gd name="connsiteX122" fmla="*/ 5357 w 10000"/>
                  <a:gd name="connsiteY122" fmla="*/ 6675 h 10000"/>
                  <a:gd name="connsiteX123" fmla="*/ 5317 w 10000"/>
                  <a:gd name="connsiteY123" fmla="*/ 6727 h 10000"/>
                  <a:gd name="connsiteX124" fmla="*/ 5000 w 10000"/>
                  <a:gd name="connsiteY124" fmla="*/ 6885 h 10000"/>
                  <a:gd name="connsiteX125" fmla="*/ 4683 w 10000"/>
                  <a:gd name="connsiteY125" fmla="*/ 6859 h 10000"/>
                  <a:gd name="connsiteX126" fmla="*/ 4961 w 10000"/>
                  <a:gd name="connsiteY126" fmla="*/ 6963 h 10000"/>
                  <a:gd name="connsiteX127" fmla="*/ 4961 w 10000"/>
                  <a:gd name="connsiteY127" fmla="*/ 7277 h 10000"/>
                  <a:gd name="connsiteX128" fmla="*/ 4603 w 10000"/>
                  <a:gd name="connsiteY128" fmla="*/ 7356 h 10000"/>
                  <a:gd name="connsiteX129" fmla="*/ 4524 w 10000"/>
                  <a:gd name="connsiteY129" fmla="*/ 7225 h 10000"/>
                  <a:gd name="connsiteX130" fmla="*/ 4484 w 10000"/>
                  <a:gd name="connsiteY130" fmla="*/ 7121 h 10000"/>
                  <a:gd name="connsiteX131" fmla="*/ 4128 w 10000"/>
                  <a:gd name="connsiteY131" fmla="*/ 7199 h 10000"/>
                  <a:gd name="connsiteX132" fmla="*/ 4286 w 10000"/>
                  <a:gd name="connsiteY132" fmla="*/ 7304 h 10000"/>
                  <a:gd name="connsiteX133" fmla="*/ 4405 w 10000"/>
                  <a:gd name="connsiteY133" fmla="*/ 7408 h 10000"/>
                  <a:gd name="connsiteX134" fmla="*/ 4563 w 10000"/>
                  <a:gd name="connsiteY134" fmla="*/ 7670 h 10000"/>
                  <a:gd name="connsiteX135" fmla="*/ 4762 w 10000"/>
                  <a:gd name="connsiteY135" fmla="*/ 7618 h 10000"/>
                  <a:gd name="connsiteX136" fmla="*/ 4921 w 10000"/>
                  <a:gd name="connsiteY136" fmla="*/ 7827 h 10000"/>
                  <a:gd name="connsiteX137" fmla="*/ 5040 w 10000"/>
                  <a:gd name="connsiteY137" fmla="*/ 7879 h 10000"/>
                  <a:gd name="connsiteX138" fmla="*/ 5317 w 10000"/>
                  <a:gd name="connsiteY138" fmla="*/ 7853 h 10000"/>
                  <a:gd name="connsiteX139" fmla="*/ 5437 w 10000"/>
                  <a:gd name="connsiteY139" fmla="*/ 7984 h 10000"/>
                  <a:gd name="connsiteX140" fmla="*/ 5556 w 10000"/>
                  <a:gd name="connsiteY140" fmla="*/ 8115 h 10000"/>
                  <a:gd name="connsiteX141" fmla="*/ 6111 w 10000"/>
                  <a:gd name="connsiteY141" fmla="*/ 7932 h 10000"/>
                  <a:gd name="connsiteX142" fmla="*/ 6111 w 10000"/>
                  <a:gd name="connsiteY142" fmla="*/ 7853 h 10000"/>
                  <a:gd name="connsiteX143" fmla="*/ 5953 w 10000"/>
                  <a:gd name="connsiteY143" fmla="*/ 7696 h 10000"/>
                  <a:gd name="connsiteX144" fmla="*/ 6151 w 10000"/>
                  <a:gd name="connsiteY144" fmla="*/ 7540 h 10000"/>
                  <a:gd name="connsiteX145" fmla="*/ 6032 w 10000"/>
                  <a:gd name="connsiteY145" fmla="*/ 7356 h 10000"/>
                  <a:gd name="connsiteX146" fmla="*/ 6151 w 10000"/>
                  <a:gd name="connsiteY146" fmla="*/ 7277 h 10000"/>
                  <a:gd name="connsiteX147" fmla="*/ 6310 w 10000"/>
                  <a:gd name="connsiteY147" fmla="*/ 7460 h 10000"/>
                  <a:gd name="connsiteX148" fmla="*/ 6231 w 10000"/>
                  <a:gd name="connsiteY148" fmla="*/ 7566 h 10000"/>
                  <a:gd name="connsiteX149" fmla="*/ 6587 w 10000"/>
                  <a:gd name="connsiteY149" fmla="*/ 7618 h 10000"/>
                  <a:gd name="connsiteX150" fmla="*/ 6746 w 10000"/>
                  <a:gd name="connsiteY150" fmla="*/ 7696 h 10000"/>
                  <a:gd name="connsiteX151" fmla="*/ 6905 w 10000"/>
                  <a:gd name="connsiteY151" fmla="*/ 7906 h 10000"/>
                  <a:gd name="connsiteX152" fmla="*/ 6667 w 10000"/>
                  <a:gd name="connsiteY152" fmla="*/ 8089 h 10000"/>
                  <a:gd name="connsiteX153" fmla="*/ 6270 w 10000"/>
                  <a:gd name="connsiteY153" fmla="*/ 8219 h 10000"/>
                  <a:gd name="connsiteX154" fmla="*/ 6191 w 10000"/>
                  <a:gd name="connsiteY154" fmla="*/ 8377 h 10000"/>
                  <a:gd name="connsiteX155" fmla="*/ 5953 w 10000"/>
                  <a:gd name="connsiteY155" fmla="*/ 8455 h 10000"/>
                  <a:gd name="connsiteX156" fmla="*/ 6071 w 10000"/>
                  <a:gd name="connsiteY156" fmla="*/ 8612 h 10000"/>
                  <a:gd name="connsiteX157" fmla="*/ 6310 w 10000"/>
                  <a:gd name="connsiteY157" fmla="*/ 8612 h 10000"/>
                  <a:gd name="connsiteX158" fmla="*/ 6349 w 10000"/>
                  <a:gd name="connsiteY158" fmla="*/ 8612 h 10000"/>
                  <a:gd name="connsiteX159" fmla="*/ 6508 w 10000"/>
                  <a:gd name="connsiteY159" fmla="*/ 8900 h 10000"/>
                  <a:gd name="connsiteX160" fmla="*/ 6587 w 10000"/>
                  <a:gd name="connsiteY160" fmla="*/ 8612 h 10000"/>
                  <a:gd name="connsiteX161" fmla="*/ 6786 w 10000"/>
                  <a:gd name="connsiteY161" fmla="*/ 8560 h 10000"/>
                  <a:gd name="connsiteX162" fmla="*/ 6985 w 10000"/>
                  <a:gd name="connsiteY162" fmla="*/ 8638 h 10000"/>
                  <a:gd name="connsiteX163" fmla="*/ 6985 w 10000"/>
                  <a:gd name="connsiteY163" fmla="*/ 8665 h 10000"/>
                  <a:gd name="connsiteX164" fmla="*/ 7183 w 10000"/>
                  <a:gd name="connsiteY164" fmla="*/ 8612 h 10000"/>
                  <a:gd name="connsiteX165" fmla="*/ 7302 w 10000"/>
                  <a:gd name="connsiteY165" fmla="*/ 8796 h 10000"/>
                  <a:gd name="connsiteX166" fmla="*/ 6905 w 10000"/>
                  <a:gd name="connsiteY166" fmla="*/ 8691 h 10000"/>
                  <a:gd name="connsiteX167" fmla="*/ 6825 w 10000"/>
                  <a:gd name="connsiteY167" fmla="*/ 8718 h 10000"/>
                  <a:gd name="connsiteX168" fmla="*/ 6786 w 10000"/>
                  <a:gd name="connsiteY168" fmla="*/ 8926 h 10000"/>
                  <a:gd name="connsiteX169" fmla="*/ 6746 w 10000"/>
                  <a:gd name="connsiteY169" fmla="*/ 9058 h 10000"/>
                  <a:gd name="connsiteX170" fmla="*/ 7064 w 10000"/>
                  <a:gd name="connsiteY170" fmla="*/ 9031 h 10000"/>
                  <a:gd name="connsiteX171" fmla="*/ 7144 w 10000"/>
                  <a:gd name="connsiteY171" fmla="*/ 9110 h 10000"/>
                  <a:gd name="connsiteX172" fmla="*/ 7183 w 10000"/>
                  <a:gd name="connsiteY172" fmla="*/ 8953 h 10000"/>
                  <a:gd name="connsiteX173" fmla="*/ 7302 w 10000"/>
                  <a:gd name="connsiteY173" fmla="*/ 8744 h 10000"/>
                  <a:gd name="connsiteX174" fmla="*/ 7579 w 10000"/>
                  <a:gd name="connsiteY174" fmla="*/ 9136 h 10000"/>
                  <a:gd name="connsiteX175" fmla="*/ 7857 w 10000"/>
                  <a:gd name="connsiteY175" fmla="*/ 9188 h 10000"/>
                  <a:gd name="connsiteX176" fmla="*/ 8095 w 10000"/>
                  <a:gd name="connsiteY17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024 w 10000"/>
                  <a:gd name="connsiteY100" fmla="*/ 4896 h 10000"/>
                  <a:gd name="connsiteX101" fmla="*/ 7262 w 10000"/>
                  <a:gd name="connsiteY101" fmla="*/ 4817 h 10000"/>
                  <a:gd name="connsiteX102" fmla="*/ 7382 w 10000"/>
                  <a:gd name="connsiteY102" fmla="*/ 4764 h 10000"/>
                  <a:gd name="connsiteX103" fmla="*/ 7659 w 10000"/>
                  <a:gd name="connsiteY103" fmla="*/ 4896 h 10000"/>
                  <a:gd name="connsiteX104" fmla="*/ 7739 w 10000"/>
                  <a:gd name="connsiteY104" fmla="*/ 5078 h 10000"/>
                  <a:gd name="connsiteX105" fmla="*/ 7500 w 10000"/>
                  <a:gd name="connsiteY105" fmla="*/ 5183 h 10000"/>
                  <a:gd name="connsiteX106" fmla="*/ 7540 w 10000"/>
                  <a:gd name="connsiteY106" fmla="*/ 5314 h 10000"/>
                  <a:gd name="connsiteX107" fmla="*/ 7619 w 10000"/>
                  <a:gd name="connsiteY107" fmla="*/ 5497 h 10000"/>
                  <a:gd name="connsiteX108" fmla="*/ 7183 w 10000"/>
                  <a:gd name="connsiteY108" fmla="*/ 5602 h 10000"/>
                  <a:gd name="connsiteX109" fmla="*/ 6985 w 10000"/>
                  <a:gd name="connsiteY109" fmla="*/ 5497 h 10000"/>
                  <a:gd name="connsiteX110" fmla="*/ 6429 w 10000"/>
                  <a:gd name="connsiteY110" fmla="*/ 5602 h 10000"/>
                  <a:gd name="connsiteX111" fmla="*/ 6151 w 10000"/>
                  <a:gd name="connsiteY111" fmla="*/ 5288 h 10000"/>
                  <a:gd name="connsiteX112" fmla="*/ 5953 w 10000"/>
                  <a:gd name="connsiteY112" fmla="*/ 5314 h 10000"/>
                  <a:gd name="connsiteX113" fmla="*/ 6111 w 10000"/>
                  <a:gd name="connsiteY113" fmla="*/ 5523 h 10000"/>
                  <a:gd name="connsiteX114" fmla="*/ 6151 w 10000"/>
                  <a:gd name="connsiteY114" fmla="*/ 5681 h 10000"/>
                  <a:gd name="connsiteX115" fmla="*/ 5754 w 10000"/>
                  <a:gd name="connsiteY115" fmla="*/ 5969 h 10000"/>
                  <a:gd name="connsiteX116" fmla="*/ 5675 w 10000"/>
                  <a:gd name="connsiteY116" fmla="*/ 6126 h 10000"/>
                  <a:gd name="connsiteX117" fmla="*/ 5636 w 10000"/>
                  <a:gd name="connsiteY117" fmla="*/ 6256 h 10000"/>
                  <a:gd name="connsiteX118" fmla="*/ 5595 w 10000"/>
                  <a:gd name="connsiteY118" fmla="*/ 6308 h 10000"/>
                  <a:gd name="connsiteX119" fmla="*/ 5516 w 10000"/>
                  <a:gd name="connsiteY119" fmla="*/ 6414 h 10000"/>
                  <a:gd name="connsiteX120" fmla="*/ 5278 w 10000"/>
                  <a:gd name="connsiteY120" fmla="*/ 6492 h 10000"/>
                  <a:gd name="connsiteX121" fmla="*/ 5357 w 10000"/>
                  <a:gd name="connsiteY121" fmla="*/ 6675 h 10000"/>
                  <a:gd name="connsiteX122" fmla="*/ 5317 w 10000"/>
                  <a:gd name="connsiteY122" fmla="*/ 6727 h 10000"/>
                  <a:gd name="connsiteX123" fmla="*/ 5000 w 10000"/>
                  <a:gd name="connsiteY123" fmla="*/ 6885 h 10000"/>
                  <a:gd name="connsiteX124" fmla="*/ 4683 w 10000"/>
                  <a:gd name="connsiteY124" fmla="*/ 6859 h 10000"/>
                  <a:gd name="connsiteX125" fmla="*/ 4961 w 10000"/>
                  <a:gd name="connsiteY125" fmla="*/ 6963 h 10000"/>
                  <a:gd name="connsiteX126" fmla="*/ 4961 w 10000"/>
                  <a:gd name="connsiteY126" fmla="*/ 7277 h 10000"/>
                  <a:gd name="connsiteX127" fmla="*/ 4603 w 10000"/>
                  <a:gd name="connsiteY127" fmla="*/ 7356 h 10000"/>
                  <a:gd name="connsiteX128" fmla="*/ 4524 w 10000"/>
                  <a:gd name="connsiteY128" fmla="*/ 7225 h 10000"/>
                  <a:gd name="connsiteX129" fmla="*/ 4484 w 10000"/>
                  <a:gd name="connsiteY129" fmla="*/ 7121 h 10000"/>
                  <a:gd name="connsiteX130" fmla="*/ 4128 w 10000"/>
                  <a:gd name="connsiteY130" fmla="*/ 7199 h 10000"/>
                  <a:gd name="connsiteX131" fmla="*/ 4286 w 10000"/>
                  <a:gd name="connsiteY131" fmla="*/ 7304 h 10000"/>
                  <a:gd name="connsiteX132" fmla="*/ 4405 w 10000"/>
                  <a:gd name="connsiteY132" fmla="*/ 7408 h 10000"/>
                  <a:gd name="connsiteX133" fmla="*/ 4563 w 10000"/>
                  <a:gd name="connsiteY133" fmla="*/ 7670 h 10000"/>
                  <a:gd name="connsiteX134" fmla="*/ 4762 w 10000"/>
                  <a:gd name="connsiteY134" fmla="*/ 7618 h 10000"/>
                  <a:gd name="connsiteX135" fmla="*/ 4921 w 10000"/>
                  <a:gd name="connsiteY135" fmla="*/ 7827 h 10000"/>
                  <a:gd name="connsiteX136" fmla="*/ 5040 w 10000"/>
                  <a:gd name="connsiteY136" fmla="*/ 7879 h 10000"/>
                  <a:gd name="connsiteX137" fmla="*/ 5317 w 10000"/>
                  <a:gd name="connsiteY137" fmla="*/ 7853 h 10000"/>
                  <a:gd name="connsiteX138" fmla="*/ 5437 w 10000"/>
                  <a:gd name="connsiteY138" fmla="*/ 7984 h 10000"/>
                  <a:gd name="connsiteX139" fmla="*/ 5556 w 10000"/>
                  <a:gd name="connsiteY139" fmla="*/ 8115 h 10000"/>
                  <a:gd name="connsiteX140" fmla="*/ 6111 w 10000"/>
                  <a:gd name="connsiteY140" fmla="*/ 7932 h 10000"/>
                  <a:gd name="connsiteX141" fmla="*/ 6111 w 10000"/>
                  <a:gd name="connsiteY141" fmla="*/ 7853 h 10000"/>
                  <a:gd name="connsiteX142" fmla="*/ 5953 w 10000"/>
                  <a:gd name="connsiteY142" fmla="*/ 7696 h 10000"/>
                  <a:gd name="connsiteX143" fmla="*/ 6151 w 10000"/>
                  <a:gd name="connsiteY143" fmla="*/ 7540 h 10000"/>
                  <a:gd name="connsiteX144" fmla="*/ 6032 w 10000"/>
                  <a:gd name="connsiteY144" fmla="*/ 7356 h 10000"/>
                  <a:gd name="connsiteX145" fmla="*/ 6151 w 10000"/>
                  <a:gd name="connsiteY145" fmla="*/ 7277 h 10000"/>
                  <a:gd name="connsiteX146" fmla="*/ 6310 w 10000"/>
                  <a:gd name="connsiteY146" fmla="*/ 7460 h 10000"/>
                  <a:gd name="connsiteX147" fmla="*/ 6231 w 10000"/>
                  <a:gd name="connsiteY147" fmla="*/ 7566 h 10000"/>
                  <a:gd name="connsiteX148" fmla="*/ 6587 w 10000"/>
                  <a:gd name="connsiteY148" fmla="*/ 7618 h 10000"/>
                  <a:gd name="connsiteX149" fmla="*/ 6746 w 10000"/>
                  <a:gd name="connsiteY149" fmla="*/ 7696 h 10000"/>
                  <a:gd name="connsiteX150" fmla="*/ 6905 w 10000"/>
                  <a:gd name="connsiteY150" fmla="*/ 7906 h 10000"/>
                  <a:gd name="connsiteX151" fmla="*/ 6667 w 10000"/>
                  <a:gd name="connsiteY151" fmla="*/ 8089 h 10000"/>
                  <a:gd name="connsiteX152" fmla="*/ 6270 w 10000"/>
                  <a:gd name="connsiteY152" fmla="*/ 8219 h 10000"/>
                  <a:gd name="connsiteX153" fmla="*/ 6191 w 10000"/>
                  <a:gd name="connsiteY153" fmla="*/ 8377 h 10000"/>
                  <a:gd name="connsiteX154" fmla="*/ 5953 w 10000"/>
                  <a:gd name="connsiteY154" fmla="*/ 8455 h 10000"/>
                  <a:gd name="connsiteX155" fmla="*/ 6071 w 10000"/>
                  <a:gd name="connsiteY155" fmla="*/ 8612 h 10000"/>
                  <a:gd name="connsiteX156" fmla="*/ 6310 w 10000"/>
                  <a:gd name="connsiteY156" fmla="*/ 8612 h 10000"/>
                  <a:gd name="connsiteX157" fmla="*/ 6349 w 10000"/>
                  <a:gd name="connsiteY157" fmla="*/ 8612 h 10000"/>
                  <a:gd name="connsiteX158" fmla="*/ 6508 w 10000"/>
                  <a:gd name="connsiteY158" fmla="*/ 8900 h 10000"/>
                  <a:gd name="connsiteX159" fmla="*/ 6587 w 10000"/>
                  <a:gd name="connsiteY159" fmla="*/ 8612 h 10000"/>
                  <a:gd name="connsiteX160" fmla="*/ 6786 w 10000"/>
                  <a:gd name="connsiteY160" fmla="*/ 8560 h 10000"/>
                  <a:gd name="connsiteX161" fmla="*/ 6985 w 10000"/>
                  <a:gd name="connsiteY161" fmla="*/ 8638 h 10000"/>
                  <a:gd name="connsiteX162" fmla="*/ 6985 w 10000"/>
                  <a:gd name="connsiteY162" fmla="*/ 8665 h 10000"/>
                  <a:gd name="connsiteX163" fmla="*/ 7183 w 10000"/>
                  <a:gd name="connsiteY163" fmla="*/ 8612 h 10000"/>
                  <a:gd name="connsiteX164" fmla="*/ 7302 w 10000"/>
                  <a:gd name="connsiteY164" fmla="*/ 8796 h 10000"/>
                  <a:gd name="connsiteX165" fmla="*/ 6905 w 10000"/>
                  <a:gd name="connsiteY165" fmla="*/ 8691 h 10000"/>
                  <a:gd name="connsiteX166" fmla="*/ 6825 w 10000"/>
                  <a:gd name="connsiteY166" fmla="*/ 8718 h 10000"/>
                  <a:gd name="connsiteX167" fmla="*/ 6786 w 10000"/>
                  <a:gd name="connsiteY167" fmla="*/ 8926 h 10000"/>
                  <a:gd name="connsiteX168" fmla="*/ 6746 w 10000"/>
                  <a:gd name="connsiteY168" fmla="*/ 9058 h 10000"/>
                  <a:gd name="connsiteX169" fmla="*/ 7064 w 10000"/>
                  <a:gd name="connsiteY169" fmla="*/ 9031 h 10000"/>
                  <a:gd name="connsiteX170" fmla="*/ 7144 w 10000"/>
                  <a:gd name="connsiteY170" fmla="*/ 9110 h 10000"/>
                  <a:gd name="connsiteX171" fmla="*/ 7183 w 10000"/>
                  <a:gd name="connsiteY171" fmla="*/ 8953 h 10000"/>
                  <a:gd name="connsiteX172" fmla="*/ 7302 w 10000"/>
                  <a:gd name="connsiteY172" fmla="*/ 8744 h 10000"/>
                  <a:gd name="connsiteX173" fmla="*/ 7579 w 10000"/>
                  <a:gd name="connsiteY173" fmla="*/ 9136 h 10000"/>
                  <a:gd name="connsiteX174" fmla="*/ 7857 w 10000"/>
                  <a:gd name="connsiteY174" fmla="*/ 9188 h 10000"/>
                  <a:gd name="connsiteX175" fmla="*/ 8095 w 10000"/>
                  <a:gd name="connsiteY17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382 w 10000"/>
                  <a:gd name="connsiteY101" fmla="*/ 4764 h 10000"/>
                  <a:gd name="connsiteX102" fmla="*/ 7659 w 10000"/>
                  <a:gd name="connsiteY102" fmla="*/ 4896 h 10000"/>
                  <a:gd name="connsiteX103" fmla="*/ 7739 w 10000"/>
                  <a:gd name="connsiteY103" fmla="*/ 5078 h 10000"/>
                  <a:gd name="connsiteX104" fmla="*/ 7500 w 10000"/>
                  <a:gd name="connsiteY104" fmla="*/ 5183 h 10000"/>
                  <a:gd name="connsiteX105" fmla="*/ 7540 w 10000"/>
                  <a:gd name="connsiteY105" fmla="*/ 5314 h 10000"/>
                  <a:gd name="connsiteX106" fmla="*/ 7619 w 10000"/>
                  <a:gd name="connsiteY106" fmla="*/ 5497 h 10000"/>
                  <a:gd name="connsiteX107" fmla="*/ 7183 w 10000"/>
                  <a:gd name="connsiteY107" fmla="*/ 5602 h 10000"/>
                  <a:gd name="connsiteX108" fmla="*/ 6985 w 10000"/>
                  <a:gd name="connsiteY108" fmla="*/ 5497 h 10000"/>
                  <a:gd name="connsiteX109" fmla="*/ 6429 w 10000"/>
                  <a:gd name="connsiteY109" fmla="*/ 5602 h 10000"/>
                  <a:gd name="connsiteX110" fmla="*/ 6151 w 10000"/>
                  <a:gd name="connsiteY110" fmla="*/ 5288 h 10000"/>
                  <a:gd name="connsiteX111" fmla="*/ 5953 w 10000"/>
                  <a:gd name="connsiteY111" fmla="*/ 5314 h 10000"/>
                  <a:gd name="connsiteX112" fmla="*/ 6111 w 10000"/>
                  <a:gd name="connsiteY112" fmla="*/ 5523 h 10000"/>
                  <a:gd name="connsiteX113" fmla="*/ 6151 w 10000"/>
                  <a:gd name="connsiteY113" fmla="*/ 5681 h 10000"/>
                  <a:gd name="connsiteX114" fmla="*/ 5754 w 10000"/>
                  <a:gd name="connsiteY114" fmla="*/ 5969 h 10000"/>
                  <a:gd name="connsiteX115" fmla="*/ 5675 w 10000"/>
                  <a:gd name="connsiteY115" fmla="*/ 6126 h 10000"/>
                  <a:gd name="connsiteX116" fmla="*/ 5636 w 10000"/>
                  <a:gd name="connsiteY116" fmla="*/ 6256 h 10000"/>
                  <a:gd name="connsiteX117" fmla="*/ 5595 w 10000"/>
                  <a:gd name="connsiteY117" fmla="*/ 6308 h 10000"/>
                  <a:gd name="connsiteX118" fmla="*/ 5516 w 10000"/>
                  <a:gd name="connsiteY118" fmla="*/ 6414 h 10000"/>
                  <a:gd name="connsiteX119" fmla="*/ 5278 w 10000"/>
                  <a:gd name="connsiteY119" fmla="*/ 6492 h 10000"/>
                  <a:gd name="connsiteX120" fmla="*/ 5357 w 10000"/>
                  <a:gd name="connsiteY120" fmla="*/ 6675 h 10000"/>
                  <a:gd name="connsiteX121" fmla="*/ 5317 w 10000"/>
                  <a:gd name="connsiteY121" fmla="*/ 6727 h 10000"/>
                  <a:gd name="connsiteX122" fmla="*/ 5000 w 10000"/>
                  <a:gd name="connsiteY122" fmla="*/ 6885 h 10000"/>
                  <a:gd name="connsiteX123" fmla="*/ 4683 w 10000"/>
                  <a:gd name="connsiteY123" fmla="*/ 6859 h 10000"/>
                  <a:gd name="connsiteX124" fmla="*/ 4961 w 10000"/>
                  <a:gd name="connsiteY124" fmla="*/ 6963 h 10000"/>
                  <a:gd name="connsiteX125" fmla="*/ 4961 w 10000"/>
                  <a:gd name="connsiteY125" fmla="*/ 7277 h 10000"/>
                  <a:gd name="connsiteX126" fmla="*/ 4603 w 10000"/>
                  <a:gd name="connsiteY126" fmla="*/ 7356 h 10000"/>
                  <a:gd name="connsiteX127" fmla="*/ 4524 w 10000"/>
                  <a:gd name="connsiteY127" fmla="*/ 7225 h 10000"/>
                  <a:gd name="connsiteX128" fmla="*/ 4484 w 10000"/>
                  <a:gd name="connsiteY128" fmla="*/ 7121 h 10000"/>
                  <a:gd name="connsiteX129" fmla="*/ 4128 w 10000"/>
                  <a:gd name="connsiteY129" fmla="*/ 7199 h 10000"/>
                  <a:gd name="connsiteX130" fmla="*/ 4286 w 10000"/>
                  <a:gd name="connsiteY130" fmla="*/ 7304 h 10000"/>
                  <a:gd name="connsiteX131" fmla="*/ 4405 w 10000"/>
                  <a:gd name="connsiteY131" fmla="*/ 7408 h 10000"/>
                  <a:gd name="connsiteX132" fmla="*/ 4563 w 10000"/>
                  <a:gd name="connsiteY132" fmla="*/ 7670 h 10000"/>
                  <a:gd name="connsiteX133" fmla="*/ 4762 w 10000"/>
                  <a:gd name="connsiteY133" fmla="*/ 7618 h 10000"/>
                  <a:gd name="connsiteX134" fmla="*/ 4921 w 10000"/>
                  <a:gd name="connsiteY134" fmla="*/ 7827 h 10000"/>
                  <a:gd name="connsiteX135" fmla="*/ 5040 w 10000"/>
                  <a:gd name="connsiteY135" fmla="*/ 7879 h 10000"/>
                  <a:gd name="connsiteX136" fmla="*/ 5317 w 10000"/>
                  <a:gd name="connsiteY136" fmla="*/ 7853 h 10000"/>
                  <a:gd name="connsiteX137" fmla="*/ 5437 w 10000"/>
                  <a:gd name="connsiteY137" fmla="*/ 7984 h 10000"/>
                  <a:gd name="connsiteX138" fmla="*/ 5556 w 10000"/>
                  <a:gd name="connsiteY138" fmla="*/ 8115 h 10000"/>
                  <a:gd name="connsiteX139" fmla="*/ 6111 w 10000"/>
                  <a:gd name="connsiteY139" fmla="*/ 7932 h 10000"/>
                  <a:gd name="connsiteX140" fmla="*/ 6111 w 10000"/>
                  <a:gd name="connsiteY140" fmla="*/ 7853 h 10000"/>
                  <a:gd name="connsiteX141" fmla="*/ 5953 w 10000"/>
                  <a:gd name="connsiteY141" fmla="*/ 7696 h 10000"/>
                  <a:gd name="connsiteX142" fmla="*/ 6151 w 10000"/>
                  <a:gd name="connsiteY142" fmla="*/ 7540 h 10000"/>
                  <a:gd name="connsiteX143" fmla="*/ 6032 w 10000"/>
                  <a:gd name="connsiteY143" fmla="*/ 7356 h 10000"/>
                  <a:gd name="connsiteX144" fmla="*/ 6151 w 10000"/>
                  <a:gd name="connsiteY144" fmla="*/ 7277 h 10000"/>
                  <a:gd name="connsiteX145" fmla="*/ 6310 w 10000"/>
                  <a:gd name="connsiteY145" fmla="*/ 7460 h 10000"/>
                  <a:gd name="connsiteX146" fmla="*/ 6231 w 10000"/>
                  <a:gd name="connsiteY146" fmla="*/ 7566 h 10000"/>
                  <a:gd name="connsiteX147" fmla="*/ 6587 w 10000"/>
                  <a:gd name="connsiteY147" fmla="*/ 7618 h 10000"/>
                  <a:gd name="connsiteX148" fmla="*/ 6746 w 10000"/>
                  <a:gd name="connsiteY148" fmla="*/ 7696 h 10000"/>
                  <a:gd name="connsiteX149" fmla="*/ 6905 w 10000"/>
                  <a:gd name="connsiteY149" fmla="*/ 7906 h 10000"/>
                  <a:gd name="connsiteX150" fmla="*/ 6667 w 10000"/>
                  <a:gd name="connsiteY150" fmla="*/ 8089 h 10000"/>
                  <a:gd name="connsiteX151" fmla="*/ 6270 w 10000"/>
                  <a:gd name="connsiteY151" fmla="*/ 8219 h 10000"/>
                  <a:gd name="connsiteX152" fmla="*/ 6191 w 10000"/>
                  <a:gd name="connsiteY152" fmla="*/ 8377 h 10000"/>
                  <a:gd name="connsiteX153" fmla="*/ 5953 w 10000"/>
                  <a:gd name="connsiteY153" fmla="*/ 8455 h 10000"/>
                  <a:gd name="connsiteX154" fmla="*/ 6071 w 10000"/>
                  <a:gd name="connsiteY154" fmla="*/ 8612 h 10000"/>
                  <a:gd name="connsiteX155" fmla="*/ 6310 w 10000"/>
                  <a:gd name="connsiteY155" fmla="*/ 8612 h 10000"/>
                  <a:gd name="connsiteX156" fmla="*/ 6349 w 10000"/>
                  <a:gd name="connsiteY156" fmla="*/ 8612 h 10000"/>
                  <a:gd name="connsiteX157" fmla="*/ 6508 w 10000"/>
                  <a:gd name="connsiteY157" fmla="*/ 8900 h 10000"/>
                  <a:gd name="connsiteX158" fmla="*/ 6587 w 10000"/>
                  <a:gd name="connsiteY158" fmla="*/ 8612 h 10000"/>
                  <a:gd name="connsiteX159" fmla="*/ 6786 w 10000"/>
                  <a:gd name="connsiteY159" fmla="*/ 8560 h 10000"/>
                  <a:gd name="connsiteX160" fmla="*/ 6985 w 10000"/>
                  <a:gd name="connsiteY160" fmla="*/ 8638 h 10000"/>
                  <a:gd name="connsiteX161" fmla="*/ 6985 w 10000"/>
                  <a:gd name="connsiteY161" fmla="*/ 8665 h 10000"/>
                  <a:gd name="connsiteX162" fmla="*/ 7183 w 10000"/>
                  <a:gd name="connsiteY162" fmla="*/ 8612 h 10000"/>
                  <a:gd name="connsiteX163" fmla="*/ 7302 w 10000"/>
                  <a:gd name="connsiteY163" fmla="*/ 8796 h 10000"/>
                  <a:gd name="connsiteX164" fmla="*/ 6905 w 10000"/>
                  <a:gd name="connsiteY164" fmla="*/ 8691 h 10000"/>
                  <a:gd name="connsiteX165" fmla="*/ 6825 w 10000"/>
                  <a:gd name="connsiteY165" fmla="*/ 8718 h 10000"/>
                  <a:gd name="connsiteX166" fmla="*/ 6786 w 10000"/>
                  <a:gd name="connsiteY166" fmla="*/ 8926 h 10000"/>
                  <a:gd name="connsiteX167" fmla="*/ 6746 w 10000"/>
                  <a:gd name="connsiteY167" fmla="*/ 9058 h 10000"/>
                  <a:gd name="connsiteX168" fmla="*/ 7064 w 10000"/>
                  <a:gd name="connsiteY168" fmla="*/ 9031 h 10000"/>
                  <a:gd name="connsiteX169" fmla="*/ 7144 w 10000"/>
                  <a:gd name="connsiteY169" fmla="*/ 9110 h 10000"/>
                  <a:gd name="connsiteX170" fmla="*/ 7183 w 10000"/>
                  <a:gd name="connsiteY170" fmla="*/ 8953 h 10000"/>
                  <a:gd name="connsiteX171" fmla="*/ 7302 w 10000"/>
                  <a:gd name="connsiteY171" fmla="*/ 8744 h 10000"/>
                  <a:gd name="connsiteX172" fmla="*/ 7579 w 10000"/>
                  <a:gd name="connsiteY172" fmla="*/ 9136 h 10000"/>
                  <a:gd name="connsiteX173" fmla="*/ 7857 w 10000"/>
                  <a:gd name="connsiteY173" fmla="*/ 9188 h 10000"/>
                  <a:gd name="connsiteX174" fmla="*/ 8095 w 10000"/>
                  <a:gd name="connsiteY17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262 w 10000"/>
                  <a:gd name="connsiteY100" fmla="*/ 4817 h 10000"/>
                  <a:gd name="connsiteX101" fmla="*/ 7659 w 10000"/>
                  <a:gd name="connsiteY101" fmla="*/ 4896 h 10000"/>
                  <a:gd name="connsiteX102" fmla="*/ 7739 w 10000"/>
                  <a:gd name="connsiteY102" fmla="*/ 5078 h 10000"/>
                  <a:gd name="connsiteX103" fmla="*/ 7500 w 10000"/>
                  <a:gd name="connsiteY103" fmla="*/ 5183 h 10000"/>
                  <a:gd name="connsiteX104" fmla="*/ 7540 w 10000"/>
                  <a:gd name="connsiteY104" fmla="*/ 5314 h 10000"/>
                  <a:gd name="connsiteX105" fmla="*/ 7619 w 10000"/>
                  <a:gd name="connsiteY105" fmla="*/ 5497 h 10000"/>
                  <a:gd name="connsiteX106" fmla="*/ 7183 w 10000"/>
                  <a:gd name="connsiteY106" fmla="*/ 5602 h 10000"/>
                  <a:gd name="connsiteX107" fmla="*/ 6985 w 10000"/>
                  <a:gd name="connsiteY107" fmla="*/ 5497 h 10000"/>
                  <a:gd name="connsiteX108" fmla="*/ 6429 w 10000"/>
                  <a:gd name="connsiteY108" fmla="*/ 5602 h 10000"/>
                  <a:gd name="connsiteX109" fmla="*/ 6151 w 10000"/>
                  <a:gd name="connsiteY109" fmla="*/ 5288 h 10000"/>
                  <a:gd name="connsiteX110" fmla="*/ 5953 w 10000"/>
                  <a:gd name="connsiteY110" fmla="*/ 5314 h 10000"/>
                  <a:gd name="connsiteX111" fmla="*/ 6111 w 10000"/>
                  <a:gd name="connsiteY111" fmla="*/ 5523 h 10000"/>
                  <a:gd name="connsiteX112" fmla="*/ 6151 w 10000"/>
                  <a:gd name="connsiteY112" fmla="*/ 5681 h 10000"/>
                  <a:gd name="connsiteX113" fmla="*/ 5754 w 10000"/>
                  <a:gd name="connsiteY113" fmla="*/ 5969 h 10000"/>
                  <a:gd name="connsiteX114" fmla="*/ 5675 w 10000"/>
                  <a:gd name="connsiteY114" fmla="*/ 6126 h 10000"/>
                  <a:gd name="connsiteX115" fmla="*/ 5636 w 10000"/>
                  <a:gd name="connsiteY115" fmla="*/ 6256 h 10000"/>
                  <a:gd name="connsiteX116" fmla="*/ 5595 w 10000"/>
                  <a:gd name="connsiteY116" fmla="*/ 6308 h 10000"/>
                  <a:gd name="connsiteX117" fmla="*/ 5516 w 10000"/>
                  <a:gd name="connsiteY117" fmla="*/ 6414 h 10000"/>
                  <a:gd name="connsiteX118" fmla="*/ 5278 w 10000"/>
                  <a:gd name="connsiteY118" fmla="*/ 6492 h 10000"/>
                  <a:gd name="connsiteX119" fmla="*/ 5357 w 10000"/>
                  <a:gd name="connsiteY119" fmla="*/ 6675 h 10000"/>
                  <a:gd name="connsiteX120" fmla="*/ 5317 w 10000"/>
                  <a:gd name="connsiteY120" fmla="*/ 6727 h 10000"/>
                  <a:gd name="connsiteX121" fmla="*/ 5000 w 10000"/>
                  <a:gd name="connsiteY121" fmla="*/ 6885 h 10000"/>
                  <a:gd name="connsiteX122" fmla="*/ 4683 w 10000"/>
                  <a:gd name="connsiteY122" fmla="*/ 6859 h 10000"/>
                  <a:gd name="connsiteX123" fmla="*/ 4961 w 10000"/>
                  <a:gd name="connsiteY123" fmla="*/ 6963 h 10000"/>
                  <a:gd name="connsiteX124" fmla="*/ 4961 w 10000"/>
                  <a:gd name="connsiteY124" fmla="*/ 7277 h 10000"/>
                  <a:gd name="connsiteX125" fmla="*/ 4603 w 10000"/>
                  <a:gd name="connsiteY125" fmla="*/ 7356 h 10000"/>
                  <a:gd name="connsiteX126" fmla="*/ 4524 w 10000"/>
                  <a:gd name="connsiteY126" fmla="*/ 7225 h 10000"/>
                  <a:gd name="connsiteX127" fmla="*/ 4484 w 10000"/>
                  <a:gd name="connsiteY127" fmla="*/ 7121 h 10000"/>
                  <a:gd name="connsiteX128" fmla="*/ 4128 w 10000"/>
                  <a:gd name="connsiteY128" fmla="*/ 7199 h 10000"/>
                  <a:gd name="connsiteX129" fmla="*/ 4286 w 10000"/>
                  <a:gd name="connsiteY129" fmla="*/ 7304 h 10000"/>
                  <a:gd name="connsiteX130" fmla="*/ 4405 w 10000"/>
                  <a:gd name="connsiteY130" fmla="*/ 7408 h 10000"/>
                  <a:gd name="connsiteX131" fmla="*/ 4563 w 10000"/>
                  <a:gd name="connsiteY131" fmla="*/ 7670 h 10000"/>
                  <a:gd name="connsiteX132" fmla="*/ 4762 w 10000"/>
                  <a:gd name="connsiteY132" fmla="*/ 7618 h 10000"/>
                  <a:gd name="connsiteX133" fmla="*/ 4921 w 10000"/>
                  <a:gd name="connsiteY133" fmla="*/ 7827 h 10000"/>
                  <a:gd name="connsiteX134" fmla="*/ 5040 w 10000"/>
                  <a:gd name="connsiteY134" fmla="*/ 7879 h 10000"/>
                  <a:gd name="connsiteX135" fmla="*/ 5317 w 10000"/>
                  <a:gd name="connsiteY135" fmla="*/ 7853 h 10000"/>
                  <a:gd name="connsiteX136" fmla="*/ 5437 w 10000"/>
                  <a:gd name="connsiteY136" fmla="*/ 7984 h 10000"/>
                  <a:gd name="connsiteX137" fmla="*/ 5556 w 10000"/>
                  <a:gd name="connsiteY137" fmla="*/ 8115 h 10000"/>
                  <a:gd name="connsiteX138" fmla="*/ 6111 w 10000"/>
                  <a:gd name="connsiteY138" fmla="*/ 7932 h 10000"/>
                  <a:gd name="connsiteX139" fmla="*/ 6111 w 10000"/>
                  <a:gd name="connsiteY139" fmla="*/ 7853 h 10000"/>
                  <a:gd name="connsiteX140" fmla="*/ 5953 w 10000"/>
                  <a:gd name="connsiteY140" fmla="*/ 7696 h 10000"/>
                  <a:gd name="connsiteX141" fmla="*/ 6151 w 10000"/>
                  <a:gd name="connsiteY141" fmla="*/ 7540 h 10000"/>
                  <a:gd name="connsiteX142" fmla="*/ 6032 w 10000"/>
                  <a:gd name="connsiteY142" fmla="*/ 7356 h 10000"/>
                  <a:gd name="connsiteX143" fmla="*/ 6151 w 10000"/>
                  <a:gd name="connsiteY143" fmla="*/ 7277 h 10000"/>
                  <a:gd name="connsiteX144" fmla="*/ 6310 w 10000"/>
                  <a:gd name="connsiteY144" fmla="*/ 7460 h 10000"/>
                  <a:gd name="connsiteX145" fmla="*/ 6231 w 10000"/>
                  <a:gd name="connsiteY145" fmla="*/ 7566 h 10000"/>
                  <a:gd name="connsiteX146" fmla="*/ 6587 w 10000"/>
                  <a:gd name="connsiteY146" fmla="*/ 7618 h 10000"/>
                  <a:gd name="connsiteX147" fmla="*/ 6746 w 10000"/>
                  <a:gd name="connsiteY147" fmla="*/ 7696 h 10000"/>
                  <a:gd name="connsiteX148" fmla="*/ 6905 w 10000"/>
                  <a:gd name="connsiteY148" fmla="*/ 7906 h 10000"/>
                  <a:gd name="connsiteX149" fmla="*/ 6667 w 10000"/>
                  <a:gd name="connsiteY149" fmla="*/ 8089 h 10000"/>
                  <a:gd name="connsiteX150" fmla="*/ 6270 w 10000"/>
                  <a:gd name="connsiteY150" fmla="*/ 8219 h 10000"/>
                  <a:gd name="connsiteX151" fmla="*/ 6191 w 10000"/>
                  <a:gd name="connsiteY151" fmla="*/ 8377 h 10000"/>
                  <a:gd name="connsiteX152" fmla="*/ 5953 w 10000"/>
                  <a:gd name="connsiteY152" fmla="*/ 8455 h 10000"/>
                  <a:gd name="connsiteX153" fmla="*/ 6071 w 10000"/>
                  <a:gd name="connsiteY153" fmla="*/ 8612 h 10000"/>
                  <a:gd name="connsiteX154" fmla="*/ 6310 w 10000"/>
                  <a:gd name="connsiteY154" fmla="*/ 8612 h 10000"/>
                  <a:gd name="connsiteX155" fmla="*/ 6349 w 10000"/>
                  <a:gd name="connsiteY155" fmla="*/ 8612 h 10000"/>
                  <a:gd name="connsiteX156" fmla="*/ 6508 w 10000"/>
                  <a:gd name="connsiteY156" fmla="*/ 8900 h 10000"/>
                  <a:gd name="connsiteX157" fmla="*/ 6587 w 10000"/>
                  <a:gd name="connsiteY157" fmla="*/ 8612 h 10000"/>
                  <a:gd name="connsiteX158" fmla="*/ 6786 w 10000"/>
                  <a:gd name="connsiteY158" fmla="*/ 8560 h 10000"/>
                  <a:gd name="connsiteX159" fmla="*/ 6985 w 10000"/>
                  <a:gd name="connsiteY159" fmla="*/ 8638 h 10000"/>
                  <a:gd name="connsiteX160" fmla="*/ 6985 w 10000"/>
                  <a:gd name="connsiteY160" fmla="*/ 8665 h 10000"/>
                  <a:gd name="connsiteX161" fmla="*/ 7183 w 10000"/>
                  <a:gd name="connsiteY161" fmla="*/ 8612 h 10000"/>
                  <a:gd name="connsiteX162" fmla="*/ 7302 w 10000"/>
                  <a:gd name="connsiteY162" fmla="*/ 8796 h 10000"/>
                  <a:gd name="connsiteX163" fmla="*/ 6905 w 10000"/>
                  <a:gd name="connsiteY163" fmla="*/ 8691 h 10000"/>
                  <a:gd name="connsiteX164" fmla="*/ 6825 w 10000"/>
                  <a:gd name="connsiteY164" fmla="*/ 8718 h 10000"/>
                  <a:gd name="connsiteX165" fmla="*/ 6786 w 10000"/>
                  <a:gd name="connsiteY165" fmla="*/ 8926 h 10000"/>
                  <a:gd name="connsiteX166" fmla="*/ 6746 w 10000"/>
                  <a:gd name="connsiteY166" fmla="*/ 9058 h 10000"/>
                  <a:gd name="connsiteX167" fmla="*/ 7064 w 10000"/>
                  <a:gd name="connsiteY167" fmla="*/ 9031 h 10000"/>
                  <a:gd name="connsiteX168" fmla="*/ 7144 w 10000"/>
                  <a:gd name="connsiteY168" fmla="*/ 9110 h 10000"/>
                  <a:gd name="connsiteX169" fmla="*/ 7183 w 10000"/>
                  <a:gd name="connsiteY169" fmla="*/ 8953 h 10000"/>
                  <a:gd name="connsiteX170" fmla="*/ 7302 w 10000"/>
                  <a:gd name="connsiteY170" fmla="*/ 8744 h 10000"/>
                  <a:gd name="connsiteX171" fmla="*/ 7579 w 10000"/>
                  <a:gd name="connsiteY171" fmla="*/ 9136 h 10000"/>
                  <a:gd name="connsiteX172" fmla="*/ 7857 w 10000"/>
                  <a:gd name="connsiteY172" fmla="*/ 9188 h 10000"/>
                  <a:gd name="connsiteX173" fmla="*/ 8095 w 10000"/>
                  <a:gd name="connsiteY17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540 w 10000"/>
                  <a:gd name="connsiteY22" fmla="*/ 4451 h 10000"/>
                  <a:gd name="connsiteX23" fmla="*/ 7302 w 10000"/>
                  <a:gd name="connsiteY23" fmla="*/ 4503 h 10000"/>
                  <a:gd name="connsiteX24" fmla="*/ 7064 w 10000"/>
                  <a:gd name="connsiteY24" fmla="*/ 4503 h 10000"/>
                  <a:gd name="connsiteX25" fmla="*/ 6746 w 10000"/>
                  <a:gd name="connsiteY25" fmla="*/ 4189 h 10000"/>
                  <a:gd name="connsiteX26" fmla="*/ 6469 w 10000"/>
                  <a:gd name="connsiteY26" fmla="*/ 4267 h 10000"/>
                  <a:gd name="connsiteX27" fmla="*/ 6151 w 10000"/>
                  <a:gd name="connsiteY27" fmla="*/ 3900 h 10000"/>
                  <a:gd name="connsiteX28" fmla="*/ 5833 w 10000"/>
                  <a:gd name="connsiteY28" fmla="*/ 3900 h 10000"/>
                  <a:gd name="connsiteX29" fmla="*/ 5516 w 10000"/>
                  <a:gd name="connsiteY29" fmla="*/ 4005 h 10000"/>
                  <a:gd name="connsiteX30" fmla="*/ 5159 w 10000"/>
                  <a:gd name="connsiteY30" fmla="*/ 3979 h 10000"/>
                  <a:gd name="connsiteX31" fmla="*/ 5159 w 10000"/>
                  <a:gd name="connsiteY31" fmla="*/ 3482 h 10000"/>
                  <a:gd name="connsiteX32" fmla="*/ 5357 w 10000"/>
                  <a:gd name="connsiteY32" fmla="*/ 3455 h 10000"/>
                  <a:gd name="connsiteX33" fmla="*/ 5238 w 10000"/>
                  <a:gd name="connsiteY33" fmla="*/ 3325 h 10000"/>
                  <a:gd name="connsiteX34" fmla="*/ 5238 w 10000"/>
                  <a:gd name="connsiteY34" fmla="*/ 3115 h 10000"/>
                  <a:gd name="connsiteX35" fmla="*/ 5278 w 10000"/>
                  <a:gd name="connsiteY35" fmla="*/ 2985 h 10000"/>
                  <a:gd name="connsiteX36" fmla="*/ 4882 w 10000"/>
                  <a:gd name="connsiteY36" fmla="*/ 2775 h 10000"/>
                  <a:gd name="connsiteX37" fmla="*/ 4484 w 10000"/>
                  <a:gd name="connsiteY37" fmla="*/ 2540 h 10000"/>
                  <a:gd name="connsiteX38" fmla="*/ 4286 w 10000"/>
                  <a:gd name="connsiteY38" fmla="*/ 2382 h 10000"/>
                  <a:gd name="connsiteX39" fmla="*/ 4008 w 10000"/>
                  <a:gd name="connsiteY39" fmla="*/ 2330 h 10000"/>
                  <a:gd name="connsiteX40" fmla="*/ 3691 w 10000"/>
                  <a:gd name="connsiteY40" fmla="*/ 2356 h 10000"/>
                  <a:gd name="connsiteX41" fmla="*/ 3373 w 10000"/>
                  <a:gd name="connsiteY41" fmla="*/ 2278 h 10000"/>
                  <a:gd name="connsiteX42" fmla="*/ 2976 w 10000"/>
                  <a:gd name="connsiteY42" fmla="*/ 1649 h 10000"/>
                  <a:gd name="connsiteX43" fmla="*/ 2857 w 10000"/>
                  <a:gd name="connsiteY43" fmla="*/ 1492 h 10000"/>
                  <a:gd name="connsiteX44" fmla="*/ 2738 w 10000"/>
                  <a:gd name="connsiteY44" fmla="*/ 1126 h 10000"/>
                  <a:gd name="connsiteX45" fmla="*/ 2579 w 10000"/>
                  <a:gd name="connsiteY45" fmla="*/ 785 h 10000"/>
                  <a:gd name="connsiteX46" fmla="*/ 2103 w 10000"/>
                  <a:gd name="connsiteY46" fmla="*/ 549 h 10000"/>
                  <a:gd name="connsiteX47" fmla="*/ 1825 w 10000"/>
                  <a:gd name="connsiteY47" fmla="*/ 52 h 10000"/>
                  <a:gd name="connsiteX48" fmla="*/ 1468 w 10000"/>
                  <a:gd name="connsiteY48" fmla="*/ 52 h 10000"/>
                  <a:gd name="connsiteX49" fmla="*/ 1309 w 10000"/>
                  <a:gd name="connsiteY49" fmla="*/ 157 h 10000"/>
                  <a:gd name="connsiteX50" fmla="*/ 1270 w 10000"/>
                  <a:gd name="connsiteY50" fmla="*/ 0 h 10000"/>
                  <a:gd name="connsiteX51" fmla="*/ 754 w 10000"/>
                  <a:gd name="connsiteY51" fmla="*/ 104 h 10000"/>
                  <a:gd name="connsiteX52" fmla="*/ 1309 w 10000"/>
                  <a:gd name="connsiteY52" fmla="*/ 210 h 10000"/>
                  <a:gd name="connsiteX53" fmla="*/ 1270 w 10000"/>
                  <a:gd name="connsiteY53" fmla="*/ 445 h 10000"/>
                  <a:gd name="connsiteX54" fmla="*/ 1389 w 10000"/>
                  <a:gd name="connsiteY54" fmla="*/ 759 h 10000"/>
                  <a:gd name="connsiteX55" fmla="*/ 1508 w 10000"/>
                  <a:gd name="connsiteY55" fmla="*/ 942 h 10000"/>
                  <a:gd name="connsiteX56" fmla="*/ 1309 w 10000"/>
                  <a:gd name="connsiteY56" fmla="*/ 1282 h 10000"/>
                  <a:gd name="connsiteX57" fmla="*/ 1151 w 10000"/>
                  <a:gd name="connsiteY57" fmla="*/ 1282 h 10000"/>
                  <a:gd name="connsiteX58" fmla="*/ 992 w 10000"/>
                  <a:gd name="connsiteY58" fmla="*/ 1518 h 10000"/>
                  <a:gd name="connsiteX59" fmla="*/ 1270 w 10000"/>
                  <a:gd name="connsiteY59" fmla="*/ 1623 h 10000"/>
                  <a:gd name="connsiteX60" fmla="*/ 913 w 10000"/>
                  <a:gd name="connsiteY60" fmla="*/ 1597 h 10000"/>
                  <a:gd name="connsiteX61" fmla="*/ 754 w 10000"/>
                  <a:gd name="connsiteY61" fmla="*/ 1911 h 10000"/>
                  <a:gd name="connsiteX62" fmla="*/ 714 w 10000"/>
                  <a:gd name="connsiteY62" fmla="*/ 1963 h 10000"/>
                  <a:gd name="connsiteX63" fmla="*/ 555 w 10000"/>
                  <a:gd name="connsiteY63" fmla="*/ 2304 h 10000"/>
                  <a:gd name="connsiteX64" fmla="*/ 794 w 10000"/>
                  <a:gd name="connsiteY64" fmla="*/ 2382 h 10000"/>
                  <a:gd name="connsiteX65" fmla="*/ 476 w 10000"/>
                  <a:gd name="connsiteY65" fmla="*/ 2644 h 10000"/>
                  <a:gd name="connsiteX66" fmla="*/ 79 w 10000"/>
                  <a:gd name="connsiteY66" fmla="*/ 2932 h 10000"/>
                  <a:gd name="connsiteX67" fmla="*/ 0 w 10000"/>
                  <a:gd name="connsiteY67" fmla="*/ 3089 h 10000"/>
                  <a:gd name="connsiteX68" fmla="*/ 199 w 10000"/>
                  <a:gd name="connsiteY68" fmla="*/ 3429 h 10000"/>
                  <a:gd name="connsiteX69" fmla="*/ 0 w 10000"/>
                  <a:gd name="connsiteY69" fmla="*/ 3744 h 10000"/>
                  <a:gd name="connsiteX70" fmla="*/ 40 w 10000"/>
                  <a:gd name="connsiteY70" fmla="*/ 4084 h 10000"/>
                  <a:gd name="connsiteX71" fmla="*/ 159 w 10000"/>
                  <a:gd name="connsiteY71" fmla="*/ 4189 h 10000"/>
                  <a:gd name="connsiteX72" fmla="*/ 397 w 10000"/>
                  <a:gd name="connsiteY72" fmla="*/ 4162 h 10000"/>
                  <a:gd name="connsiteX73" fmla="*/ 873 w 10000"/>
                  <a:gd name="connsiteY73" fmla="*/ 4215 h 10000"/>
                  <a:gd name="connsiteX74" fmla="*/ 1270 w 10000"/>
                  <a:gd name="connsiteY74" fmla="*/ 4110 h 10000"/>
                  <a:gd name="connsiteX75" fmla="*/ 1707 w 10000"/>
                  <a:gd name="connsiteY75" fmla="*/ 4110 h 10000"/>
                  <a:gd name="connsiteX76" fmla="*/ 1984 w 10000"/>
                  <a:gd name="connsiteY76" fmla="*/ 4005 h 10000"/>
                  <a:gd name="connsiteX77" fmla="*/ 2063 w 10000"/>
                  <a:gd name="connsiteY77" fmla="*/ 4031 h 10000"/>
                  <a:gd name="connsiteX78" fmla="*/ 1945 w 10000"/>
                  <a:gd name="connsiteY78" fmla="*/ 4084 h 10000"/>
                  <a:gd name="connsiteX79" fmla="*/ 2222 w 10000"/>
                  <a:gd name="connsiteY79" fmla="*/ 4319 h 10000"/>
                  <a:gd name="connsiteX80" fmla="*/ 2421 w 10000"/>
                  <a:gd name="connsiteY80" fmla="*/ 4267 h 10000"/>
                  <a:gd name="connsiteX81" fmla="*/ 2699 w 10000"/>
                  <a:gd name="connsiteY81" fmla="*/ 4371 h 10000"/>
                  <a:gd name="connsiteX82" fmla="*/ 3055 w 10000"/>
                  <a:gd name="connsiteY82" fmla="*/ 4345 h 10000"/>
                  <a:gd name="connsiteX83" fmla="*/ 3651 w 10000"/>
                  <a:gd name="connsiteY83" fmla="*/ 4425 h 10000"/>
                  <a:gd name="connsiteX84" fmla="*/ 3809 w 10000"/>
                  <a:gd name="connsiteY84" fmla="*/ 4477 h 10000"/>
                  <a:gd name="connsiteX85" fmla="*/ 4365 w 10000"/>
                  <a:gd name="connsiteY85" fmla="*/ 4345 h 10000"/>
                  <a:gd name="connsiteX86" fmla="*/ 4445 w 10000"/>
                  <a:gd name="connsiteY86" fmla="*/ 4425 h 10000"/>
                  <a:gd name="connsiteX87" fmla="*/ 4603 w 10000"/>
                  <a:gd name="connsiteY87" fmla="*/ 4319 h 10000"/>
                  <a:gd name="connsiteX88" fmla="*/ 4683 w 10000"/>
                  <a:gd name="connsiteY88" fmla="*/ 4451 h 10000"/>
                  <a:gd name="connsiteX89" fmla="*/ 5238 w 10000"/>
                  <a:gd name="connsiteY89" fmla="*/ 4293 h 10000"/>
                  <a:gd name="connsiteX90" fmla="*/ 5238 w 10000"/>
                  <a:gd name="connsiteY90" fmla="*/ 4136 h 10000"/>
                  <a:gd name="connsiteX91" fmla="*/ 5357 w 10000"/>
                  <a:gd name="connsiteY91" fmla="*/ 4110 h 10000"/>
                  <a:gd name="connsiteX92" fmla="*/ 5477 w 10000"/>
                  <a:gd name="connsiteY92" fmla="*/ 4162 h 10000"/>
                  <a:gd name="connsiteX93" fmla="*/ 5873 w 10000"/>
                  <a:gd name="connsiteY93" fmla="*/ 4058 h 10000"/>
                  <a:gd name="connsiteX94" fmla="*/ 5953 w 10000"/>
                  <a:gd name="connsiteY94" fmla="*/ 4084 h 10000"/>
                  <a:gd name="connsiteX95" fmla="*/ 6151 w 10000"/>
                  <a:gd name="connsiteY95" fmla="*/ 4555 h 10000"/>
                  <a:gd name="connsiteX96" fmla="*/ 6270 w 10000"/>
                  <a:gd name="connsiteY96" fmla="*/ 4607 h 10000"/>
                  <a:gd name="connsiteX97" fmla="*/ 6548 w 10000"/>
                  <a:gd name="connsiteY97" fmla="*/ 4607 h 10000"/>
                  <a:gd name="connsiteX98" fmla="*/ 6667 w 10000"/>
                  <a:gd name="connsiteY98" fmla="*/ 4817 h 10000"/>
                  <a:gd name="connsiteX99" fmla="*/ 6707 w 10000"/>
                  <a:gd name="connsiteY99" fmla="*/ 4974 h 10000"/>
                  <a:gd name="connsiteX100" fmla="*/ 7659 w 10000"/>
                  <a:gd name="connsiteY100" fmla="*/ 4896 h 10000"/>
                  <a:gd name="connsiteX101" fmla="*/ 7739 w 10000"/>
                  <a:gd name="connsiteY101" fmla="*/ 5078 h 10000"/>
                  <a:gd name="connsiteX102" fmla="*/ 7500 w 10000"/>
                  <a:gd name="connsiteY102" fmla="*/ 5183 h 10000"/>
                  <a:gd name="connsiteX103" fmla="*/ 7540 w 10000"/>
                  <a:gd name="connsiteY103" fmla="*/ 5314 h 10000"/>
                  <a:gd name="connsiteX104" fmla="*/ 7619 w 10000"/>
                  <a:gd name="connsiteY104" fmla="*/ 5497 h 10000"/>
                  <a:gd name="connsiteX105" fmla="*/ 7183 w 10000"/>
                  <a:gd name="connsiteY105" fmla="*/ 5602 h 10000"/>
                  <a:gd name="connsiteX106" fmla="*/ 6985 w 10000"/>
                  <a:gd name="connsiteY106" fmla="*/ 5497 h 10000"/>
                  <a:gd name="connsiteX107" fmla="*/ 6429 w 10000"/>
                  <a:gd name="connsiteY107" fmla="*/ 5602 h 10000"/>
                  <a:gd name="connsiteX108" fmla="*/ 6151 w 10000"/>
                  <a:gd name="connsiteY108" fmla="*/ 5288 h 10000"/>
                  <a:gd name="connsiteX109" fmla="*/ 5953 w 10000"/>
                  <a:gd name="connsiteY109" fmla="*/ 5314 h 10000"/>
                  <a:gd name="connsiteX110" fmla="*/ 6111 w 10000"/>
                  <a:gd name="connsiteY110" fmla="*/ 5523 h 10000"/>
                  <a:gd name="connsiteX111" fmla="*/ 6151 w 10000"/>
                  <a:gd name="connsiteY111" fmla="*/ 5681 h 10000"/>
                  <a:gd name="connsiteX112" fmla="*/ 5754 w 10000"/>
                  <a:gd name="connsiteY112" fmla="*/ 5969 h 10000"/>
                  <a:gd name="connsiteX113" fmla="*/ 5675 w 10000"/>
                  <a:gd name="connsiteY113" fmla="*/ 6126 h 10000"/>
                  <a:gd name="connsiteX114" fmla="*/ 5636 w 10000"/>
                  <a:gd name="connsiteY114" fmla="*/ 6256 h 10000"/>
                  <a:gd name="connsiteX115" fmla="*/ 5595 w 10000"/>
                  <a:gd name="connsiteY115" fmla="*/ 6308 h 10000"/>
                  <a:gd name="connsiteX116" fmla="*/ 5516 w 10000"/>
                  <a:gd name="connsiteY116" fmla="*/ 6414 h 10000"/>
                  <a:gd name="connsiteX117" fmla="*/ 5278 w 10000"/>
                  <a:gd name="connsiteY117" fmla="*/ 6492 h 10000"/>
                  <a:gd name="connsiteX118" fmla="*/ 5357 w 10000"/>
                  <a:gd name="connsiteY118" fmla="*/ 6675 h 10000"/>
                  <a:gd name="connsiteX119" fmla="*/ 5317 w 10000"/>
                  <a:gd name="connsiteY119" fmla="*/ 6727 h 10000"/>
                  <a:gd name="connsiteX120" fmla="*/ 5000 w 10000"/>
                  <a:gd name="connsiteY120" fmla="*/ 6885 h 10000"/>
                  <a:gd name="connsiteX121" fmla="*/ 4683 w 10000"/>
                  <a:gd name="connsiteY121" fmla="*/ 6859 h 10000"/>
                  <a:gd name="connsiteX122" fmla="*/ 4961 w 10000"/>
                  <a:gd name="connsiteY122" fmla="*/ 6963 h 10000"/>
                  <a:gd name="connsiteX123" fmla="*/ 4961 w 10000"/>
                  <a:gd name="connsiteY123" fmla="*/ 7277 h 10000"/>
                  <a:gd name="connsiteX124" fmla="*/ 4603 w 10000"/>
                  <a:gd name="connsiteY124" fmla="*/ 7356 h 10000"/>
                  <a:gd name="connsiteX125" fmla="*/ 4524 w 10000"/>
                  <a:gd name="connsiteY125" fmla="*/ 7225 h 10000"/>
                  <a:gd name="connsiteX126" fmla="*/ 4484 w 10000"/>
                  <a:gd name="connsiteY126" fmla="*/ 7121 h 10000"/>
                  <a:gd name="connsiteX127" fmla="*/ 4128 w 10000"/>
                  <a:gd name="connsiteY127" fmla="*/ 7199 h 10000"/>
                  <a:gd name="connsiteX128" fmla="*/ 4286 w 10000"/>
                  <a:gd name="connsiteY128" fmla="*/ 7304 h 10000"/>
                  <a:gd name="connsiteX129" fmla="*/ 4405 w 10000"/>
                  <a:gd name="connsiteY129" fmla="*/ 7408 h 10000"/>
                  <a:gd name="connsiteX130" fmla="*/ 4563 w 10000"/>
                  <a:gd name="connsiteY130" fmla="*/ 7670 h 10000"/>
                  <a:gd name="connsiteX131" fmla="*/ 4762 w 10000"/>
                  <a:gd name="connsiteY131" fmla="*/ 7618 h 10000"/>
                  <a:gd name="connsiteX132" fmla="*/ 4921 w 10000"/>
                  <a:gd name="connsiteY132" fmla="*/ 7827 h 10000"/>
                  <a:gd name="connsiteX133" fmla="*/ 5040 w 10000"/>
                  <a:gd name="connsiteY133" fmla="*/ 7879 h 10000"/>
                  <a:gd name="connsiteX134" fmla="*/ 5317 w 10000"/>
                  <a:gd name="connsiteY134" fmla="*/ 7853 h 10000"/>
                  <a:gd name="connsiteX135" fmla="*/ 5437 w 10000"/>
                  <a:gd name="connsiteY135" fmla="*/ 7984 h 10000"/>
                  <a:gd name="connsiteX136" fmla="*/ 5556 w 10000"/>
                  <a:gd name="connsiteY136" fmla="*/ 8115 h 10000"/>
                  <a:gd name="connsiteX137" fmla="*/ 6111 w 10000"/>
                  <a:gd name="connsiteY137" fmla="*/ 7932 h 10000"/>
                  <a:gd name="connsiteX138" fmla="*/ 6111 w 10000"/>
                  <a:gd name="connsiteY138" fmla="*/ 7853 h 10000"/>
                  <a:gd name="connsiteX139" fmla="*/ 5953 w 10000"/>
                  <a:gd name="connsiteY139" fmla="*/ 7696 h 10000"/>
                  <a:gd name="connsiteX140" fmla="*/ 6151 w 10000"/>
                  <a:gd name="connsiteY140" fmla="*/ 7540 h 10000"/>
                  <a:gd name="connsiteX141" fmla="*/ 6032 w 10000"/>
                  <a:gd name="connsiteY141" fmla="*/ 7356 h 10000"/>
                  <a:gd name="connsiteX142" fmla="*/ 6151 w 10000"/>
                  <a:gd name="connsiteY142" fmla="*/ 7277 h 10000"/>
                  <a:gd name="connsiteX143" fmla="*/ 6310 w 10000"/>
                  <a:gd name="connsiteY143" fmla="*/ 7460 h 10000"/>
                  <a:gd name="connsiteX144" fmla="*/ 6231 w 10000"/>
                  <a:gd name="connsiteY144" fmla="*/ 7566 h 10000"/>
                  <a:gd name="connsiteX145" fmla="*/ 6587 w 10000"/>
                  <a:gd name="connsiteY145" fmla="*/ 7618 h 10000"/>
                  <a:gd name="connsiteX146" fmla="*/ 6746 w 10000"/>
                  <a:gd name="connsiteY146" fmla="*/ 7696 h 10000"/>
                  <a:gd name="connsiteX147" fmla="*/ 6905 w 10000"/>
                  <a:gd name="connsiteY147" fmla="*/ 7906 h 10000"/>
                  <a:gd name="connsiteX148" fmla="*/ 6667 w 10000"/>
                  <a:gd name="connsiteY148" fmla="*/ 8089 h 10000"/>
                  <a:gd name="connsiteX149" fmla="*/ 6270 w 10000"/>
                  <a:gd name="connsiteY149" fmla="*/ 8219 h 10000"/>
                  <a:gd name="connsiteX150" fmla="*/ 6191 w 10000"/>
                  <a:gd name="connsiteY150" fmla="*/ 8377 h 10000"/>
                  <a:gd name="connsiteX151" fmla="*/ 5953 w 10000"/>
                  <a:gd name="connsiteY151" fmla="*/ 8455 h 10000"/>
                  <a:gd name="connsiteX152" fmla="*/ 6071 w 10000"/>
                  <a:gd name="connsiteY152" fmla="*/ 8612 h 10000"/>
                  <a:gd name="connsiteX153" fmla="*/ 6310 w 10000"/>
                  <a:gd name="connsiteY153" fmla="*/ 8612 h 10000"/>
                  <a:gd name="connsiteX154" fmla="*/ 6349 w 10000"/>
                  <a:gd name="connsiteY154" fmla="*/ 8612 h 10000"/>
                  <a:gd name="connsiteX155" fmla="*/ 6508 w 10000"/>
                  <a:gd name="connsiteY155" fmla="*/ 8900 h 10000"/>
                  <a:gd name="connsiteX156" fmla="*/ 6587 w 10000"/>
                  <a:gd name="connsiteY156" fmla="*/ 8612 h 10000"/>
                  <a:gd name="connsiteX157" fmla="*/ 6786 w 10000"/>
                  <a:gd name="connsiteY157" fmla="*/ 8560 h 10000"/>
                  <a:gd name="connsiteX158" fmla="*/ 6985 w 10000"/>
                  <a:gd name="connsiteY158" fmla="*/ 8638 h 10000"/>
                  <a:gd name="connsiteX159" fmla="*/ 6985 w 10000"/>
                  <a:gd name="connsiteY159" fmla="*/ 8665 h 10000"/>
                  <a:gd name="connsiteX160" fmla="*/ 7183 w 10000"/>
                  <a:gd name="connsiteY160" fmla="*/ 8612 h 10000"/>
                  <a:gd name="connsiteX161" fmla="*/ 7302 w 10000"/>
                  <a:gd name="connsiteY161" fmla="*/ 8796 h 10000"/>
                  <a:gd name="connsiteX162" fmla="*/ 6905 w 10000"/>
                  <a:gd name="connsiteY162" fmla="*/ 8691 h 10000"/>
                  <a:gd name="connsiteX163" fmla="*/ 6825 w 10000"/>
                  <a:gd name="connsiteY163" fmla="*/ 8718 h 10000"/>
                  <a:gd name="connsiteX164" fmla="*/ 6786 w 10000"/>
                  <a:gd name="connsiteY164" fmla="*/ 8926 h 10000"/>
                  <a:gd name="connsiteX165" fmla="*/ 6746 w 10000"/>
                  <a:gd name="connsiteY165" fmla="*/ 9058 h 10000"/>
                  <a:gd name="connsiteX166" fmla="*/ 7064 w 10000"/>
                  <a:gd name="connsiteY166" fmla="*/ 9031 h 10000"/>
                  <a:gd name="connsiteX167" fmla="*/ 7144 w 10000"/>
                  <a:gd name="connsiteY167" fmla="*/ 9110 h 10000"/>
                  <a:gd name="connsiteX168" fmla="*/ 7183 w 10000"/>
                  <a:gd name="connsiteY168" fmla="*/ 8953 h 10000"/>
                  <a:gd name="connsiteX169" fmla="*/ 7302 w 10000"/>
                  <a:gd name="connsiteY169" fmla="*/ 8744 h 10000"/>
                  <a:gd name="connsiteX170" fmla="*/ 7579 w 10000"/>
                  <a:gd name="connsiteY170" fmla="*/ 9136 h 10000"/>
                  <a:gd name="connsiteX171" fmla="*/ 7857 w 10000"/>
                  <a:gd name="connsiteY171" fmla="*/ 9188 h 10000"/>
                  <a:gd name="connsiteX172" fmla="*/ 8095 w 10000"/>
                  <a:gd name="connsiteY17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818 w 10000"/>
                  <a:gd name="connsiteY21" fmla="*/ 4503 h 10000"/>
                  <a:gd name="connsiteX22" fmla="*/ 7302 w 10000"/>
                  <a:gd name="connsiteY22" fmla="*/ 4503 h 10000"/>
                  <a:gd name="connsiteX23" fmla="*/ 7064 w 10000"/>
                  <a:gd name="connsiteY23" fmla="*/ 4503 h 10000"/>
                  <a:gd name="connsiteX24" fmla="*/ 6746 w 10000"/>
                  <a:gd name="connsiteY24" fmla="*/ 4189 h 10000"/>
                  <a:gd name="connsiteX25" fmla="*/ 6469 w 10000"/>
                  <a:gd name="connsiteY25" fmla="*/ 4267 h 10000"/>
                  <a:gd name="connsiteX26" fmla="*/ 6151 w 10000"/>
                  <a:gd name="connsiteY26" fmla="*/ 3900 h 10000"/>
                  <a:gd name="connsiteX27" fmla="*/ 5833 w 10000"/>
                  <a:gd name="connsiteY27" fmla="*/ 3900 h 10000"/>
                  <a:gd name="connsiteX28" fmla="*/ 5516 w 10000"/>
                  <a:gd name="connsiteY28" fmla="*/ 4005 h 10000"/>
                  <a:gd name="connsiteX29" fmla="*/ 5159 w 10000"/>
                  <a:gd name="connsiteY29" fmla="*/ 3979 h 10000"/>
                  <a:gd name="connsiteX30" fmla="*/ 5159 w 10000"/>
                  <a:gd name="connsiteY30" fmla="*/ 3482 h 10000"/>
                  <a:gd name="connsiteX31" fmla="*/ 5357 w 10000"/>
                  <a:gd name="connsiteY31" fmla="*/ 3455 h 10000"/>
                  <a:gd name="connsiteX32" fmla="*/ 5238 w 10000"/>
                  <a:gd name="connsiteY32" fmla="*/ 3325 h 10000"/>
                  <a:gd name="connsiteX33" fmla="*/ 5238 w 10000"/>
                  <a:gd name="connsiteY33" fmla="*/ 3115 h 10000"/>
                  <a:gd name="connsiteX34" fmla="*/ 5278 w 10000"/>
                  <a:gd name="connsiteY34" fmla="*/ 2985 h 10000"/>
                  <a:gd name="connsiteX35" fmla="*/ 4882 w 10000"/>
                  <a:gd name="connsiteY35" fmla="*/ 2775 h 10000"/>
                  <a:gd name="connsiteX36" fmla="*/ 4484 w 10000"/>
                  <a:gd name="connsiteY36" fmla="*/ 2540 h 10000"/>
                  <a:gd name="connsiteX37" fmla="*/ 4286 w 10000"/>
                  <a:gd name="connsiteY37" fmla="*/ 2382 h 10000"/>
                  <a:gd name="connsiteX38" fmla="*/ 4008 w 10000"/>
                  <a:gd name="connsiteY38" fmla="*/ 2330 h 10000"/>
                  <a:gd name="connsiteX39" fmla="*/ 3691 w 10000"/>
                  <a:gd name="connsiteY39" fmla="*/ 2356 h 10000"/>
                  <a:gd name="connsiteX40" fmla="*/ 3373 w 10000"/>
                  <a:gd name="connsiteY40" fmla="*/ 2278 h 10000"/>
                  <a:gd name="connsiteX41" fmla="*/ 2976 w 10000"/>
                  <a:gd name="connsiteY41" fmla="*/ 1649 h 10000"/>
                  <a:gd name="connsiteX42" fmla="*/ 2857 w 10000"/>
                  <a:gd name="connsiteY42" fmla="*/ 1492 h 10000"/>
                  <a:gd name="connsiteX43" fmla="*/ 2738 w 10000"/>
                  <a:gd name="connsiteY43" fmla="*/ 1126 h 10000"/>
                  <a:gd name="connsiteX44" fmla="*/ 2579 w 10000"/>
                  <a:gd name="connsiteY44" fmla="*/ 785 h 10000"/>
                  <a:gd name="connsiteX45" fmla="*/ 2103 w 10000"/>
                  <a:gd name="connsiteY45" fmla="*/ 549 h 10000"/>
                  <a:gd name="connsiteX46" fmla="*/ 1825 w 10000"/>
                  <a:gd name="connsiteY46" fmla="*/ 52 h 10000"/>
                  <a:gd name="connsiteX47" fmla="*/ 1468 w 10000"/>
                  <a:gd name="connsiteY47" fmla="*/ 52 h 10000"/>
                  <a:gd name="connsiteX48" fmla="*/ 1309 w 10000"/>
                  <a:gd name="connsiteY48" fmla="*/ 157 h 10000"/>
                  <a:gd name="connsiteX49" fmla="*/ 1270 w 10000"/>
                  <a:gd name="connsiteY49" fmla="*/ 0 h 10000"/>
                  <a:gd name="connsiteX50" fmla="*/ 754 w 10000"/>
                  <a:gd name="connsiteY50" fmla="*/ 104 h 10000"/>
                  <a:gd name="connsiteX51" fmla="*/ 1309 w 10000"/>
                  <a:gd name="connsiteY51" fmla="*/ 210 h 10000"/>
                  <a:gd name="connsiteX52" fmla="*/ 1270 w 10000"/>
                  <a:gd name="connsiteY52" fmla="*/ 445 h 10000"/>
                  <a:gd name="connsiteX53" fmla="*/ 1389 w 10000"/>
                  <a:gd name="connsiteY53" fmla="*/ 759 h 10000"/>
                  <a:gd name="connsiteX54" fmla="*/ 1508 w 10000"/>
                  <a:gd name="connsiteY54" fmla="*/ 942 h 10000"/>
                  <a:gd name="connsiteX55" fmla="*/ 1309 w 10000"/>
                  <a:gd name="connsiteY55" fmla="*/ 1282 h 10000"/>
                  <a:gd name="connsiteX56" fmla="*/ 1151 w 10000"/>
                  <a:gd name="connsiteY56" fmla="*/ 1282 h 10000"/>
                  <a:gd name="connsiteX57" fmla="*/ 992 w 10000"/>
                  <a:gd name="connsiteY57" fmla="*/ 1518 h 10000"/>
                  <a:gd name="connsiteX58" fmla="*/ 1270 w 10000"/>
                  <a:gd name="connsiteY58" fmla="*/ 1623 h 10000"/>
                  <a:gd name="connsiteX59" fmla="*/ 913 w 10000"/>
                  <a:gd name="connsiteY59" fmla="*/ 1597 h 10000"/>
                  <a:gd name="connsiteX60" fmla="*/ 754 w 10000"/>
                  <a:gd name="connsiteY60" fmla="*/ 1911 h 10000"/>
                  <a:gd name="connsiteX61" fmla="*/ 714 w 10000"/>
                  <a:gd name="connsiteY61" fmla="*/ 1963 h 10000"/>
                  <a:gd name="connsiteX62" fmla="*/ 555 w 10000"/>
                  <a:gd name="connsiteY62" fmla="*/ 2304 h 10000"/>
                  <a:gd name="connsiteX63" fmla="*/ 794 w 10000"/>
                  <a:gd name="connsiteY63" fmla="*/ 2382 h 10000"/>
                  <a:gd name="connsiteX64" fmla="*/ 476 w 10000"/>
                  <a:gd name="connsiteY64" fmla="*/ 2644 h 10000"/>
                  <a:gd name="connsiteX65" fmla="*/ 79 w 10000"/>
                  <a:gd name="connsiteY65" fmla="*/ 2932 h 10000"/>
                  <a:gd name="connsiteX66" fmla="*/ 0 w 10000"/>
                  <a:gd name="connsiteY66" fmla="*/ 3089 h 10000"/>
                  <a:gd name="connsiteX67" fmla="*/ 199 w 10000"/>
                  <a:gd name="connsiteY67" fmla="*/ 3429 h 10000"/>
                  <a:gd name="connsiteX68" fmla="*/ 0 w 10000"/>
                  <a:gd name="connsiteY68" fmla="*/ 3744 h 10000"/>
                  <a:gd name="connsiteX69" fmla="*/ 40 w 10000"/>
                  <a:gd name="connsiteY69" fmla="*/ 4084 h 10000"/>
                  <a:gd name="connsiteX70" fmla="*/ 159 w 10000"/>
                  <a:gd name="connsiteY70" fmla="*/ 4189 h 10000"/>
                  <a:gd name="connsiteX71" fmla="*/ 397 w 10000"/>
                  <a:gd name="connsiteY71" fmla="*/ 4162 h 10000"/>
                  <a:gd name="connsiteX72" fmla="*/ 873 w 10000"/>
                  <a:gd name="connsiteY72" fmla="*/ 4215 h 10000"/>
                  <a:gd name="connsiteX73" fmla="*/ 1270 w 10000"/>
                  <a:gd name="connsiteY73" fmla="*/ 4110 h 10000"/>
                  <a:gd name="connsiteX74" fmla="*/ 1707 w 10000"/>
                  <a:gd name="connsiteY74" fmla="*/ 4110 h 10000"/>
                  <a:gd name="connsiteX75" fmla="*/ 1984 w 10000"/>
                  <a:gd name="connsiteY75" fmla="*/ 4005 h 10000"/>
                  <a:gd name="connsiteX76" fmla="*/ 2063 w 10000"/>
                  <a:gd name="connsiteY76" fmla="*/ 4031 h 10000"/>
                  <a:gd name="connsiteX77" fmla="*/ 1945 w 10000"/>
                  <a:gd name="connsiteY77" fmla="*/ 4084 h 10000"/>
                  <a:gd name="connsiteX78" fmla="*/ 2222 w 10000"/>
                  <a:gd name="connsiteY78" fmla="*/ 4319 h 10000"/>
                  <a:gd name="connsiteX79" fmla="*/ 2421 w 10000"/>
                  <a:gd name="connsiteY79" fmla="*/ 4267 h 10000"/>
                  <a:gd name="connsiteX80" fmla="*/ 2699 w 10000"/>
                  <a:gd name="connsiteY80" fmla="*/ 4371 h 10000"/>
                  <a:gd name="connsiteX81" fmla="*/ 3055 w 10000"/>
                  <a:gd name="connsiteY81" fmla="*/ 4345 h 10000"/>
                  <a:gd name="connsiteX82" fmla="*/ 3651 w 10000"/>
                  <a:gd name="connsiteY82" fmla="*/ 4425 h 10000"/>
                  <a:gd name="connsiteX83" fmla="*/ 3809 w 10000"/>
                  <a:gd name="connsiteY83" fmla="*/ 4477 h 10000"/>
                  <a:gd name="connsiteX84" fmla="*/ 4365 w 10000"/>
                  <a:gd name="connsiteY84" fmla="*/ 4345 h 10000"/>
                  <a:gd name="connsiteX85" fmla="*/ 4445 w 10000"/>
                  <a:gd name="connsiteY85" fmla="*/ 4425 h 10000"/>
                  <a:gd name="connsiteX86" fmla="*/ 4603 w 10000"/>
                  <a:gd name="connsiteY86" fmla="*/ 4319 h 10000"/>
                  <a:gd name="connsiteX87" fmla="*/ 4683 w 10000"/>
                  <a:gd name="connsiteY87" fmla="*/ 4451 h 10000"/>
                  <a:gd name="connsiteX88" fmla="*/ 5238 w 10000"/>
                  <a:gd name="connsiteY88" fmla="*/ 4293 h 10000"/>
                  <a:gd name="connsiteX89" fmla="*/ 5238 w 10000"/>
                  <a:gd name="connsiteY89" fmla="*/ 4136 h 10000"/>
                  <a:gd name="connsiteX90" fmla="*/ 5357 w 10000"/>
                  <a:gd name="connsiteY90" fmla="*/ 4110 h 10000"/>
                  <a:gd name="connsiteX91" fmla="*/ 5477 w 10000"/>
                  <a:gd name="connsiteY91" fmla="*/ 4162 h 10000"/>
                  <a:gd name="connsiteX92" fmla="*/ 5873 w 10000"/>
                  <a:gd name="connsiteY92" fmla="*/ 4058 h 10000"/>
                  <a:gd name="connsiteX93" fmla="*/ 5953 w 10000"/>
                  <a:gd name="connsiteY93" fmla="*/ 4084 h 10000"/>
                  <a:gd name="connsiteX94" fmla="*/ 6151 w 10000"/>
                  <a:gd name="connsiteY94" fmla="*/ 4555 h 10000"/>
                  <a:gd name="connsiteX95" fmla="*/ 6270 w 10000"/>
                  <a:gd name="connsiteY95" fmla="*/ 4607 h 10000"/>
                  <a:gd name="connsiteX96" fmla="*/ 6548 w 10000"/>
                  <a:gd name="connsiteY96" fmla="*/ 4607 h 10000"/>
                  <a:gd name="connsiteX97" fmla="*/ 6667 w 10000"/>
                  <a:gd name="connsiteY97" fmla="*/ 4817 h 10000"/>
                  <a:gd name="connsiteX98" fmla="*/ 6707 w 10000"/>
                  <a:gd name="connsiteY98" fmla="*/ 4974 h 10000"/>
                  <a:gd name="connsiteX99" fmla="*/ 7659 w 10000"/>
                  <a:gd name="connsiteY99" fmla="*/ 4896 h 10000"/>
                  <a:gd name="connsiteX100" fmla="*/ 7739 w 10000"/>
                  <a:gd name="connsiteY100" fmla="*/ 5078 h 10000"/>
                  <a:gd name="connsiteX101" fmla="*/ 7500 w 10000"/>
                  <a:gd name="connsiteY101" fmla="*/ 5183 h 10000"/>
                  <a:gd name="connsiteX102" fmla="*/ 7540 w 10000"/>
                  <a:gd name="connsiteY102" fmla="*/ 5314 h 10000"/>
                  <a:gd name="connsiteX103" fmla="*/ 7619 w 10000"/>
                  <a:gd name="connsiteY103" fmla="*/ 5497 h 10000"/>
                  <a:gd name="connsiteX104" fmla="*/ 7183 w 10000"/>
                  <a:gd name="connsiteY104" fmla="*/ 5602 h 10000"/>
                  <a:gd name="connsiteX105" fmla="*/ 6985 w 10000"/>
                  <a:gd name="connsiteY105" fmla="*/ 5497 h 10000"/>
                  <a:gd name="connsiteX106" fmla="*/ 6429 w 10000"/>
                  <a:gd name="connsiteY106" fmla="*/ 5602 h 10000"/>
                  <a:gd name="connsiteX107" fmla="*/ 6151 w 10000"/>
                  <a:gd name="connsiteY107" fmla="*/ 5288 h 10000"/>
                  <a:gd name="connsiteX108" fmla="*/ 5953 w 10000"/>
                  <a:gd name="connsiteY108" fmla="*/ 5314 h 10000"/>
                  <a:gd name="connsiteX109" fmla="*/ 6111 w 10000"/>
                  <a:gd name="connsiteY109" fmla="*/ 5523 h 10000"/>
                  <a:gd name="connsiteX110" fmla="*/ 6151 w 10000"/>
                  <a:gd name="connsiteY110" fmla="*/ 5681 h 10000"/>
                  <a:gd name="connsiteX111" fmla="*/ 5754 w 10000"/>
                  <a:gd name="connsiteY111" fmla="*/ 5969 h 10000"/>
                  <a:gd name="connsiteX112" fmla="*/ 5675 w 10000"/>
                  <a:gd name="connsiteY112" fmla="*/ 6126 h 10000"/>
                  <a:gd name="connsiteX113" fmla="*/ 5636 w 10000"/>
                  <a:gd name="connsiteY113" fmla="*/ 6256 h 10000"/>
                  <a:gd name="connsiteX114" fmla="*/ 5595 w 10000"/>
                  <a:gd name="connsiteY114" fmla="*/ 6308 h 10000"/>
                  <a:gd name="connsiteX115" fmla="*/ 5516 w 10000"/>
                  <a:gd name="connsiteY115" fmla="*/ 6414 h 10000"/>
                  <a:gd name="connsiteX116" fmla="*/ 5278 w 10000"/>
                  <a:gd name="connsiteY116" fmla="*/ 6492 h 10000"/>
                  <a:gd name="connsiteX117" fmla="*/ 5357 w 10000"/>
                  <a:gd name="connsiteY117" fmla="*/ 6675 h 10000"/>
                  <a:gd name="connsiteX118" fmla="*/ 5317 w 10000"/>
                  <a:gd name="connsiteY118" fmla="*/ 6727 h 10000"/>
                  <a:gd name="connsiteX119" fmla="*/ 5000 w 10000"/>
                  <a:gd name="connsiteY119" fmla="*/ 6885 h 10000"/>
                  <a:gd name="connsiteX120" fmla="*/ 4683 w 10000"/>
                  <a:gd name="connsiteY120" fmla="*/ 6859 h 10000"/>
                  <a:gd name="connsiteX121" fmla="*/ 4961 w 10000"/>
                  <a:gd name="connsiteY121" fmla="*/ 6963 h 10000"/>
                  <a:gd name="connsiteX122" fmla="*/ 4961 w 10000"/>
                  <a:gd name="connsiteY122" fmla="*/ 7277 h 10000"/>
                  <a:gd name="connsiteX123" fmla="*/ 4603 w 10000"/>
                  <a:gd name="connsiteY123" fmla="*/ 7356 h 10000"/>
                  <a:gd name="connsiteX124" fmla="*/ 4524 w 10000"/>
                  <a:gd name="connsiteY124" fmla="*/ 7225 h 10000"/>
                  <a:gd name="connsiteX125" fmla="*/ 4484 w 10000"/>
                  <a:gd name="connsiteY125" fmla="*/ 7121 h 10000"/>
                  <a:gd name="connsiteX126" fmla="*/ 4128 w 10000"/>
                  <a:gd name="connsiteY126" fmla="*/ 7199 h 10000"/>
                  <a:gd name="connsiteX127" fmla="*/ 4286 w 10000"/>
                  <a:gd name="connsiteY127" fmla="*/ 7304 h 10000"/>
                  <a:gd name="connsiteX128" fmla="*/ 4405 w 10000"/>
                  <a:gd name="connsiteY128" fmla="*/ 7408 h 10000"/>
                  <a:gd name="connsiteX129" fmla="*/ 4563 w 10000"/>
                  <a:gd name="connsiteY129" fmla="*/ 7670 h 10000"/>
                  <a:gd name="connsiteX130" fmla="*/ 4762 w 10000"/>
                  <a:gd name="connsiteY130" fmla="*/ 7618 h 10000"/>
                  <a:gd name="connsiteX131" fmla="*/ 4921 w 10000"/>
                  <a:gd name="connsiteY131" fmla="*/ 7827 h 10000"/>
                  <a:gd name="connsiteX132" fmla="*/ 5040 w 10000"/>
                  <a:gd name="connsiteY132" fmla="*/ 7879 h 10000"/>
                  <a:gd name="connsiteX133" fmla="*/ 5317 w 10000"/>
                  <a:gd name="connsiteY133" fmla="*/ 7853 h 10000"/>
                  <a:gd name="connsiteX134" fmla="*/ 5437 w 10000"/>
                  <a:gd name="connsiteY134" fmla="*/ 7984 h 10000"/>
                  <a:gd name="connsiteX135" fmla="*/ 5556 w 10000"/>
                  <a:gd name="connsiteY135" fmla="*/ 8115 h 10000"/>
                  <a:gd name="connsiteX136" fmla="*/ 6111 w 10000"/>
                  <a:gd name="connsiteY136" fmla="*/ 7932 h 10000"/>
                  <a:gd name="connsiteX137" fmla="*/ 6111 w 10000"/>
                  <a:gd name="connsiteY137" fmla="*/ 7853 h 10000"/>
                  <a:gd name="connsiteX138" fmla="*/ 5953 w 10000"/>
                  <a:gd name="connsiteY138" fmla="*/ 7696 h 10000"/>
                  <a:gd name="connsiteX139" fmla="*/ 6151 w 10000"/>
                  <a:gd name="connsiteY139" fmla="*/ 7540 h 10000"/>
                  <a:gd name="connsiteX140" fmla="*/ 6032 w 10000"/>
                  <a:gd name="connsiteY140" fmla="*/ 7356 h 10000"/>
                  <a:gd name="connsiteX141" fmla="*/ 6151 w 10000"/>
                  <a:gd name="connsiteY141" fmla="*/ 7277 h 10000"/>
                  <a:gd name="connsiteX142" fmla="*/ 6310 w 10000"/>
                  <a:gd name="connsiteY142" fmla="*/ 7460 h 10000"/>
                  <a:gd name="connsiteX143" fmla="*/ 6231 w 10000"/>
                  <a:gd name="connsiteY143" fmla="*/ 7566 h 10000"/>
                  <a:gd name="connsiteX144" fmla="*/ 6587 w 10000"/>
                  <a:gd name="connsiteY144" fmla="*/ 7618 h 10000"/>
                  <a:gd name="connsiteX145" fmla="*/ 6746 w 10000"/>
                  <a:gd name="connsiteY145" fmla="*/ 7696 h 10000"/>
                  <a:gd name="connsiteX146" fmla="*/ 6905 w 10000"/>
                  <a:gd name="connsiteY146" fmla="*/ 7906 h 10000"/>
                  <a:gd name="connsiteX147" fmla="*/ 6667 w 10000"/>
                  <a:gd name="connsiteY147" fmla="*/ 8089 h 10000"/>
                  <a:gd name="connsiteX148" fmla="*/ 6270 w 10000"/>
                  <a:gd name="connsiteY148" fmla="*/ 8219 h 10000"/>
                  <a:gd name="connsiteX149" fmla="*/ 6191 w 10000"/>
                  <a:gd name="connsiteY149" fmla="*/ 8377 h 10000"/>
                  <a:gd name="connsiteX150" fmla="*/ 5953 w 10000"/>
                  <a:gd name="connsiteY150" fmla="*/ 8455 h 10000"/>
                  <a:gd name="connsiteX151" fmla="*/ 6071 w 10000"/>
                  <a:gd name="connsiteY151" fmla="*/ 8612 h 10000"/>
                  <a:gd name="connsiteX152" fmla="*/ 6310 w 10000"/>
                  <a:gd name="connsiteY152" fmla="*/ 8612 h 10000"/>
                  <a:gd name="connsiteX153" fmla="*/ 6349 w 10000"/>
                  <a:gd name="connsiteY153" fmla="*/ 8612 h 10000"/>
                  <a:gd name="connsiteX154" fmla="*/ 6508 w 10000"/>
                  <a:gd name="connsiteY154" fmla="*/ 8900 h 10000"/>
                  <a:gd name="connsiteX155" fmla="*/ 6587 w 10000"/>
                  <a:gd name="connsiteY155" fmla="*/ 8612 h 10000"/>
                  <a:gd name="connsiteX156" fmla="*/ 6786 w 10000"/>
                  <a:gd name="connsiteY156" fmla="*/ 8560 h 10000"/>
                  <a:gd name="connsiteX157" fmla="*/ 6985 w 10000"/>
                  <a:gd name="connsiteY157" fmla="*/ 8638 h 10000"/>
                  <a:gd name="connsiteX158" fmla="*/ 6985 w 10000"/>
                  <a:gd name="connsiteY158" fmla="*/ 8665 h 10000"/>
                  <a:gd name="connsiteX159" fmla="*/ 7183 w 10000"/>
                  <a:gd name="connsiteY159" fmla="*/ 8612 h 10000"/>
                  <a:gd name="connsiteX160" fmla="*/ 7302 w 10000"/>
                  <a:gd name="connsiteY160" fmla="*/ 8796 h 10000"/>
                  <a:gd name="connsiteX161" fmla="*/ 6905 w 10000"/>
                  <a:gd name="connsiteY161" fmla="*/ 8691 h 10000"/>
                  <a:gd name="connsiteX162" fmla="*/ 6825 w 10000"/>
                  <a:gd name="connsiteY162" fmla="*/ 8718 h 10000"/>
                  <a:gd name="connsiteX163" fmla="*/ 6786 w 10000"/>
                  <a:gd name="connsiteY163" fmla="*/ 8926 h 10000"/>
                  <a:gd name="connsiteX164" fmla="*/ 6746 w 10000"/>
                  <a:gd name="connsiteY164" fmla="*/ 9058 h 10000"/>
                  <a:gd name="connsiteX165" fmla="*/ 7064 w 10000"/>
                  <a:gd name="connsiteY165" fmla="*/ 9031 h 10000"/>
                  <a:gd name="connsiteX166" fmla="*/ 7144 w 10000"/>
                  <a:gd name="connsiteY166" fmla="*/ 9110 h 10000"/>
                  <a:gd name="connsiteX167" fmla="*/ 7183 w 10000"/>
                  <a:gd name="connsiteY167" fmla="*/ 8953 h 10000"/>
                  <a:gd name="connsiteX168" fmla="*/ 7302 w 10000"/>
                  <a:gd name="connsiteY168" fmla="*/ 8744 h 10000"/>
                  <a:gd name="connsiteX169" fmla="*/ 7579 w 10000"/>
                  <a:gd name="connsiteY169" fmla="*/ 9136 h 10000"/>
                  <a:gd name="connsiteX170" fmla="*/ 7857 w 10000"/>
                  <a:gd name="connsiteY170" fmla="*/ 9188 h 10000"/>
                  <a:gd name="connsiteX171" fmla="*/ 8095 w 10000"/>
                  <a:gd name="connsiteY17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659 w 10000"/>
                  <a:gd name="connsiteY98" fmla="*/ 4896 h 10000"/>
                  <a:gd name="connsiteX99" fmla="*/ 7739 w 10000"/>
                  <a:gd name="connsiteY99" fmla="*/ 5078 h 10000"/>
                  <a:gd name="connsiteX100" fmla="*/ 7500 w 10000"/>
                  <a:gd name="connsiteY100" fmla="*/ 5183 h 10000"/>
                  <a:gd name="connsiteX101" fmla="*/ 7540 w 10000"/>
                  <a:gd name="connsiteY101" fmla="*/ 5314 h 10000"/>
                  <a:gd name="connsiteX102" fmla="*/ 7619 w 10000"/>
                  <a:gd name="connsiteY102" fmla="*/ 5497 h 10000"/>
                  <a:gd name="connsiteX103" fmla="*/ 7183 w 10000"/>
                  <a:gd name="connsiteY103" fmla="*/ 5602 h 10000"/>
                  <a:gd name="connsiteX104" fmla="*/ 6985 w 10000"/>
                  <a:gd name="connsiteY104" fmla="*/ 5497 h 10000"/>
                  <a:gd name="connsiteX105" fmla="*/ 6429 w 10000"/>
                  <a:gd name="connsiteY105" fmla="*/ 5602 h 10000"/>
                  <a:gd name="connsiteX106" fmla="*/ 6151 w 10000"/>
                  <a:gd name="connsiteY106" fmla="*/ 5288 h 10000"/>
                  <a:gd name="connsiteX107" fmla="*/ 5953 w 10000"/>
                  <a:gd name="connsiteY107" fmla="*/ 5314 h 10000"/>
                  <a:gd name="connsiteX108" fmla="*/ 6111 w 10000"/>
                  <a:gd name="connsiteY108" fmla="*/ 5523 h 10000"/>
                  <a:gd name="connsiteX109" fmla="*/ 6151 w 10000"/>
                  <a:gd name="connsiteY109" fmla="*/ 5681 h 10000"/>
                  <a:gd name="connsiteX110" fmla="*/ 5754 w 10000"/>
                  <a:gd name="connsiteY110" fmla="*/ 5969 h 10000"/>
                  <a:gd name="connsiteX111" fmla="*/ 5675 w 10000"/>
                  <a:gd name="connsiteY111" fmla="*/ 6126 h 10000"/>
                  <a:gd name="connsiteX112" fmla="*/ 5636 w 10000"/>
                  <a:gd name="connsiteY112" fmla="*/ 6256 h 10000"/>
                  <a:gd name="connsiteX113" fmla="*/ 5595 w 10000"/>
                  <a:gd name="connsiteY113" fmla="*/ 6308 h 10000"/>
                  <a:gd name="connsiteX114" fmla="*/ 5516 w 10000"/>
                  <a:gd name="connsiteY114" fmla="*/ 6414 h 10000"/>
                  <a:gd name="connsiteX115" fmla="*/ 5278 w 10000"/>
                  <a:gd name="connsiteY115" fmla="*/ 6492 h 10000"/>
                  <a:gd name="connsiteX116" fmla="*/ 5357 w 10000"/>
                  <a:gd name="connsiteY116" fmla="*/ 6675 h 10000"/>
                  <a:gd name="connsiteX117" fmla="*/ 5317 w 10000"/>
                  <a:gd name="connsiteY117" fmla="*/ 6727 h 10000"/>
                  <a:gd name="connsiteX118" fmla="*/ 5000 w 10000"/>
                  <a:gd name="connsiteY118" fmla="*/ 6885 h 10000"/>
                  <a:gd name="connsiteX119" fmla="*/ 4683 w 10000"/>
                  <a:gd name="connsiteY119" fmla="*/ 6859 h 10000"/>
                  <a:gd name="connsiteX120" fmla="*/ 4961 w 10000"/>
                  <a:gd name="connsiteY120" fmla="*/ 6963 h 10000"/>
                  <a:gd name="connsiteX121" fmla="*/ 4961 w 10000"/>
                  <a:gd name="connsiteY121" fmla="*/ 7277 h 10000"/>
                  <a:gd name="connsiteX122" fmla="*/ 4603 w 10000"/>
                  <a:gd name="connsiteY122" fmla="*/ 7356 h 10000"/>
                  <a:gd name="connsiteX123" fmla="*/ 4524 w 10000"/>
                  <a:gd name="connsiteY123" fmla="*/ 7225 h 10000"/>
                  <a:gd name="connsiteX124" fmla="*/ 4484 w 10000"/>
                  <a:gd name="connsiteY124" fmla="*/ 7121 h 10000"/>
                  <a:gd name="connsiteX125" fmla="*/ 4128 w 10000"/>
                  <a:gd name="connsiteY125" fmla="*/ 7199 h 10000"/>
                  <a:gd name="connsiteX126" fmla="*/ 4286 w 10000"/>
                  <a:gd name="connsiteY126" fmla="*/ 7304 h 10000"/>
                  <a:gd name="connsiteX127" fmla="*/ 4405 w 10000"/>
                  <a:gd name="connsiteY127" fmla="*/ 7408 h 10000"/>
                  <a:gd name="connsiteX128" fmla="*/ 4563 w 10000"/>
                  <a:gd name="connsiteY128" fmla="*/ 7670 h 10000"/>
                  <a:gd name="connsiteX129" fmla="*/ 4762 w 10000"/>
                  <a:gd name="connsiteY129" fmla="*/ 7618 h 10000"/>
                  <a:gd name="connsiteX130" fmla="*/ 4921 w 10000"/>
                  <a:gd name="connsiteY130" fmla="*/ 7827 h 10000"/>
                  <a:gd name="connsiteX131" fmla="*/ 5040 w 10000"/>
                  <a:gd name="connsiteY131" fmla="*/ 7879 h 10000"/>
                  <a:gd name="connsiteX132" fmla="*/ 5317 w 10000"/>
                  <a:gd name="connsiteY132" fmla="*/ 7853 h 10000"/>
                  <a:gd name="connsiteX133" fmla="*/ 5437 w 10000"/>
                  <a:gd name="connsiteY133" fmla="*/ 7984 h 10000"/>
                  <a:gd name="connsiteX134" fmla="*/ 5556 w 10000"/>
                  <a:gd name="connsiteY134" fmla="*/ 8115 h 10000"/>
                  <a:gd name="connsiteX135" fmla="*/ 6111 w 10000"/>
                  <a:gd name="connsiteY135" fmla="*/ 7932 h 10000"/>
                  <a:gd name="connsiteX136" fmla="*/ 6111 w 10000"/>
                  <a:gd name="connsiteY136" fmla="*/ 7853 h 10000"/>
                  <a:gd name="connsiteX137" fmla="*/ 5953 w 10000"/>
                  <a:gd name="connsiteY137" fmla="*/ 7696 h 10000"/>
                  <a:gd name="connsiteX138" fmla="*/ 6151 w 10000"/>
                  <a:gd name="connsiteY138" fmla="*/ 7540 h 10000"/>
                  <a:gd name="connsiteX139" fmla="*/ 6032 w 10000"/>
                  <a:gd name="connsiteY139" fmla="*/ 7356 h 10000"/>
                  <a:gd name="connsiteX140" fmla="*/ 6151 w 10000"/>
                  <a:gd name="connsiteY140" fmla="*/ 7277 h 10000"/>
                  <a:gd name="connsiteX141" fmla="*/ 6310 w 10000"/>
                  <a:gd name="connsiteY141" fmla="*/ 7460 h 10000"/>
                  <a:gd name="connsiteX142" fmla="*/ 6231 w 10000"/>
                  <a:gd name="connsiteY142" fmla="*/ 7566 h 10000"/>
                  <a:gd name="connsiteX143" fmla="*/ 6587 w 10000"/>
                  <a:gd name="connsiteY143" fmla="*/ 7618 h 10000"/>
                  <a:gd name="connsiteX144" fmla="*/ 6746 w 10000"/>
                  <a:gd name="connsiteY144" fmla="*/ 7696 h 10000"/>
                  <a:gd name="connsiteX145" fmla="*/ 6905 w 10000"/>
                  <a:gd name="connsiteY145" fmla="*/ 7906 h 10000"/>
                  <a:gd name="connsiteX146" fmla="*/ 6667 w 10000"/>
                  <a:gd name="connsiteY146" fmla="*/ 8089 h 10000"/>
                  <a:gd name="connsiteX147" fmla="*/ 6270 w 10000"/>
                  <a:gd name="connsiteY147" fmla="*/ 8219 h 10000"/>
                  <a:gd name="connsiteX148" fmla="*/ 6191 w 10000"/>
                  <a:gd name="connsiteY148" fmla="*/ 8377 h 10000"/>
                  <a:gd name="connsiteX149" fmla="*/ 5953 w 10000"/>
                  <a:gd name="connsiteY149" fmla="*/ 8455 h 10000"/>
                  <a:gd name="connsiteX150" fmla="*/ 6071 w 10000"/>
                  <a:gd name="connsiteY150" fmla="*/ 8612 h 10000"/>
                  <a:gd name="connsiteX151" fmla="*/ 6310 w 10000"/>
                  <a:gd name="connsiteY151" fmla="*/ 8612 h 10000"/>
                  <a:gd name="connsiteX152" fmla="*/ 6349 w 10000"/>
                  <a:gd name="connsiteY152" fmla="*/ 8612 h 10000"/>
                  <a:gd name="connsiteX153" fmla="*/ 6508 w 10000"/>
                  <a:gd name="connsiteY153" fmla="*/ 8900 h 10000"/>
                  <a:gd name="connsiteX154" fmla="*/ 6587 w 10000"/>
                  <a:gd name="connsiteY154" fmla="*/ 8612 h 10000"/>
                  <a:gd name="connsiteX155" fmla="*/ 6786 w 10000"/>
                  <a:gd name="connsiteY155" fmla="*/ 8560 h 10000"/>
                  <a:gd name="connsiteX156" fmla="*/ 6985 w 10000"/>
                  <a:gd name="connsiteY156" fmla="*/ 8638 h 10000"/>
                  <a:gd name="connsiteX157" fmla="*/ 6985 w 10000"/>
                  <a:gd name="connsiteY157" fmla="*/ 8665 h 10000"/>
                  <a:gd name="connsiteX158" fmla="*/ 7183 w 10000"/>
                  <a:gd name="connsiteY158" fmla="*/ 8612 h 10000"/>
                  <a:gd name="connsiteX159" fmla="*/ 7302 w 10000"/>
                  <a:gd name="connsiteY159" fmla="*/ 8796 h 10000"/>
                  <a:gd name="connsiteX160" fmla="*/ 6905 w 10000"/>
                  <a:gd name="connsiteY160" fmla="*/ 8691 h 10000"/>
                  <a:gd name="connsiteX161" fmla="*/ 6825 w 10000"/>
                  <a:gd name="connsiteY161" fmla="*/ 8718 h 10000"/>
                  <a:gd name="connsiteX162" fmla="*/ 6786 w 10000"/>
                  <a:gd name="connsiteY162" fmla="*/ 8926 h 10000"/>
                  <a:gd name="connsiteX163" fmla="*/ 6746 w 10000"/>
                  <a:gd name="connsiteY163" fmla="*/ 9058 h 10000"/>
                  <a:gd name="connsiteX164" fmla="*/ 7064 w 10000"/>
                  <a:gd name="connsiteY164" fmla="*/ 9031 h 10000"/>
                  <a:gd name="connsiteX165" fmla="*/ 7144 w 10000"/>
                  <a:gd name="connsiteY165" fmla="*/ 9110 h 10000"/>
                  <a:gd name="connsiteX166" fmla="*/ 7183 w 10000"/>
                  <a:gd name="connsiteY166" fmla="*/ 8953 h 10000"/>
                  <a:gd name="connsiteX167" fmla="*/ 7302 w 10000"/>
                  <a:gd name="connsiteY167" fmla="*/ 8744 h 10000"/>
                  <a:gd name="connsiteX168" fmla="*/ 7579 w 10000"/>
                  <a:gd name="connsiteY168" fmla="*/ 9136 h 10000"/>
                  <a:gd name="connsiteX169" fmla="*/ 7857 w 10000"/>
                  <a:gd name="connsiteY169" fmla="*/ 9188 h 10000"/>
                  <a:gd name="connsiteX170" fmla="*/ 8095 w 10000"/>
                  <a:gd name="connsiteY17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739 w 10000"/>
                  <a:gd name="connsiteY98" fmla="*/ 5078 h 10000"/>
                  <a:gd name="connsiteX99" fmla="*/ 7500 w 10000"/>
                  <a:gd name="connsiteY99" fmla="*/ 5183 h 10000"/>
                  <a:gd name="connsiteX100" fmla="*/ 7540 w 10000"/>
                  <a:gd name="connsiteY100" fmla="*/ 5314 h 10000"/>
                  <a:gd name="connsiteX101" fmla="*/ 7619 w 10000"/>
                  <a:gd name="connsiteY101" fmla="*/ 5497 h 10000"/>
                  <a:gd name="connsiteX102" fmla="*/ 7183 w 10000"/>
                  <a:gd name="connsiteY102" fmla="*/ 5602 h 10000"/>
                  <a:gd name="connsiteX103" fmla="*/ 6985 w 10000"/>
                  <a:gd name="connsiteY103" fmla="*/ 5497 h 10000"/>
                  <a:gd name="connsiteX104" fmla="*/ 6429 w 10000"/>
                  <a:gd name="connsiteY104" fmla="*/ 5602 h 10000"/>
                  <a:gd name="connsiteX105" fmla="*/ 6151 w 10000"/>
                  <a:gd name="connsiteY105" fmla="*/ 5288 h 10000"/>
                  <a:gd name="connsiteX106" fmla="*/ 5953 w 10000"/>
                  <a:gd name="connsiteY106" fmla="*/ 5314 h 10000"/>
                  <a:gd name="connsiteX107" fmla="*/ 6111 w 10000"/>
                  <a:gd name="connsiteY107" fmla="*/ 5523 h 10000"/>
                  <a:gd name="connsiteX108" fmla="*/ 6151 w 10000"/>
                  <a:gd name="connsiteY108" fmla="*/ 5681 h 10000"/>
                  <a:gd name="connsiteX109" fmla="*/ 5754 w 10000"/>
                  <a:gd name="connsiteY109" fmla="*/ 5969 h 10000"/>
                  <a:gd name="connsiteX110" fmla="*/ 5675 w 10000"/>
                  <a:gd name="connsiteY110" fmla="*/ 6126 h 10000"/>
                  <a:gd name="connsiteX111" fmla="*/ 5636 w 10000"/>
                  <a:gd name="connsiteY111" fmla="*/ 6256 h 10000"/>
                  <a:gd name="connsiteX112" fmla="*/ 5595 w 10000"/>
                  <a:gd name="connsiteY112" fmla="*/ 6308 h 10000"/>
                  <a:gd name="connsiteX113" fmla="*/ 5516 w 10000"/>
                  <a:gd name="connsiteY113" fmla="*/ 6414 h 10000"/>
                  <a:gd name="connsiteX114" fmla="*/ 5278 w 10000"/>
                  <a:gd name="connsiteY114" fmla="*/ 6492 h 10000"/>
                  <a:gd name="connsiteX115" fmla="*/ 5357 w 10000"/>
                  <a:gd name="connsiteY115" fmla="*/ 6675 h 10000"/>
                  <a:gd name="connsiteX116" fmla="*/ 5317 w 10000"/>
                  <a:gd name="connsiteY116" fmla="*/ 6727 h 10000"/>
                  <a:gd name="connsiteX117" fmla="*/ 5000 w 10000"/>
                  <a:gd name="connsiteY117" fmla="*/ 6885 h 10000"/>
                  <a:gd name="connsiteX118" fmla="*/ 4683 w 10000"/>
                  <a:gd name="connsiteY118" fmla="*/ 6859 h 10000"/>
                  <a:gd name="connsiteX119" fmla="*/ 4961 w 10000"/>
                  <a:gd name="connsiteY119" fmla="*/ 6963 h 10000"/>
                  <a:gd name="connsiteX120" fmla="*/ 4961 w 10000"/>
                  <a:gd name="connsiteY120" fmla="*/ 7277 h 10000"/>
                  <a:gd name="connsiteX121" fmla="*/ 4603 w 10000"/>
                  <a:gd name="connsiteY121" fmla="*/ 7356 h 10000"/>
                  <a:gd name="connsiteX122" fmla="*/ 4524 w 10000"/>
                  <a:gd name="connsiteY122" fmla="*/ 7225 h 10000"/>
                  <a:gd name="connsiteX123" fmla="*/ 4484 w 10000"/>
                  <a:gd name="connsiteY123" fmla="*/ 7121 h 10000"/>
                  <a:gd name="connsiteX124" fmla="*/ 4128 w 10000"/>
                  <a:gd name="connsiteY124" fmla="*/ 7199 h 10000"/>
                  <a:gd name="connsiteX125" fmla="*/ 4286 w 10000"/>
                  <a:gd name="connsiteY125" fmla="*/ 7304 h 10000"/>
                  <a:gd name="connsiteX126" fmla="*/ 4405 w 10000"/>
                  <a:gd name="connsiteY126" fmla="*/ 7408 h 10000"/>
                  <a:gd name="connsiteX127" fmla="*/ 4563 w 10000"/>
                  <a:gd name="connsiteY127" fmla="*/ 7670 h 10000"/>
                  <a:gd name="connsiteX128" fmla="*/ 4762 w 10000"/>
                  <a:gd name="connsiteY128" fmla="*/ 7618 h 10000"/>
                  <a:gd name="connsiteX129" fmla="*/ 4921 w 10000"/>
                  <a:gd name="connsiteY129" fmla="*/ 7827 h 10000"/>
                  <a:gd name="connsiteX130" fmla="*/ 5040 w 10000"/>
                  <a:gd name="connsiteY130" fmla="*/ 7879 h 10000"/>
                  <a:gd name="connsiteX131" fmla="*/ 5317 w 10000"/>
                  <a:gd name="connsiteY131" fmla="*/ 7853 h 10000"/>
                  <a:gd name="connsiteX132" fmla="*/ 5437 w 10000"/>
                  <a:gd name="connsiteY132" fmla="*/ 7984 h 10000"/>
                  <a:gd name="connsiteX133" fmla="*/ 5556 w 10000"/>
                  <a:gd name="connsiteY133" fmla="*/ 8115 h 10000"/>
                  <a:gd name="connsiteX134" fmla="*/ 6111 w 10000"/>
                  <a:gd name="connsiteY134" fmla="*/ 7932 h 10000"/>
                  <a:gd name="connsiteX135" fmla="*/ 6111 w 10000"/>
                  <a:gd name="connsiteY135" fmla="*/ 7853 h 10000"/>
                  <a:gd name="connsiteX136" fmla="*/ 5953 w 10000"/>
                  <a:gd name="connsiteY136" fmla="*/ 7696 h 10000"/>
                  <a:gd name="connsiteX137" fmla="*/ 6151 w 10000"/>
                  <a:gd name="connsiteY137" fmla="*/ 7540 h 10000"/>
                  <a:gd name="connsiteX138" fmla="*/ 6032 w 10000"/>
                  <a:gd name="connsiteY138" fmla="*/ 7356 h 10000"/>
                  <a:gd name="connsiteX139" fmla="*/ 6151 w 10000"/>
                  <a:gd name="connsiteY139" fmla="*/ 7277 h 10000"/>
                  <a:gd name="connsiteX140" fmla="*/ 6310 w 10000"/>
                  <a:gd name="connsiteY140" fmla="*/ 7460 h 10000"/>
                  <a:gd name="connsiteX141" fmla="*/ 6231 w 10000"/>
                  <a:gd name="connsiteY141" fmla="*/ 7566 h 10000"/>
                  <a:gd name="connsiteX142" fmla="*/ 6587 w 10000"/>
                  <a:gd name="connsiteY142" fmla="*/ 7618 h 10000"/>
                  <a:gd name="connsiteX143" fmla="*/ 6746 w 10000"/>
                  <a:gd name="connsiteY143" fmla="*/ 7696 h 10000"/>
                  <a:gd name="connsiteX144" fmla="*/ 6905 w 10000"/>
                  <a:gd name="connsiteY144" fmla="*/ 7906 h 10000"/>
                  <a:gd name="connsiteX145" fmla="*/ 6667 w 10000"/>
                  <a:gd name="connsiteY145" fmla="*/ 8089 h 10000"/>
                  <a:gd name="connsiteX146" fmla="*/ 6270 w 10000"/>
                  <a:gd name="connsiteY146" fmla="*/ 8219 h 10000"/>
                  <a:gd name="connsiteX147" fmla="*/ 6191 w 10000"/>
                  <a:gd name="connsiteY147" fmla="*/ 8377 h 10000"/>
                  <a:gd name="connsiteX148" fmla="*/ 5953 w 10000"/>
                  <a:gd name="connsiteY148" fmla="*/ 8455 h 10000"/>
                  <a:gd name="connsiteX149" fmla="*/ 6071 w 10000"/>
                  <a:gd name="connsiteY149" fmla="*/ 8612 h 10000"/>
                  <a:gd name="connsiteX150" fmla="*/ 6310 w 10000"/>
                  <a:gd name="connsiteY150" fmla="*/ 8612 h 10000"/>
                  <a:gd name="connsiteX151" fmla="*/ 6349 w 10000"/>
                  <a:gd name="connsiteY151" fmla="*/ 8612 h 10000"/>
                  <a:gd name="connsiteX152" fmla="*/ 6508 w 10000"/>
                  <a:gd name="connsiteY152" fmla="*/ 8900 h 10000"/>
                  <a:gd name="connsiteX153" fmla="*/ 6587 w 10000"/>
                  <a:gd name="connsiteY153" fmla="*/ 8612 h 10000"/>
                  <a:gd name="connsiteX154" fmla="*/ 6786 w 10000"/>
                  <a:gd name="connsiteY154" fmla="*/ 8560 h 10000"/>
                  <a:gd name="connsiteX155" fmla="*/ 6985 w 10000"/>
                  <a:gd name="connsiteY155" fmla="*/ 8638 h 10000"/>
                  <a:gd name="connsiteX156" fmla="*/ 6985 w 10000"/>
                  <a:gd name="connsiteY156" fmla="*/ 8665 h 10000"/>
                  <a:gd name="connsiteX157" fmla="*/ 7183 w 10000"/>
                  <a:gd name="connsiteY157" fmla="*/ 8612 h 10000"/>
                  <a:gd name="connsiteX158" fmla="*/ 7302 w 10000"/>
                  <a:gd name="connsiteY158" fmla="*/ 8796 h 10000"/>
                  <a:gd name="connsiteX159" fmla="*/ 6905 w 10000"/>
                  <a:gd name="connsiteY159" fmla="*/ 8691 h 10000"/>
                  <a:gd name="connsiteX160" fmla="*/ 6825 w 10000"/>
                  <a:gd name="connsiteY160" fmla="*/ 8718 h 10000"/>
                  <a:gd name="connsiteX161" fmla="*/ 6786 w 10000"/>
                  <a:gd name="connsiteY161" fmla="*/ 8926 h 10000"/>
                  <a:gd name="connsiteX162" fmla="*/ 6746 w 10000"/>
                  <a:gd name="connsiteY162" fmla="*/ 9058 h 10000"/>
                  <a:gd name="connsiteX163" fmla="*/ 7064 w 10000"/>
                  <a:gd name="connsiteY163" fmla="*/ 9031 h 10000"/>
                  <a:gd name="connsiteX164" fmla="*/ 7144 w 10000"/>
                  <a:gd name="connsiteY164" fmla="*/ 9110 h 10000"/>
                  <a:gd name="connsiteX165" fmla="*/ 7183 w 10000"/>
                  <a:gd name="connsiteY165" fmla="*/ 8953 h 10000"/>
                  <a:gd name="connsiteX166" fmla="*/ 7302 w 10000"/>
                  <a:gd name="connsiteY166" fmla="*/ 8744 h 10000"/>
                  <a:gd name="connsiteX167" fmla="*/ 7579 w 10000"/>
                  <a:gd name="connsiteY167" fmla="*/ 9136 h 10000"/>
                  <a:gd name="connsiteX168" fmla="*/ 7857 w 10000"/>
                  <a:gd name="connsiteY168" fmla="*/ 9188 h 10000"/>
                  <a:gd name="connsiteX169" fmla="*/ 8095 w 10000"/>
                  <a:gd name="connsiteY16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540 w 10000"/>
                  <a:gd name="connsiteY99" fmla="*/ 5314 h 10000"/>
                  <a:gd name="connsiteX100" fmla="*/ 7619 w 10000"/>
                  <a:gd name="connsiteY100" fmla="*/ 5497 h 10000"/>
                  <a:gd name="connsiteX101" fmla="*/ 7183 w 10000"/>
                  <a:gd name="connsiteY101" fmla="*/ 5602 h 10000"/>
                  <a:gd name="connsiteX102" fmla="*/ 6985 w 10000"/>
                  <a:gd name="connsiteY102" fmla="*/ 5497 h 10000"/>
                  <a:gd name="connsiteX103" fmla="*/ 6429 w 10000"/>
                  <a:gd name="connsiteY103" fmla="*/ 5602 h 10000"/>
                  <a:gd name="connsiteX104" fmla="*/ 6151 w 10000"/>
                  <a:gd name="connsiteY104" fmla="*/ 5288 h 10000"/>
                  <a:gd name="connsiteX105" fmla="*/ 5953 w 10000"/>
                  <a:gd name="connsiteY105" fmla="*/ 5314 h 10000"/>
                  <a:gd name="connsiteX106" fmla="*/ 6111 w 10000"/>
                  <a:gd name="connsiteY106" fmla="*/ 5523 h 10000"/>
                  <a:gd name="connsiteX107" fmla="*/ 6151 w 10000"/>
                  <a:gd name="connsiteY107" fmla="*/ 5681 h 10000"/>
                  <a:gd name="connsiteX108" fmla="*/ 5754 w 10000"/>
                  <a:gd name="connsiteY108" fmla="*/ 5969 h 10000"/>
                  <a:gd name="connsiteX109" fmla="*/ 5675 w 10000"/>
                  <a:gd name="connsiteY109" fmla="*/ 6126 h 10000"/>
                  <a:gd name="connsiteX110" fmla="*/ 5636 w 10000"/>
                  <a:gd name="connsiteY110" fmla="*/ 6256 h 10000"/>
                  <a:gd name="connsiteX111" fmla="*/ 5595 w 10000"/>
                  <a:gd name="connsiteY111" fmla="*/ 6308 h 10000"/>
                  <a:gd name="connsiteX112" fmla="*/ 5516 w 10000"/>
                  <a:gd name="connsiteY112" fmla="*/ 6414 h 10000"/>
                  <a:gd name="connsiteX113" fmla="*/ 5278 w 10000"/>
                  <a:gd name="connsiteY113" fmla="*/ 6492 h 10000"/>
                  <a:gd name="connsiteX114" fmla="*/ 5357 w 10000"/>
                  <a:gd name="connsiteY114" fmla="*/ 6675 h 10000"/>
                  <a:gd name="connsiteX115" fmla="*/ 5317 w 10000"/>
                  <a:gd name="connsiteY115" fmla="*/ 6727 h 10000"/>
                  <a:gd name="connsiteX116" fmla="*/ 5000 w 10000"/>
                  <a:gd name="connsiteY116" fmla="*/ 6885 h 10000"/>
                  <a:gd name="connsiteX117" fmla="*/ 4683 w 10000"/>
                  <a:gd name="connsiteY117" fmla="*/ 6859 h 10000"/>
                  <a:gd name="connsiteX118" fmla="*/ 4961 w 10000"/>
                  <a:gd name="connsiteY118" fmla="*/ 6963 h 10000"/>
                  <a:gd name="connsiteX119" fmla="*/ 4961 w 10000"/>
                  <a:gd name="connsiteY119" fmla="*/ 7277 h 10000"/>
                  <a:gd name="connsiteX120" fmla="*/ 4603 w 10000"/>
                  <a:gd name="connsiteY120" fmla="*/ 7356 h 10000"/>
                  <a:gd name="connsiteX121" fmla="*/ 4524 w 10000"/>
                  <a:gd name="connsiteY121" fmla="*/ 7225 h 10000"/>
                  <a:gd name="connsiteX122" fmla="*/ 4484 w 10000"/>
                  <a:gd name="connsiteY122" fmla="*/ 7121 h 10000"/>
                  <a:gd name="connsiteX123" fmla="*/ 4128 w 10000"/>
                  <a:gd name="connsiteY123" fmla="*/ 7199 h 10000"/>
                  <a:gd name="connsiteX124" fmla="*/ 4286 w 10000"/>
                  <a:gd name="connsiteY124" fmla="*/ 7304 h 10000"/>
                  <a:gd name="connsiteX125" fmla="*/ 4405 w 10000"/>
                  <a:gd name="connsiteY125" fmla="*/ 7408 h 10000"/>
                  <a:gd name="connsiteX126" fmla="*/ 4563 w 10000"/>
                  <a:gd name="connsiteY126" fmla="*/ 7670 h 10000"/>
                  <a:gd name="connsiteX127" fmla="*/ 4762 w 10000"/>
                  <a:gd name="connsiteY127" fmla="*/ 7618 h 10000"/>
                  <a:gd name="connsiteX128" fmla="*/ 4921 w 10000"/>
                  <a:gd name="connsiteY128" fmla="*/ 7827 h 10000"/>
                  <a:gd name="connsiteX129" fmla="*/ 5040 w 10000"/>
                  <a:gd name="connsiteY129" fmla="*/ 7879 h 10000"/>
                  <a:gd name="connsiteX130" fmla="*/ 5317 w 10000"/>
                  <a:gd name="connsiteY130" fmla="*/ 7853 h 10000"/>
                  <a:gd name="connsiteX131" fmla="*/ 5437 w 10000"/>
                  <a:gd name="connsiteY131" fmla="*/ 7984 h 10000"/>
                  <a:gd name="connsiteX132" fmla="*/ 5556 w 10000"/>
                  <a:gd name="connsiteY132" fmla="*/ 8115 h 10000"/>
                  <a:gd name="connsiteX133" fmla="*/ 6111 w 10000"/>
                  <a:gd name="connsiteY133" fmla="*/ 7932 h 10000"/>
                  <a:gd name="connsiteX134" fmla="*/ 6111 w 10000"/>
                  <a:gd name="connsiteY134" fmla="*/ 7853 h 10000"/>
                  <a:gd name="connsiteX135" fmla="*/ 5953 w 10000"/>
                  <a:gd name="connsiteY135" fmla="*/ 7696 h 10000"/>
                  <a:gd name="connsiteX136" fmla="*/ 6151 w 10000"/>
                  <a:gd name="connsiteY136" fmla="*/ 7540 h 10000"/>
                  <a:gd name="connsiteX137" fmla="*/ 6032 w 10000"/>
                  <a:gd name="connsiteY137" fmla="*/ 7356 h 10000"/>
                  <a:gd name="connsiteX138" fmla="*/ 6151 w 10000"/>
                  <a:gd name="connsiteY138" fmla="*/ 7277 h 10000"/>
                  <a:gd name="connsiteX139" fmla="*/ 6310 w 10000"/>
                  <a:gd name="connsiteY139" fmla="*/ 7460 h 10000"/>
                  <a:gd name="connsiteX140" fmla="*/ 6231 w 10000"/>
                  <a:gd name="connsiteY140" fmla="*/ 7566 h 10000"/>
                  <a:gd name="connsiteX141" fmla="*/ 6587 w 10000"/>
                  <a:gd name="connsiteY141" fmla="*/ 7618 h 10000"/>
                  <a:gd name="connsiteX142" fmla="*/ 6746 w 10000"/>
                  <a:gd name="connsiteY142" fmla="*/ 7696 h 10000"/>
                  <a:gd name="connsiteX143" fmla="*/ 6905 w 10000"/>
                  <a:gd name="connsiteY143" fmla="*/ 7906 h 10000"/>
                  <a:gd name="connsiteX144" fmla="*/ 6667 w 10000"/>
                  <a:gd name="connsiteY144" fmla="*/ 8089 h 10000"/>
                  <a:gd name="connsiteX145" fmla="*/ 6270 w 10000"/>
                  <a:gd name="connsiteY145" fmla="*/ 8219 h 10000"/>
                  <a:gd name="connsiteX146" fmla="*/ 6191 w 10000"/>
                  <a:gd name="connsiteY146" fmla="*/ 8377 h 10000"/>
                  <a:gd name="connsiteX147" fmla="*/ 5953 w 10000"/>
                  <a:gd name="connsiteY147" fmla="*/ 8455 h 10000"/>
                  <a:gd name="connsiteX148" fmla="*/ 6071 w 10000"/>
                  <a:gd name="connsiteY148" fmla="*/ 8612 h 10000"/>
                  <a:gd name="connsiteX149" fmla="*/ 6310 w 10000"/>
                  <a:gd name="connsiteY149" fmla="*/ 8612 h 10000"/>
                  <a:gd name="connsiteX150" fmla="*/ 6349 w 10000"/>
                  <a:gd name="connsiteY150" fmla="*/ 8612 h 10000"/>
                  <a:gd name="connsiteX151" fmla="*/ 6508 w 10000"/>
                  <a:gd name="connsiteY151" fmla="*/ 8900 h 10000"/>
                  <a:gd name="connsiteX152" fmla="*/ 6587 w 10000"/>
                  <a:gd name="connsiteY152" fmla="*/ 8612 h 10000"/>
                  <a:gd name="connsiteX153" fmla="*/ 6786 w 10000"/>
                  <a:gd name="connsiteY153" fmla="*/ 8560 h 10000"/>
                  <a:gd name="connsiteX154" fmla="*/ 6985 w 10000"/>
                  <a:gd name="connsiteY154" fmla="*/ 8638 h 10000"/>
                  <a:gd name="connsiteX155" fmla="*/ 6985 w 10000"/>
                  <a:gd name="connsiteY155" fmla="*/ 8665 h 10000"/>
                  <a:gd name="connsiteX156" fmla="*/ 7183 w 10000"/>
                  <a:gd name="connsiteY156" fmla="*/ 8612 h 10000"/>
                  <a:gd name="connsiteX157" fmla="*/ 7302 w 10000"/>
                  <a:gd name="connsiteY157" fmla="*/ 8796 h 10000"/>
                  <a:gd name="connsiteX158" fmla="*/ 6905 w 10000"/>
                  <a:gd name="connsiteY158" fmla="*/ 8691 h 10000"/>
                  <a:gd name="connsiteX159" fmla="*/ 6825 w 10000"/>
                  <a:gd name="connsiteY159" fmla="*/ 8718 h 10000"/>
                  <a:gd name="connsiteX160" fmla="*/ 6786 w 10000"/>
                  <a:gd name="connsiteY160" fmla="*/ 8926 h 10000"/>
                  <a:gd name="connsiteX161" fmla="*/ 6746 w 10000"/>
                  <a:gd name="connsiteY161" fmla="*/ 9058 h 10000"/>
                  <a:gd name="connsiteX162" fmla="*/ 7064 w 10000"/>
                  <a:gd name="connsiteY162" fmla="*/ 9031 h 10000"/>
                  <a:gd name="connsiteX163" fmla="*/ 7144 w 10000"/>
                  <a:gd name="connsiteY163" fmla="*/ 9110 h 10000"/>
                  <a:gd name="connsiteX164" fmla="*/ 7183 w 10000"/>
                  <a:gd name="connsiteY164" fmla="*/ 8953 h 10000"/>
                  <a:gd name="connsiteX165" fmla="*/ 7302 w 10000"/>
                  <a:gd name="connsiteY165" fmla="*/ 8744 h 10000"/>
                  <a:gd name="connsiteX166" fmla="*/ 7579 w 10000"/>
                  <a:gd name="connsiteY166" fmla="*/ 9136 h 10000"/>
                  <a:gd name="connsiteX167" fmla="*/ 7857 w 10000"/>
                  <a:gd name="connsiteY167" fmla="*/ 9188 h 10000"/>
                  <a:gd name="connsiteX168" fmla="*/ 8095 w 10000"/>
                  <a:gd name="connsiteY16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619 w 10000"/>
                  <a:gd name="connsiteY99" fmla="*/ 5497 h 10000"/>
                  <a:gd name="connsiteX100" fmla="*/ 7183 w 10000"/>
                  <a:gd name="connsiteY100" fmla="*/ 5602 h 10000"/>
                  <a:gd name="connsiteX101" fmla="*/ 6985 w 10000"/>
                  <a:gd name="connsiteY101" fmla="*/ 5497 h 10000"/>
                  <a:gd name="connsiteX102" fmla="*/ 6429 w 10000"/>
                  <a:gd name="connsiteY102" fmla="*/ 5602 h 10000"/>
                  <a:gd name="connsiteX103" fmla="*/ 6151 w 10000"/>
                  <a:gd name="connsiteY103" fmla="*/ 5288 h 10000"/>
                  <a:gd name="connsiteX104" fmla="*/ 5953 w 10000"/>
                  <a:gd name="connsiteY104" fmla="*/ 5314 h 10000"/>
                  <a:gd name="connsiteX105" fmla="*/ 6111 w 10000"/>
                  <a:gd name="connsiteY105" fmla="*/ 5523 h 10000"/>
                  <a:gd name="connsiteX106" fmla="*/ 6151 w 10000"/>
                  <a:gd name="connsiteY106" fmla="*/ 5681 h 10000"/>
                  <a:gd name="connsiteX107" fmla="*/ 5754 w 10000"/>
                  <a:gd name="connsiteY107" fmla="*/ 5969 h 10000"/>
                  <a:gd name="connsiteX108" fmla="*/ 5675 w 10000"/>
                  <a:gd name="connsiteY108" fmla="*/ 6126 h 10000"/>
                  <a:gd name="connsiteX109" fmla="*/ 5636 w 10000"/>
                  <a:gd name="connsiteY109" fmla="*/ 6256 h 10000"/>
                  <a:gd name="connsiteX110" fmla="*/ 5595 w 10000"/>
                  <a:gd name="connsiteY110" fmla="*/ 6308 h 10000"/>
                  <a:gd name="connsiteX111" fmla="*/ 5516 w 10000"/>
                  <a:gd name="connsiteY111" fmla="*/ 6414 h 10000"/>
                  <a:gd name="connsiteX112" fmla="*/ 5278 w 10000"/>
                  <a:gd name="connsiteY112" fmla="*/ 6492 h 10000"/>
                  <a:gd name="connsiteX113" fmla="*/ 5357 w 10000"/>
                  <a:gd name="connsiteY113" fmla="*/ 6675 h 10000"/>
                  <a:gd name="connsiteX114" fmla="*/ 5317 w 10000"/>
                  <a:gd name="connsiteY114" fmla="*/ 6727 h 10000"/>
                  <a:gd name="connsiteX115" fmla="*/ 5000 w 10000"/>
                  <a:gd name="connsiteY115" fmla="*/ 6885 h 10000"/>
                  <a:gd name="connsiteX116" fmla="*/ 4683 w 10000"/>
                  <a:gd name="connsiteY116" fmla="*/ 6859 h 10000"/>
                  <a:gd name="connsiteX117" fmla="*/ 4961 w 10000"/>
                  <a:gd name="connsiteY117" fmla="*/ 6963 h 10000"/>
                  <a:gd name="connsiteX118" fmla="*/ 4961 w 10000"/>
                  <a:gd name="connsiteY118" fmla="*/ 7277 h 10000"/>
                  <a:gd name="connsiteX119" fmla="*/ 4603 w 10000"/>
                  <a:gd name="connsiteY119" fmla="*/ 7356 h 10000"/>
                  <a:gd name="connsiteX120" fmla="*/ 4524 w 10000"/>
                  <a:gd name="connsiteY120" fmla="*/ 7225 h 10000"/>
                  <a:gd name="connsiteX121" fmla="*/ 4484 w 10000"/>
                  <a:gd name="connsiteY121" fmla="*/ 7121 h 10000"/>
                  <a:gd name="connsiteX122" fmla="*/ 4128 w 10000"/>
                  <a:gd name="connsiteY122" fmla="*/ 7199 h 10000"/>
                  <a:gd name="connsiteX123" fmla="*/ 4286 w 10000"/>
                  <a:gd name="connsiteY123" fmla="*/ 7304 h 10000"/>
                  <a:gd name="connsiteX124" fmla="*/ 4405 w 10000"/>
                  <a:gd name="connsiteY124" fmla="*/ 7408 h 10000"/>
                  <a:gd name="connsiteX125" fmla="*/ 4563 w 10000"/>
                  <a:gd name="connsiteY125" fmla="*/ 7670 h 10000"/>
                  <a:gd name="connsiteX126" fmla="*/ 4762 w 10000"/>
                  <a:gd name="connsiteY126" fmla="*/ 7618 h 10000"/>
                  <a:gd name="connsiteX127" fmla="*/ 4921 w 10000"/>
                  <a:gd name="connsiteY127" fmla="*/ 7827 h 10000"/>
                  <a:gd name="connsiteX128" fmla="*/ 5040 w 10000"/>
                  <a:gd name="connsiteY128" fmla="*/ 7879 h 10000"/>
                  <a:gd name="connsiteX129" fmla="*/ 5317 w 10000"/>
                  <a:gd name="connsiteY129" fmla="*/ 7853 h 10000"/>
                  <a:gd name="connsiteX130" fmla="*/ 5437 w 10000"/>
                  <a:gd name="connsiteY130" fmla="*/ 7984 h 10000"/>
                  <a:gd name="connsiteX131" fmla="*/ 5556 w 10000"/>
                  <a:gd name="connsiteY131" fmla="*/ 8115 h 10000"/>
                  <a:gd name="connsiteX132" fmla="*/ 6111 w 10000"/>
                  <a:gd name="connsiteY132" fmla="*/ 7932 h 10000"/>
                  <a:gd name="connsiteX133" fmla="*/ 6111 w 10000"/>
                  <a:gd name="connsiteY133" fmla="*/ 7853 h 10000"/>
                  <a:gd name="connsiteX134" fmla="*/ 5953 w 10000"/>
                  <a:gd name="connsiteY134" fmla="*/ 7696 h 10000"/>
                  <a:gd name="connsiteX135" fmla="*/ 6151 w 10000"/>
                  <a:gd name="connsiteY135" fmla="*/ 7540 h 10000"/>
                  <a:gd name="connsiteX136" fmla="*/ 6032 w 10000"/>
                  <a:gd name="connsiteY136" fmla="*/ 7356 h 10000"/>
                  <a:gd name="connsiteX137" fmla="*/ 6151 w 10000"/>
                  <a:gd name="connsiteY137" fmla="*/ 7277 h 10000"/>
                  <a:gd name="connsiteX138" fmla="*/ 6310 w 10000"/>
                  <a:gd name="connsiteY138" fmla="*/ 7460 h 10000"/>
                  <a:gd name="connsiteX139" fmla="*/ 6231 w 10000"/>
                  <a:gd name="connsiteY139" fmla="*/ 7566 h 10000"/>
                  <a:gd name="connsiteX140" fmla="*/ 6587 w 10000"/>
                  <a:gd name="connsiteY140" fmla="*/ 7618 h 10000"/>
                  <a:gd name="connsiteX141" fmla="*/ 6746 w 10000"/>
                  <a:gd name="connsiteY141" fmla="*/ 7696 h 10000"/>
                  <a:gd name="connsiteX142" fmla="*/ 6905 w 10000"/>
                  <a:gd name="connsiteY142" fmla="*/ 7906 h 10000"/>
                  <a:gd name="connsiteX143" fmla="*/ 6667 w 10000"/>
                  <a:gd name="connsiteY143" fmla="*/ 8089 h 10000"/>
                  <a:gd name="connsiteX144" fmla="*/ 6270 w 10000"/>
                  <a:gd name="connsiteY144" fmla="*/ 8219 h 10000"/>
                  <a:gd name="connsiteX145" fmla="*/ 6191 w 10000"/>
                  <a:gd name="connsiteY145" fmla="*/ 8377 h 10000"/>
                  <a:gd name="connsiteX146" fmla="*/ 5953 w 10000"/>
                  <a:gd name="connsiteY146" fmla="*/ 8455 h 10000"/>
                  <a:gd name="connsiteX147" fmla="*/ 6071 w 10000"/>
                  <a:gd name="connsiteY147" fmla="*/ 8612 h 10000"/>
                  <a:gd name="connsiteX148" fmla="*/ 6310 w 10000"/>
                  <a:gd name="connsiteY148" fmla="*/ 8612 h 10000"/>
                  <a:gd name="connsiteX149" fmla="*/ 6349 w 10000"/>
                  <a:gd name="connsiteY149" fmla="*/ 8612 h 10000"/>
                  <a:gd name="connsiteX150" fmla="*/ 6508 w 10000"/>
                  <a:gd name="connsiteY150" fmla="*/ 8900 h 10000"/>
                  <a:gd name="connsiteX151" fmla="*/ 6587 w 10000"/>
                  <a:gd name="connsiteY151" fmla="*/ 8612 h 10000"/>
                  <a:gd name="connsiteX152" fmla="*/ 6786 w 10000"/>
                  <a:gd name="connsiteY152" fmla="*/ 8560 h 10000"/>
                  <a:gd name="connsiteX153" fmla="*/ 6985 w 10000"/>
                  <a:gd name="connsiteY153" fmla="*/ 8638 h 10000"/>
                  <a:gd name="connsiteX154" fmla="*/ 6985 w 10000"/>
                  <a:gd name="connsiteY154" fmla="*/ 8665 h 10000"/>
                  <a:gd name="connsiteX155" fmla="*/ 7183 w 10000"/>
                  <a:gd name="connsiteY155" fmla="*/ 8612 h 10000"/>
                  <a:gd name="connsiteX156" fmla="*/ 7302 w 10000"/>
                  <a:gd name="connsiteY156" fmla="*/ 8796 h 10000"/>
                  <a:gd name="connsiteX157" fmla="*/ 6905 w 10000"/>
                  <a:gd name="connsiteY157" fmla="*/ 8691 h 10000"/>
                  <a:gd name="connsiteX158" fmla="*/ 6825 w 10000"/>
                  <a:gd name="connsiteY158" fmla="*/ 8718 h 10000"/>
                  <a:gd name="connsiteX159" fmla="*/ 6786 w 10000"/>
                  <a:gd name="connsiteY159" fmla="*/ 8926 h 10000"/>
                  <a:gd name="connsiteX160" fmla="*/ 6746 w 10000"/>
                  <a:gd name="connsiteY160" fmla="*/ 9058 h 10000"/>
                  <a:gd name="connsiteX161" fmla="*/ 7064 w 10000"/>
                  <a:gd name="connsiteY161" fmla="*/ 9031 h 10000"/>
                  <a:gd name="connsiteX162" fmla="*/ 7144 w 10000"/>
                  <a:gd name="connsiteY162" fmla="*/ 9110 h 10000"/>
                  <a:gd name="connsiteX163" fmla="*/ 7183 w 10000"/>
                  <a:gd name="connsiteY163" fmla="*/ 8953 h 10000"/>
                  <a:gd name="connsiteX164" fmla="*/ 7302 w 10000"/>
                  <a:gd name="connsiteY164" fmla="*/ 8744 h 10000"/>
                  <a:gd name="connsiteX165" fmla="*/ 7579 w 10000"/>
                  <a:gd name="connsiteY165" fmla="*/ 9136 h 10000"/>
                  <a:gd name="connsiteX166" fmla="*/ 7857 w 10000"/>
                  <a:gd name="connsiteY166" fmla="*/ 9188 h 10000"/>
                  <a:gd name="connsiteX167" fmla="*/ 8095 w 10000"/>
                  <a:gd name="connsiteY16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326 w 10000"/>
                  <a:gd name="connsiteY9" fmla="*/ 7330 h 10000"/>
                  <a:gd name="connsiteX10" fmla="*/ 9524 w 10000"/>
                  <a:gd name="connsiteY10" fmla="*/ 7094 h 10000"/>
                  <a:gd name="connsiteX11" fmla="*/ 9723 w 10000"/>
                  <a:gd name="connsiteY11" fmla="*/ 6492 h 10000"/>
                  <a:gd name="connsiteX12" fmla="*/ 9603 w 10000"/>
                  <a:gd name="connsiteY12" fmla="*/ 6335 h 10000"/>
                  <a:gd name="connsiteX13" fmla="*/ 9406 w 10000"/>
                  <a:gd name="connsiteY13" fmla="*/ 5995 h 10000"/>
                  <a:gd name="connsiteX14" fmla="*/ 9485 w 10000"/>
                  <a:gd name="connsiteY14" fmla="*/ 5549 h 10000"/>
                  <a:gd name="connsiteX15" fmla="*/ 8890 w 10000"/>
                  <a:gd name="connsiteY15" fmla="*/ 5157 h 10000"/>
                  <a:gd name="connsiteX16" fmla="*/ 9128 w 10000"/>
                  <a:gd name="connsiteY16" fmla="*/ 5523 h 10000"/>
                  <a:gd name="connsiteX17" fmla="*/ 9087 w 10000"/>
                  <a:gd name="connsiteY17" fmla="*/ 5864 h 10000"/>
                  <a:gd name="connsiteX18" fmla="*/ 8849 w 10000"/>
                  <a:gd name="connsiteY18" fmla="*/ 5445 h 10000"/>
                  <a:gd name="connsiteX19" fmla="*/ 8691 w 10000"/>
                  <a:gd name="connsiteY19" fmla="*/ 5183 h 10000"/>
                  <a:gd name="connsiteX20" fmla="*/ 8453 w 10000"/>
                  <a:gd name="connsiteY20" fmla="*/ 4817 h 10000"/>
                  <a:gd name="connsiteX21" fmla="*/ 7302 w 10000"/>
                  <a:gd name="connsiteY21" fmla="*/ 4503 h 10000"/>
                  <a:gd name="connsiteX22" fmla="*/ 7064 w 10000"/>
                  <a:gd name="connsiteY22" fmla="*/ 4503 h 10000"/>
                  <a:gd name="connsiteX23" fmla="*/ 6746 w 10000"/>
                  <a:gd name="connsiteY23" fmla="*/ 4189 h 10000"/>
                  <a:gd name="connsiteX24" fmla="*/ 6469 w 10000"/>
                  <a:gd name="connsiteY24" fmla="*/ 4267 h 10000"/>
                  <a:gd name="connsiteX25" fmla="*/ 6151 w 10000"/>
                  <a:gd name="connsiteY25" fmla="*/ 3900 h 10000"/>
                  <a:gd name="connsiteX26" fmla="*/ 5833 w 10000"/>
                  <a:gd name="connsiteY26" fmla="*/ 3900 h 10000"/>
                  <a:gd name="connsiteX27" fmla="*/ 5516 w 10000"/>
                  <a:gd name="connsiteY27" fmla="*/ 4005 h 10000"/>
                  <a:gd name="connsiteX28" fmla="*/ 5159 w 10000"/>
                  <a:gd name="connsiteY28" fmla="*/ 3979 h 10000"/>
                  <a:gd name="connsiteX29" fmla="*/ 5159 w 10000"/>
                  <a:gd name="connsiteY29" fmla="*/ 3482 h 10000"/>
                  <a:gd name="connsiteX30" fmla="*/ 5357 w 10000"/>
                  <a:gd name="connsiteY30" fmla="*/ 3455 h 10000"/>
                  <a:gd name="connsiteX31" fmla="*/ 5238 w 10000"/>
                  <a:gd name="connsiteY31" fmla="*/ 3325 h 10000"/>
                  <a:gd name="connsiteX32" fmla="*/ 5238 w 10000"/>
                  <a:gd name="connsiteY32" fmla="*/ 3115 h 10000"/>
                  <a:gd name="connsiteX33" fmla="*/ 5278 w 10000"/>
                  <a:gd name="connsiteY33" fmla="*/ 2985 h 10000"/>
                  <a:gd name="connsiteX34" fmla="*/ 4882 w 10000"/>
                  <a:gd name="connsiteY34" fmla="*/ 2775 h 10000"/>
                  <a:gd name="connsiteX35" fmla="*/ 4484 w 10000"/>
                  <a:gd name="connsiteY35" fmla="*/ 2540 h 10000"/>
                  <a:gd name="connsiteX36" fmla="*/ 4286 w 10000"/>
                  <a:gd name="connsiteY36" fmla="*/ 2382 h 10000"/>
                  <a:gd name="connsiteX37" fmla="*/ 4008 w 10000"/>
                  <a:gd name="connsiteY37" fmla="*/ 2330 h 10000"/>
                  <a:gd name="connsiteX38" fmla="*/ 3691 w 10000"/>
                  <a:gd name="connsiteY38" fmla="*/ 2356 h 10000"/>
                  <a:gd name="connsiteX39" fmla="*/ 3373 w 10000"/>
                  <a:gd name="connsiteY39" fmla="*/ 2278 h 10000"/>
                  <a:gd name="connsiteX40" fmla="*/ 2976 w 10000"/>
                  <a:gd name="connsiteY40" fmla="*/ 1649 h 10000"/>
                  <a:gd name="connsiteX41" fmla="*/ 2857 w 10000"/>
                  <a:gd name="connsiteY41" fmla="*/ 1492 h 10000"/>
                  <a:gd name="connsiteX42" fmla="*/ 2738 w 10000"/>
                  <a:gd name="connsiteY42" fmla="*/ 1126 h 10000"/>
                  <a:gd name="connsiteX43" fmla="*/ 2579 w 10000"/>
                  <a:gd name="connsiteY43" fmla="*/ 785 h 10000"/>
                  <a:gd name="connsiteX44" fmla="*/ 2103 w 10000"/>
                  <a:gd name="connsiteY44" fmla="*/ 549 h 10000"/>
                  <a:gd name="connsiteX45" fmla="*/ 1825 w 10000"/>
                  <a:gd name="connsiteY45" fmla="*/ 52 h 10000"/>
                  <a:gd name="connsiteX46" fmla="*/ 1468 w 10000"/>
                  <a:gd name="connsiteY46" fmla="*/ 52 h 10000"/>
                  <a:gd name="connsiteX47" fmla="*/ 1309 w 10000"/>
                  <a:gd name="connsiteY47" fmla="*/ 157 h 10000"/>
                  <a:gd name="connsiteX48" fmla="*/ 1270 w 10000"/>
                  <a:gd name="connsiteY48" fmla="*/ 0 h 10000"/>
                  <a:gd name="connsiteX49" fmla="*/ 754 w 10000"/>
                  <a:gd name="connsiteY49" fmla="*/ 104 h 10000"/>
                  <a:gd name="connsiteX50" fmla="*/ 1309 w 10000"/>
                  <a:gd name="connsiteY50" fmla="*/ 210 h 10000"/>
                  <a:gd name="connsiteX51" fmla="*/ 1270 w 10000"/>
                  <a:gd name="connsiteY51" fmla="*/ 445 h 10000"/>
                  <a:gd name="connsiteX52" fmla="*/ 1389 w 10000"/>
                  <a:gd name="connsiteY52" fmla="*/ 759 h 10000"/>
                  <a:gd name="connsiteX53" fmla="*/ 1508 w 10000"/>
                  <a:gd name="connsiteY53" fmla="*/ 942 h 10000"/>
                  <a:gd name="connsiteX54" fmla="*/ 1309 w 10000"/>
                  <a:gd name="connsiteY54" fmla="*/ 1282 h 10000"/>
                  <a:gd name="connsiteX55" fmla="*/ 1151 w 10000"/>
                  <a:gd name="connsiteY55" fmla="*/ 1282 h 10000"/>
                  <a:gd name="connsiteX56" fmla="*/ 992 w 10000"/>
                  <a:gd name="connsiteY56" fmla="*/ 1518 h 10000"/>
                  <a:gd name="connsiteX57" fmla="*/ 1270 w 10000"/>
                  <a:gd name="connsiteY57" fmla="*/ 1623 h 10000"/>
                  <a:gd name="connsiteX58" fmla="*/ 913 w 10000"/>
                  <a:gd name="connsiteY58" fmla="*/ 1597 h 10000"/>
                  <a:gd name="connsiteX59" fmla="*/ 754 w 10000"/>
                  <a:gd name="connsiteY59" fmla="*/ 1911 h 10000"/>
                  <a:gd name="connsiteX60" fmla="*/ 714 w 10000"/>
                  <a:gd name="connsiteY60" fmla="*/ 1963 h 10000"/>
                  <a:gd name="connsiteX61" fmla="*/ 555 w 10000"/>
                  <a:gd name="connsiteY61" fmla="*/ 2304 h 10000"/>
                  <a:gd name="connsiteX62" fmla="*/ 794 w 10000"/>
                  <a:gd name="connsiteY62" fmla="*/ 2382 h 10000"/>
                  <a:gd name="connsiteX63" fmla="*/ 476 w 10000"/>
                  <a:gd name="connsiteY63" fmla="*/ 2644 h 10000"/>
                  <a:gd name="connsiteX64" fmla="*/ 79 w 10000"/>
                  <a:gd name="connsiteY64" fmla="*/ 2932 h 10000"/>
                  <a:gd name="connsiteX65" fmla="*/ 0 w 10000"/>
                  <a:gd name="connsiteY65" fmla="*/ 3089 h 10000"/>
                  <a:gd name="connsiteX66" fmla="*/ 199 w 10000"/>
                  <a:gd name="connsiteY66" fmla="*/ 3429 h 10000"/>
                  <a:gd name="connsiteX67" fmla="*/ 0 w 10000"/>
                  <a:gd name="connsiteY67" fmla="*/ 3744 h 10000"/>
                  <a:gd name="connsiteX68" fmla="*/ 40 w 10000"/>
                  <a:gd name="connsiteY68" fmla="*/ 4084 h 10000"/>
                  <a:gd name="connsiteX69" fmla="*/ 159 w 10000"/>
                  <a:gd name="connsiteY69" fmla="*/ 4189 h 10000"/>
                  <a:gd name="connsiteX70" fmla="*/ 397 w 10000"/>
                  <a:gd name="connsiteY70" fmla="*/ 4162 h 10000"/>
                  <a:gd name="connsiteX71" fmla="*/ 873 w 10000"/>
                  <a:gd name="connsiteY71" fmla="*/ 4215 h 10000"/>
                  <a:gd name="connsiteX72" fmla="*/ 1270 w 10000"/>
                  <a:gd name="connsiteY72" fmla="*/ 4110 h 10000"/>
                  <a:gd name="connsiteX73" fmla="*/ 1707 w 10000"/>
                  <a:gd name="connsiteY73" fmla="*/ 4110 h 10000"/>
                  <a:gd name="connsiteX74" fmla="*/ 1984 w 10000"/>
                  <a:gd name="connsiteY74" fmla="*/ 4005 h 10000"/>
                  <a:gd name="connsiteX75" fmla="*/ 2063 w 10000"/>
                  <a:gd name="connsiteY75" fmla="*/ 4031 h 10000"/>
                  <a:gd name="connsiteX76" fmla="*/ 1945 w 10000"/>
                  <a:gd name="connsiteY76" fmla="*/ 4084 h 10000"/>
                  <a:gd name="connsiteX77" fmla="*/ 2222 w 10000"/>
                  <a:gd name="connsiteY77" fmla="*/ 4319 h 10000"/>
                  <a:gd name="connsiteX78" fmla="*/ 2421 w 10000"/>
                  <a:gd name="connsiteY78" fmla="*/ 4267 h 10000"/>
                  <a:gd name="connsiteX79" fmla="*/ 2699 w 10000"/>
                  <a:gd name="connsiteY79" fmla="*/ 4371 h 10000"/>
                  <a:gd name="connsiteX80" fmla="*/ 3055 w 10000"/>
                  <a:gd name="connsiteY80" fmla="*/ 4345 h 10000"/>
                  <a:gd name="connsiteX81" fmla="*/ 3651 w 10000"/>
                  <a:gd name="connsiteY81" fmla="*/ 4425 h 10000"/>
                  <a:gd name="connsiteX82" fmla="*/ 3809 w 10000"/>
                  <a:gd name="connsiteY82" fmla="*/ 4477 h 10000"/>
                  <a:gd name="connsiteX83" fmla="*/ 4365 w 10000"/>
                  <a:gd name="connsiteY83" fmla="*/ 4345 h 10000"/>
                  <a:gd name="connsiteX84" fmla="*/ 4445 w 10000"/>
                  <a:gd name="connsiteY84" fmla="*/ 4425 h 10000"/>
                  <a:gd name="connsiteX85" fmla="*/ 4603 w 10000"/>
                  <a:gd name="connsiteY85" fmla="*/ 4319 h 10000"/>
                  <a:gd name="connsiteX86" fmla="*/ 4683 w 10000"/>
                  <a:gd name="connsiteY86" fmla="*/ 4451 h 10000"/>
                  <a:gd name="connsiteX87" fmla="*/ 5238 w 10000"/>
                  <a:gd name="connsiteY87" fmla="*/ 4293 h 10000"/>
                  <a:gd name="connsiteX88" fmla="*/ 5238 w 10000"/>
                  <a:gd name="connsiteY88" fmla="*/ 4136 h 10000"/>
                  <a:gd name="connsiteX89" fmla="*/ 5357 w 10000"/>
                  <a:gd name="connsiteY89" fmla="*/ 4110 h 10000"/>
                  <a:gd name="connsiteX90" fmla="*/ 5477 w 10000"/>
                  <a:gd name="connsiteY90" fmla="*/ 4162 h 10000"/>
                  <a:gd name="connsiteX91" fmla="*/ 5873 w 10000"/>
                  <a:gd name="connsiteY91" fmla="*/ 4058 h 10000"/>
                  <a:gd name="connsiteX92" fmla="*/ 5953 w 10000"/>
                  <a:gd name="connsiteY92" fmla="*/ 4084 h 10000"/>
                  <a:gd name="connsiteX93" fmla="*/ 6151 w 10000"/>
                  <a:gd name="connsiteY93" fmla="*/ 4555 h 10000"/>
                  <a:gd name="connsiteX94" fmla="*/ 6270 w 10000"/>
                  <a:gd name="connsiteY94" fmla="*/ 4607 h 10000"/>
                  <a:gd name="connsiteX95" fmla="*/ 6548 w 10000"/>
                  <a:gd name="connsiteY95" fmla="*/ 4607 h 10000"/>
                  <a:gd name="connsiteX96" fmla="*/ 6667 w 10000"/>
                  <a:gd name="connsiteY96" fmla="*/ 4817 h 10000"/>
                  <a:gd name="connsiteX97" fmla="*/ 6707 w 10000"/>
                  <a:gd name="connsiteY97" fmla="*/ 4974 h 10000"/>
                  <a:gd name="connsiteX98" fmla="*/ 7500 w 10000"/>
                  <a:gd name="connsiteY98" fmla="*/ 5183 h 10000"/>
                  <a:gd name="connsiteX99" fmla="*/ 7183 w 10000"/>
                  <a:gd name="connsiteY99" fmla="*/ 5602 h 10000"/>
                  <a:gd name="connsiteX100" fmla="*/ 6985 w 10000"/>
                  <a:gd name="connsiteY100" fmla="*/ 5497 h 10000"/>
                  <a:gd name="connsiteX101" fmla="*/ 6429 w 10000"/>
                  <a:gd name="connsiteY101" fmla="*/ 5602 h 10000"/>
                  <a:gd name="connsiteX102" fmla="*/ 6151 w 10000"/>
                  <a:gd name="connsiteY102" fmla="*/ 5288 h 10000"/>
                  <a:gd name="connsiteX103" fmla="*/ 5953 w 10000"/>
                  <a:gd name="connsiteY103" fmla="*/ 5314 h 10000"/>
                  <a:gd name="connsiteX104" fmla="*/ 6111 w 10000"/>
                  <a:gd name="connsiteY104" fmla="*/ 5523 h 10000"/>
                  <a:gd name="connsiteX105" fmla="*/ 6151 w 10000"/>
                  <a:gd name="connsiteY105" fmla="*/ 5681 h 10000"/>
                  <a:gd name="connsiteX106" fmla="*/ 5754 w 10000"/>
                  <a:gd name="connsiteY106" fmla="*/ 5969 h 10000"/>
                  <a:gd name="connsiteX107" fmla="*/ 5675 w 10000"/>
                  <a:gd name="connsiteY107" fmla="*/ 6126 h 10000"/>
                  <a:gd name="connsiteX108" fmla="*/ 5636 w 10000"/>
                  <a:gd name="connsiteY108" fmla="*/ 6256 h 10000"/>
                  <a:gd name="connsiteX109" fmla="*/ 5595 w 10000"/>
                  <a:gd name="connsiteY109" fmla="*/ 6308 h 10000"/>
                  <a:gd name="connsiteX110" fmla="*/ 5516 w 10000"/>
                  <a:gd name="connsiteY110" fmla="*/ 6414 h 10000"/>
                  <a:gd name="connsiteX111" fmla="*/ 5278 w 10000"/>
                  <a:gd name="connsiteY111" fmla="*/ 6492 h 10000"/>
                  <a:gd name="connsiteX112" fmla="*/ 5357 w 10000"/>
                  <a:gd name="connsiteY112" fmla="*/ 6675 h 10000"/>
                  <a:gd name="connsiteX113" fmla="*/ 5317 w 10000"/>
                  <a:gd name="connsiteY113" fmla="*/ 6727 h 10000"/>
                  <a:gd name="connsiteX114" fmla="*/ 5000 w 10000"/>
                  <a:gd name="connsiteY114" fmla="*/ 6885 h 10000"/>
                  <a:gd name="connsiteX115" fmla="*/ 4683 w 10000"/>
                  <a:gd name="connsiteY115" fmla="*/ 6859 h 10000"/>
                  <a:gd name="connsiteX116" fmla="*/ 4961 w 10000"/>
                  <a:gd name="connsiteY116" fmla="*/ 6963 h 10000"/>
                  <a:gd name="connsiteX117" fmla="*/ 4961 w 10000"/>
                  <a:gd name="connsiteY117" fmla="*/ 7277 h 10000"/>
                  <a:gd name="connsiteX118" fmla="*/ 4603 w 10000"/>
                  <a:gd name="connsiteY118" fmla="*/ 7356 h 10000"/>
                  <a:gd name="connsiteX119" fmla="*/ 4524 w 10000"/>
                  <a:gd name="connsiteY119" fmla="*/ 7225 h 10000"/>
                  <a:gd name="connsiteX120" fmla="*/ 4484 w 10000"/>
                  <a:gd name="connsiteY120" fmla="*/ 7121 h 10000"/>
                  <a:gd name="connsiteX121" fmla="*/ 4128 w 10000"/>
                  <a:gd name="connsiteY121" fmla="*/ 7199 h 10000"/>
                  <a:gd name="connsiteX122" fmla="*/ 4286 w 10000"/>
                  <a:gd name="connsiteY122" fmla="*/ 7304 h 10000"/>
                  <a:gd name="connsiteX123" fmla="*/ 4405 w 10000"/>
                  <a:gd name="connsiteY123" fmla="*/ 7408 h 10000"/>
                  <a:gd name="connsiteX124" fmla="*/ 4563 w 10000"/>
                  <a:gd name="connsiteY124" fmla="*/ 7670 h 10000"/>
                  <a:gd name="connsiteX125" fmla="*/ 4762 w 10000"/>
                  <a:gd name="connsiteY125" fmla="*/ 7618 h 10000"/>
                  <a:gd name="connsiteX126" fmla="*/ 4921 w 10000"/>
                  <a:gd name="connsiteY126" fmla="*/ 7827 h 10000"/>
                  <a:gd name="connsiteX127" fmla="*/ 5040 w 10000"/>
                  <a:gd name="connsiteY127" fmla="*/ 7879 h 10000"/>
                  <a:gd name="connsiteX128" fmla="*/ 5317 w 10000"/>
                  <a:gd name="connsiteY128" fmla="*/ 7853 h 10000"/>
                  <a:gd name="connsiteX129" fmla="*/ 5437 w 10000"/>
                  <a:gd name="connsiteY129" fmla="*/ 7984 h 10000"/>
                  <a:gd name="connsiteX130" fmla="*/ 5556 w 10000"/>
                  <a:gd name="connsiteY130" fmla="*/ 8115 h 10000"/>
                  <a:gd name="connsiteX131" fmla="*/ 6111 w 10000"/>
                  <a:gd name="connsiteY131" fmla="*/ 7932 h 10000"/>
                  <a:gd name="connsiteX132" fmla="*/ 6111 w 10000"/>
                  <a:gd name="connsiteY132" fmla="*/ 7853 h 10000"/>
                  <a:gd name="connsiteX133" fmla="*/ 5953 w 10000"/>
                  <a:gd name="connsiteY133" fmla="*/ 7696 h 10000"/>
                  <a:gd name="connsiteX134" fmla="*/ 6151 w 10000"/>
                  <a:gd name="connsiteY134" fmla="*/ 7540 h 10000"/>
                  <a:gd name="connsiteX135" fmla="*/ 6032 w 10000"/>
                  <a:gd name="connsiteY135" fmla="*/ 7356 h 10000"/>
                  <a:gd name="connsiteX136" fmla="*/ 6151 w 10000"/>
                  <a:gd name="connsiteY136" fmla="*/ 7277 h 10000"/>
                  <a:gd name="connsiteX137" fmla="*/ 6310 w 10000"/>
                  <a:gd name="connsiteY137" fmla="*/ 7460 h 10000"/>
                  <a:gd name="connsiteX138" fmla="*/ 6231 w 10000"/>
                  <a:gd name="connsiteY138" fmla="*/ 7566 h 10000"/>
                  <a:gd name="connsiteX139" fmla="*/ 6587 w 10000"/>
                  <a:gd name="connsiteY139" fmla="*/ 7618 h 10000"/>
                  <a:gd name="connsiteX140" fmla="*/ 6746 w 10000"/>
                  <a:gd name="connsiteY140" fmla="*/ 7696 h 10000"/>
                  <a:gd name="connsiteX141" fmla="*/ 6905 w 10000"/>
                  <a:gd name="connsiteY141" fmla="*/ 7906 h 10000"/>
                  <a:gd name="connsiteX142" fmla="*/ 6667 w 10000"/>
                  <a:gd name="connsiteY142" fmla="*/ 8089 h 10000"/>
                  <a:gd name="connsiteX143" fmla="*/ 6270 w 10000"/>
                  <a:gd name="connsiteY143" fmla="*/ 8219 h 10000"/>
                  <a:gd name="connsiteX144" fmla="*/ 6191 w 10000"/>
                  <a:gd name="connsiteY144" fmla="*/ 8377 h 10000"/>
                  <a:gd name="connsiteX145" fmla="*/ 5953 w 10000"/>
                  <a:gd name="connsiteY145" fmla="*/ 8455 h 10000"/>
                  <a:gd name="connsiteX146" fmla="*/ 6071 w 10000"/>
                  <a:gd name="connsiteY146" fmla="*/ 8612 h 10000"/>
                  <a:gd name="connsiteX147" fmla="*/ 6310 w 10000"/>
                  <a:gd name="connsiteY147" fmla="*/ 8612 h 10000"/>
                  <a:gd name="connsiteX148" fmla="*/ 6349 w 10000"/>
                  <a:gd name="connsiteY148" fmla="*/ 8612 h 10000"/>
                  <a:gd name="connsiteX149" fmla="*/ 6508 w 10000"/>
                  <a:gd name="connsiteY149" fmla="*/ 8900 h 10000"/>
                  <a:gd name="connsiteX150" fmla="*/ 6587 w 10000"/>
                  <a:gd name="connsiteY150" fmla="*/ 8612 h 10000"/>
                  <a:gd name="connsiteX151" fmla="*/ 6786 w 10000"/>
                  <a:gd name="connsiteY151" fmla="*/ 8560 h 10000"/>
                  <a:gd name="connsiteX152" fmla="*/ 6985 w 10000"/>
                  <a:gd name="connsiteY152" fmla="*/ 8638 h 10000"/>
                  <a:gd name="connsiteX153" fmla="*/ 6985 w 10000"/>
                  <a:gd name="connsiteY153" fmla="*/ 8665 h 10000"/>
                  <a:gd name="connsiteX154" fmla="*/ 7183 w 10000"/>
                  <a:gd name="connsiteY154" fmla="*/ 8612 h 10000"/>
                  <a:gd name="connsiteX155" fmla="*/ 7302 w 10000"/>
                  <a:gd name="connsiteY155" fmla="*/ 8796 h 10000"/>
                  <a:gd name="connsiteX156" fmla="*/ 6905 w 10000"/>
                  <a:gd name="connsiteY156" fmla="*/ 8691 h 10000"/>
                  <a:gd name="connsiteX157" fmla="*/ 6825 w 10000"/>
                  <a:gd name="connsiteY157" fmla="*/ 8718 h 10000"/>
                  <a:gd name="connsiteX158" fmla="*/ 6786 w 10000"/>
                  <a:gd name="connsiteY158" fmla="*/ 8926 h 10000"/>
                  <a:gd name="connsiteX159" fmla="*/ 6746 w 10000"/>
                  <a:gd name="connsiteY159" fmla="*/ 9058 h 10000"/>
                  <a:gd name="connsiteX160" fmla="*/ 7064 w 10000"/>
                  <a:gd name="connsiteY160" fmla="*/ 9031 h 10000"/>
                  <a:gd name="connsiteX161" fmla="*/ 7144 w 10000"/>
                  <a:gd name="connsiteY161" fmla="*/ 9110 h 10000"/>
                  <a:gd name="connsiteX162" fmla="*/ 7183 w 10000"/>
                  <a:gd name="connsiteY162" fmla="*/ 8953 h 10000"/>
                  <a:gd name="connsiteX163" fmla="*/ 7302 w 10000"/>
                  <a:gd name="connsiteY163" fmla="*/ 8744 h 10000"/>
                  <a:gd name="connsiteX164" fmla="*/ 7579 w 10000"/>
                  <a:gd name="connsiteY164" fmla="*/ 9136 h 10000"/>
                  <a:gd name="connsiteX165" fmla="*/ 7857 w 10000"/>
                  <a:gd name="connsiteY165" fmla="*/ 9188 h 10000"/>
                  <a:gd name="connsiteX166" fmla="*/ 8095 w 10000"/>
                  <a:gd name="connsiteY16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524 w 10000"/>
                  <a:gd name="connsiteY9" fmla="*/ 7094 h 10000"/>
                  <a:gd name="connsiteX10" fmla="*/ 9723 w 10000"/>
                  <a:gd name="connsiteY10" fmla="*/ 6492 h 10000"/>
                  <a:gd name="connsiteX11" fmla="*/ 9603 w 10000"/>
                  <a:gd name="connsiteY11" fmla="*/ 6335 h 10000"/>
                  <a:gd name="connsiteX12" fmla="*/ 9406 w 10000"/>
                  <a:gd name="connsiteY12" fmla="*/ 5995 h 10000"/>
                  <a:gd name="connsiteX13" fmla="*/ 9485 w 10000"/>
                  <a:gd name="connsiteY13" fmla="*/ 5549 h 10000"/>
                  <a:gd name="connsiteX14" fmla="*/ 8890 w 10000"/>
                  <a:gd name="connsiteY14" fmla="*/ 5157 h 10000"/>
                  <a:gd name="connsiteX15" fmla="*/ 9128 w 10000"/>
                  <a:gd name="connsiteY15" fmla="*/ 5523 h 10000"/>
                  <a:gd name="connsiteX16" fmla="*/ 9087 w 10000"/>
                  <a:gd name="connsiteY16" fmla="*/ 5864 h 10000"/>
                  <a:gd name="connsiteX17" fmla="*/ 8849 w 10000"/>
                  <a:gd name="connsiteY17" fmla="*/ 5445 h 10000"/>
                  <a:gd name="connsiteX18" fmla="*/ 8691 w 10000"/>
                  <a:gd name="connsiteY18" fmla="*/ 5183 h 10000"/>
                  <a:gd name="connsiteX19" fmla="*/ 8453 w 10000"/>
                  <a:gd name="connsiteY19" fmla="*/ 4817 h 10000"/>
                  <a:gd name="connsiteX20" fmla="*/ 7302 w 10000"/>
                  <a:gd name="connsiteY20" fmla="*/ 4503 h 10000"/>
                  <a:gd name="connsiteX21" fmla="*/ 7064 w 10000"/>
                  <a:gd name="connsiteY21" fmla="*/ 4503 h 10000"/>
                  <a:gd name="connsiteX22" fmla="*/ 6746 w 10000"/>
                  <a:gd name="connsiteY22" fmla="*/ 4189 h 10000"/>
                  <a:gd name="connsiteX23" fmla="*/ 6469 w 10000"/>
                  <a:gd name="connsiteY23" fmla="*/ 4267 h 10000"/>
                  <a:gd name="connsiteX24" fmla="*/ 6151 w 10000"/>
                  <a:gd name="connsiteY24" fmla="*/ 3900 h 10000"/>
                  <a:gd name="connsiteX25" fmla="*/ 5833 w 10000"/>
                  <a:gd name="connsiteY25" fmla="*/ 3900 h 10000"/>
                  <a:gd name="connsiteX26" fmla="*/ 5516 w 10000"/>
                  <a:gd name="connsiteY26" fmla="*/ 4005 h 10000"/>
                  <a:gd name="connsiteX27" fmla="*/ 5159 w 10000"/>
                  <a:gd name="connsiteY27" fmla="*/ 3979 h 10000"/>
                  <a:gd name="connsiteX28" fmla="*/ 5159 w 10000"/>
                  <a:gd name="connsiteY28" fmla="*/ 3482 h 10000"/>
                  <a:gd name="connsiteX29" fmla="*/ 5357 w 10000"/>
                  <a:gd name="connsiteY29" fmla="*/ 3455 h 10000"/>
                  <a:gd name="connsiteX30" fmla="*/ 5238 w 10000"/>
                  <a:gd name="connsiteY30" fmla="*/ 3325 h 10000"/>
                  <a:gd name="connsiteX31" fmla="*/ 5238 w 10000"/>
                  <a:gd name="connsiteY31" fmla="*/ 3115 h 10000"/>
                  <a:gd name="connsiteX32" fmla="*/ 5278 w 10000"/>
                  <a:gd name="connsiteY32" fmla="*/ 2985 h 10000"/>
                  <a:gd name="connsiteX33" fmla="*/ 4882 w 10000"/>
                  <a:gd name="connsiteY33" fmla="*/ 2775 h 10000"/>
                  <a:gd name="connsiteX34" fmla="*/ 4484 w 10000"/>
                  <a:gd name="connsiteY34" fmla="*/ 2540 h 10000"/>
                  <a:gd name="connsiteX35" fmla="*/ 4286 w 10000"/>
                  <a:gd name="connsiteY35" fmla="*/ 2382 h 10000"/>
                  <a:gd name="connsiteX36" fmla="*/ 4008 w 10000"/>
                  <a:gd name="connsiteY36" fmla="*/ 2330 h 10000"/>
                  <a:gd name="connsiteX37" fmla="*/ 3691 w 10000"/>
                  <a:gd name="connsiteY37" fmla="*/ 2356 h 10000"/>
                  <a:gd name="connsiteX38" fmla="*/ 3373 w 10000"/>
                  <a:gd name="connsiteY38" fmla="*/ 2278 h 10000"/>
                  <a:gd name="connsiteX39" fmla="*/ 2976 w 10000"/>
                  <a:gd name="connsiteY39" fmla="*/ 1649 h 10000"/>
                  <a:gd name="connsiteX40" fmla="*/ 2857 w 10000"/>
                  <a:gd name="connsiteY40" fmla="*/ 1492 h 10000"/>
                  <a:gd name="connsiteX41" fmla="*/ 2738 w 10000"/>
                  <a:gd name="connsiteY41" fmla="*/ 1126 h 10000"/>
                  <a:gd name="connsiteX42" fmla="*/ 2579 w 10000"/>
                  <a:gd name="connsiteY42" fmla="*/ 785 h 10000"/>
                  <a:gd name="connsiteX43" fmla="*/ 2103 w 10000"/>
                  <a:gd name="connsiteY43" fmla="*/ 549 h 10000"/>
                  <a:gd name="connsiteX44" fmla="*/ 1825 w 10000"/>
                  <a:gd name="connsiteY44" fmla="*/ 52 h 10000"/>
                  <a:gd name="connsiteX45" fmla="*/ 1468 w 10000"/>
                  <a:gd name="connsiteY45" fmla="*/ 52 h 10000"/>
                  <a:gd name="connsiteX46" fmla="*/ 1309 w 10000"/>
                  <a:gd name="connsiteY46" fmla="*/ 157 h 10000"/>
                  <a:gd name="connsiteX47" fmla="*/ 1270 w 10000"/>
                  <a:gd name="connsiteY47" fmla="*/ 0 h 10000"/>
                  <a:gd name="connsiteX48" fmla="*/ 754 w 10000"/>
                  <a:gd name="connsiteY48" fmla="*/ 104 h 10000"/>
                  <a:gd name="connsiteX49" fmla="*/ 1309 w 10000"/>
                  <a:gd name="connsiteY49" fmla="*/ 210 h 10000"/>
                  <a:gd name="connsiteX50" fmla="*/ 1270 w 10000"/>
                  <a:gd name="connsiteY50" fmla="*/ 445 h 10000"/>
                  <a:gd name="connsiteX51" fmla="*/ 1389 w 10000"/>
                  <a:gd name="connsiteY51" fmla="*/ 759 h 10000"/>
                  <a:gd name="connsiteX52" fmla="*/ 1508 w 10000"/>
                  <a:gd name="connsiteY52" fmla="*/ 942 h 10000"/>
                  <a:gd name="connsiteX53" fmla="*/ 1309 w 10000"/>
                  <a:gd name="connsiteY53" fmla="*/ 1282 h 10000"/>
                  <a:gd name="connsiteX54" fmla="*/ 1151 w 10000"/>
                  <a:gd name="connsiteY54" fmla="*/ 1282 h 10000"/>
                  <a:gd name="connsiteX55" fmla="*/ 992 w 10000"/>
                  <a:gd name="connsiteY55" fmla="*/ 1518 h 10000"/>
                  <a:gd name="connsiteX56" fmla="*/ 1270 w 10000"/>
                  <a:gd name="connsiteY56" fmla="*/ 1623 h 10000"/>
                  <a:gd name="connsiteX57" fmla="*/ 913 w 10000"/>
                  <a:gd name="connsiteY57" fmla="*/ 1597 h 10000"/>
                  <a:gd name="connsiteX58" fmla="*/ 754 w 10000"/>
                  <a:gd name="connsiteY58" fmla="*/ 1911 h 10000"/>
                  <a:gd name="connsiteX59" fmla="*/ 714 w 10000"/>
                  <a:gd name="connsiteY59" fmla="*/ 1963 h 10000"/>
                  <a:gd name="connsiteX60" fmla="*/ 555 w 10000"/>
                  <a:gd name="connsiteY60" fmla="*/ 2304 h 10000"/>
                  <a:gd name="connsiteX61" fmla="*/ 794 w 10000"/>
                  <a:gd name="connsiteY61" fmla="*/ 2382 h 10000"/>
                  <a:gd name="connsiteX62" fmla="*/ 476 w 10000"/>
                  <a:gd name="connsiteY62" fmla="*/ 2644 h 10000"/>
                  <a:gd name="connsiteX63" fmla="*/ 79 w 10000"/>
                  <a:gd name="connsiteY63" fmla="*/ 2932 h 10000"/>
                  <a:gd name="connsiteX64" fmla="*/ 0 w 10000"/>
                  <a:gd name="connsiteY64" fmla="*/ 3089 h 10000"/>
                  <a:gd name="connsiteX65" fmla="*/ 199 w 10000"/>
                  <a:gd name="connsiteY65" fmla="*/ 3429 h 10000"/>
                  <a:gd name="connsiteX66" fmla="*/ 0 w 10000"/>
                  <a:gd name="connsiteY66" fmla="*/ 3744 h 10000"/>
                  <a:gd name="connsiteX67" fmla="*/ 40 w 10000"/>
                  <a:gd name="connsiteY67" fmla="*/ 4084 h 10000"/>
                  <a:gd name="connsiteX68" fmla="*/ 159 w 10000"/>
                  <a:gd name="connsiteY68" fmla="*/ 4189 h 10000"/>
                  <a:gd name="connsiteX69" fmla="*/ 397 w 10000"/>
                  <a:gd name="connsiteY69" fmla="*/ 4162 h 10000"/>
                  <a:gd name="connsiteX70" fmla="*/ 873 w 10000"/>
                  <a:gd name="connsiteY70" fmla="*/ 4215 h 10000"/>
                  <a:gd name="connsiteX71" fmla="*/ 1270 w 10000"/>
                  <a:gd name="connsiteY71" fmla="*/ 4110 h 10000"/>
                  <a:gd name="connsiteX72" fmla="*/ 1707 w 10000"/>
                  <a:gd name="connsiteY72" fmla="*/ 4110 h 10000"/>
                  <a:gd name="connsiteX73" fmla="*/ 1984 w 10000"/>
                  <a:gd name="connsiteY73" fmla="*/ 4005 h 10000"/>
                  <a:gd name="connsiteX74" fmla="*/ 2063 w 10000"/>
                  <a:gd name="connsiteY74" fmla="*/ 4031 h 10000"/>
                  <a:gd name="connsiteX75" fmla="*/ 1945 w 10000"/>
                  <a:gd name="connsiteY75" fmla="*/ 4084 h 10000"/>
                  <a:gd name="connsiteX76" fmla="*/ 2222 w 10000"/>
                  <a:gd name="connsiteY76" fmla="*/ 4319 h 10000"/>
                  <a:gd name="connsiteX77" fmla="*/ 2421 w 10000"/>
                  <a:gd name="connsiteY77" fmla="*/ 4267 h 10000"/>
                  <a:gd name="connsiteX78" fmla="*/ 2699 w 10000"/>
                  <a:gd name="connsiteY78" fmla="*/ 4371 h 10000"/>
                  <a:gd name="connsiteX79" fmla="*/ 3055 w 10000"/>
                  <a:gd name="connsiteY79" fmla="*/ 4345 h 10000"/>
                  <a:gd name="connsiteX80" fmla="*/ 3651 w 10000"/>
                  <a:gd name="connsiteY80" fmla="*/ 4425 h 10000"/>
                  <a:gd name="connsiteX81" fmla="*/ 3809 w 10000"/>
                  <a:gd name="connsiteY81" fmla="*/ 4477 h 10000"/>
                  <a:gd name="connsiteX82" fmla="*/ 4365 w 10000"/>
                  <a:gd name="connsiteY82" fmla="*/ 4345 h 10000"/>
                  <a:gd name="connsiteX83" fmla="*/ 4445 w 10000"/>
                  <a:gd name="connsiteY83" fmla="*/ 4425 h 10000"/>
                  <a:gd name="connsiteX84" fmla="*/ 4603 w 10000"/>
                  <a:gd name="connsiteY84" fmla="*/ 4319 h 10000"/>
                  <a:gd name="connsiteX85" fmla="*/ 4683 w 10000"/>
                  <a:gd name="connsiteY85" fmla="*/ 4451 h 10000"/>
                  <a:gd name="connsiteX86" fmla="*/ 5238 w 10000"/>
                  <a:gd name="connsiteY86" fmla="*/ 4293 h 10000"/>
                  <a:gd name="connsiteX87" fmla="*/ 5238 w 10000"/>
                  <a:gd name="connsiteY87" fmla="*/ 4136 h 10000"/>
                  <a:gd name="connsiteX88" fmla="*/ 5357 w 10000"/>
                  <a:gd name="connsiteY88" fmla="*/ 4110 h 10000"/>
                  <a:gd name="connsiteX89" fmla="*/ 5477 w 10000"/>
                  <a:gd name="connsiteY89" fmla="*/ 4162 h 10000"/>
                  <a:gd name="connsiteX90" fmla="*/ 5873 w 10000"/>
                  <a:gd name="connsiteY90" fmla="*/ 4058 h 10000"/>
                  <a:gd name="connsiteX91" fmla="*/ 5953 w 10000"/>
                  <a:gd name="connsiteY91" fmla="*/ 4084 h 10000"/>
                  <a:gd name="connsiteX92" fmla="*/ 6151 w 10000"/>
                  <a:gd name="connsiteY92" fmla="*/ 4555 h 10000"/>
                  <a:gd name="connsiteX93" fmla="*/ 6270 w 10000"/>
                  <a:gd name="connsiteY93" fmla="*/ 4607 h 10000"/>
                  <a:gd name="connsiteX94" fmla="*/ 6548 w 10000"/>
                  <a:gd name="connsiteY94" fmla="*/ 4607 h 10000"/>
                  <a:gd name="connsiteX95" fmla="*/ 6667 w 10000"/>
                  <a:gd name="connsiteY95" fmla="*/ 4817 h 10000"/>
                  <a:gd name="connsiteX96" fmla="*/ 6707 w 10000"/>
                  <a:gd name="connsiteY96" fmla="*/ 4974 h 10000"/>
                  <a:gd name="connsiteX97" fmla="*/ 7500 w 10000"/>
                  <a:gd name="connsiteY97" fmla="*/ 5183 h 10000"/>
                  <a:gd name="connsiteX98" fmla="*/ 7183 w 10000"/>
                  <a:gd name="connsiteY98" fmla="*/ 5602 h 10000"/>
                  <a:gd name="connsiteX99" fmla="*/ 6985 w 10000"/>
                  <a:gd name="connsiteY99" fmla="*/ 5497 h 10000"/>
                  <a:gd name="connsiteX100" fmla="*/ 6429 w 10000"/>
                  <a:gd name="connsiteY100" fmla="*/ 5602 h 10000"/>
                  <a:gd name="connsiteX101" fmla="*/ 6151 w 10000"/>
                  <a:gd name="connsiteY101" fmla="*/ 5288 h 10000"/>
                  <a:gd name="connsiteX102" fmla="*/ 5953 w 10000"/>
                  <a:gd name="connsiteY102" fmla="*/ 5314 h 10000"/>
                  <a:gd name="connsiteX103" fmla="*/ 6111 w 10000"/>
                  <a:gd name="connsiteY103" fmla="*/ 5523 h 10000"/>
                  <a:gd name="connsiteX104" fmla="*/ 6151 w 10000"/>
                  <a:gd name="connsiteY104" fmla="*/ 5681 h 10000"/>
                  <a:gd name="connsiteX105" fmla="*/ 5754 w 10000"/>
                  <a:gd name="connsiteY105" fmla="*/ 5969 h 10000"/>
                  <a:gd name="connsiteX106" fmla="*/ 5675 w 10000"/>
                  <a:gd name="connsiteY106" fmla="*/ 6126 h 10000"/>
                  <a:gd name="connsiteX107" fmla="*/ 5636 w 10000"/>
                  <a:gd name="connsiteY107" fmla="*/ 6256 h 10000"/>
                  <a:gd name="connsiteX108" fmla="*/ 5595 w 10000"/>
                  <a:gd name="connsiteY108" fmla="*/ 6308 h 10000"/>
                  <a:gd name="connsiteX109" fmla="*/ 5516 w 10000"/>
                  <a:gd name="connsiteY109" fmla="*/ 6414 h 10000"/>
                  <a:gd name="connsiteX110" fmla="*/ 5278 w 10000"/>
                  <a:gd name="connsiteY110" fmla="*/ 6492 h 10000"/>
                  <a:gd name="connsiteX111" fmla="*/ 5357 w 10000"/>
                  <a:gd name="connsiteY111" fmla="*/ 6675 h 10000"/>
                  <a:gd name="connsiteX112" fmla="*/ 5317 w 10000"/>
                  <a:gd name="connsiteY112" fmla="*/ 6727 h 10000"/>
                  <a:gd name="connsiteX113" fmla="*/ 5000 w 10000"/>
                  <a:gd name="connsiteY113" fmla="*/ 6885 h 10000"/>
                  <a:gd name="connsiteX114" fmla="*/ 4683 w 10000"/>
                  <a:gd name="connsiteY114" fmla="*/ 6859 h 10000"/>
                  <a:gd name="connsiteX115" fmla="*/ 4961 w 10000"/>
                  <a:gd name="connsiteY115" fmla="*/ 6963 h 10000"/>
                  <a:gd name="connsiteX116" fmla="*/ 4961 w 10000"/>
                  <a:gd name="connsiteY116" fmla="*/ 7277 h 10000"/>
                  <a:gd name="connsiteX117" fmla="*/ 4603 w 10000"/>
                  <a:gd name="connsiteY117" fmla="*/ 7356 h 10000"/>
                  <a:gd name="connsiteX118" fmla="*/ 4524 w 10000"/>
                  <a:gd name="connsiteY118" fmla="*/ 7225 h 10000"/>
                  <a:gd name="connsiteX119" fmla="*/ 4484 w 10000"/>
                  <a:gd name="connsiteY119" fmla="*/ 7121 h 10000"/>
                  <a:gd name="connsiteX120" fmla="*/ 4128 w 10000"/>
                  <a:gd name="connsiteY120" fmla="*/ 7199 h 10000"/>
                  <a:gd name="connsiteX121" fmla="*/ 4286 w 10000"/>
                  <a:gd name="connsiteY121" fmla="*/ 7304 h 10000"/>
                  <a:gd name="connsiteX122" fmla="*/ 4405 w 10000"/>
                  <a:gd name="connsiteY122" fmla="*/ 7408 h 10000"/>
                  <a:gd name="connsiteX123" fmla="*/ 4563 w 10000"/>
                  <a:gd name="connsiteY123" fmla="*/ 7670 h 10000"/>
                  <a:gd name="connsiteX124" fmla="*/ 4762 w 10000"/>
                  <a:gd name="connsiteY124" fmla="*/ 7618 h 10000"/>
                  <a:gd name="connsiteX125" fmla="*/ 4921 w 10000"/>
                  <a:gd name="connsiteY125" fmla="*/ 7827 h 10000"/>
                  <a:gd name="connsiteX126" fmla="*/ 5040 w 10000"/>
                  <a:gd name="connsiteY126" fmla="*/ 7879 h 10000"/>
                  <a:gd name="connsiteX127" fmla="*/ 5317 w 10000"/>
                  <a:gd name="connsiteY127" fmla="*/ 7853 h 10000"/>
                  <a:gd name="connsiteX128" fmla="*/ 5437 w 10000"/>
                  <a:gd name="connsiteY128" fmla="*/ 7984 h 10000"/>
                  <a:gd name="connsiteX129" fmla="*/ 5556 w 10000"/>
                  <a:gd name="connsiteY129" fmla="*/ 8115 h 10000"/>
                  <a:gd name="connsiteX130" fmla="*/ 6111 w 10000"/>
                  <a:gd name="connsiteY130" fmla="*/ 7932 h 10000"/>
                  <a:gd name="connsiteX131" fmla="*/ 6111 w 10000"/>
                  <a:gd name="connsiteY131" fmla="*/ 7853 h 10000"/>
                  <a:gd name="connsiteX132" fmla="*/ 5953 w 10000"/>
                  <a:gd name="connsiteY132" fmla="*/ 7696 h 10000"/>
                  <a:gd name="connsiteX133" fmla="*/ 6151 w 10000"/>
                  <a:gd name="connsiteY133" fmla="*/ 7540 h 10000"/>
                  <a:gd name="connsiteX134" fmla="*/ 6032 w 10000"/>
                  <a:gd name="connsiteY134" fmla="*/ 7356 h 10000"/>
                  <a:gd name="connsiteX135" fmla="*/ 6151 w 10000"/>
                  <a:gd name="connsiteY135" fmla="*/ 7277 h 10000"/>
                  <a:gd name="connsiteX136" fmla="*/ 6310 w 10000"/>
                  <a:gd name="connsiteY136" fmla="*/ 7460 h 10000"/>
                  <a:gd name="connsiteX137" fmla="*/ 6231 w 10000"/>
                  <a:gd name="connsiteY137" fmla="*/ 7566 h 10000"/>
                  <a:gd name="connsiteX138" fmla="*/ 6587 w 10000"/>
                  <a:gd name="connsiteY138" fmla="*/ 7618 h 10000"/>
                  <a:gd name="connsiteX139" fmla="*/ 6746 w 10000"/>
                  <a:gd name="connsiteY139" fmla="*/ 7696 h 10000"/>
                  <a:gd name="connsiteX140" fmla="*/ 6905 w 10000"/>
                  <a:gd name="connsiteY140" fmla="*/ 7906 h 10000"/>
                  <a:gd name="connsiteX141" fmla="*/ 6667 w 10000"/>
                  <a:gd name="connsiteY141" fmla="*/ 8089 h 10000"/>
                  <a:gd name="connsiteX142" fmla="*/ 6270 w 10000"/>
                  <a:gd name="connsiteY142" fmla="*/ 8219 h 10000"/>
                  <a:gd name="connsiteX143" fmla="*/ 6191 w 10000"/>
                  <a:gd name="connsiteY143" fmla="*/ 8377 h 10000"/>
                  <a:gd name="connsiteX144" fmla="*/ 5953 w 10000"/>
                  <a:gd name="connsiteY144" fmla="*/ 8455 h 10000"/>
                  <a:gd name="connsiteX145" fmla="*/ 6071 w 10000"/>
                  <a:gd name="connsiteY145" fmla="*/ 8612 h 10000"/>
                  <a:gd name="connsiteX146" fmla="*/ 6310 w 10000"/>
                  <a:gd name="connsiteY146" fmla="*/ 8612 h 10000"/>
                  <a:gd name="connsiteX147" fmla="*/ 6349 w 10000"/>
                  <a:gd name="connsiteY147" fmla="*/ 8612 h 10000"/>
                  <a:gd name="connsiteX148" fmla="*/ 6508 w 10000"/>
                  <a:gd name="connsiteY148" fmla="*/ 8900 h 10000"/>
                  <a:gd name="connsiteX149" fmla="*/ 6587 w 10000"/>
                  <a:gd name="connsiteY149" fmla="*/ 8612 h 10000"/>
                  <a:gd name="connsiteX150" fmla="*/ 6786 w 10000"/>
                  <a:gd name="connsiteY150" fmla="*/ 8560 h 10000"/>
                  <a:gd name="connsiteX151" fmla="*/ 6985 w 10000"/>
                  <a:gd name="connsiteY151" fmla="*/ 8638 h 10000"/>
                  <a:gd name="connsiteX152" fmla="*/ 6985 w 10000"/>
                  <a:gd name="connsiteY152" fmla="*/ 8665 h 10000"/>
                  <a:gd name="connsiteX153" fmla="*/ 7183 w 10000"/>
                  <a:gd name="connsiteY153" fmla="*/ 8612 h 10000"/>
                  <a:gd name="connsiteX154" fmla="*/ 7302 w 10000"/>
                  <a:gd name="connsiteY154" fmla="*/ 8796 h 10000"/>
                  <a:gd name="connsiteX155" fmla="*/ 6905 w 10000"/>
                  <a:gd name="connsiteY155" fmla="*/ 8691 h 10000"/>
                  <a:gd name="connsiteX156" fmla="*/ 6825 w 10000"/>
                  <a:gd name="connsiteY156" fmla="*/ 8718 h 10000"/>
                  <a:gd name="connsiteX157" fmla="*/ 6786 w 10000"/>
                  <a:gd name="connsiteY157" fmla="*/ 8926 h 10000"/>
                  <a:gd name="connsiteX158" fmla="*/ 6746 w 10000"/>
                  <a:gd name="connsiteY158" fmla="*/ 9058 h 10000"/>
                  <a:gd name="connsiteX159" fmla="*/ 7064 w 10000"/>
                  <a:gd name="connsiteY159" fmla="*/ 9031 h 10000"/>
                  <a:gd name="connsiteX160" fmla="*/ 7144 w 10000"/>
                  <a:gd name="connsiteY160" fmla="*/ 9110 h 10000"/>
                  <a:gd name="connsiteX161" fmla="*/ 7183 w 10000"/>
                  <a:gd name="connsiteY161" fmla="*/ 8953 h 10000"/>
                  <a:gd name="connsiteX162" fmla="*/ 7302 w 10000"/>
                  <a:gd name="connsiteY162" fmla="*/ 8744 h 10000"/>
                  <a:gd name="connsiteX163" fmla="*/ 7579 w 10000"/>
                  <a:gd name="connsiteY163" fmla="*/ 9136 h 10000"/>
                  <a:gd name="connsiteX164" fmla="*/ 7857 w 10000"/>
                  <a:gd name="connsiteY164" fmla="*/ 9188 h 10000"/>
                  <a:gd name="connsiteX165" fmla="*/ 8095 w 10000"/>
                  <a:gd name="connsiteY16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326 w 10000"/>
                  <a:gd name="connsiteY8" fmla="*/ 7566 h 10000"/>
                  <a:gd name="connsiteX9" fmla="*/ 9723 w 10000"/>
                  <a:gd name="connsiteY9" fmla="*/ 6492 h 10000"/>
                  <a:gd name="connsiteX10" fmla="*/ 9603 w 10000"/>
                  <a:gd name="connsiteY10" fmla="*/ 6335 h 10000"/>
                  <a:gd name="connsiteX11" fmla="*/ 9406 w 10000"/>
                  <a:gd name="connsiteY11" fmla="*/ 5995 h 10000"/>
                  <a:gd name="connsiteX12" fmla="*/ 9485 w 10000"/>
                  <a:gd name="connsiteY12" fmla="*/ 5549 h 10000"/>
                  <a:gd name="connsiteX13" fmla="*/ 8890 w 10000"/>
                  <a:gd name="connsiteY13" fmla="*/ 5157 h 10000"/>
                  <a:gd name="connsiteX14" fmla="*/ 9128 w 10000"/>
                  <a:gd name="connsiteY14" fmla="*/ 5523 h 10000"/>
                  <a:gd name="connsiteX15" fmla="*/ 9087 w 10000"/>
                  <a:gd name="connsiteY15" fmla="*/ 5864 h 10000"/>
                  <a:gd name="connsiteX16" fmla="*/ 8849 w 10000"/>
                  <a:gd name="connsiteY16" fmla="*/ 5445 h 10000"/>
                  <a:gd name="connsiteX17" fmla="*/ 8691 w 10000"/>
                  <a:gd name="connsiteY17" fmla="*/ 5183 h 10000"/>
                  <a:gd name="connsiteX18" fmla="*/ 8453 w 10000"/>
                  <a:gd name="connsiteY18" fmla="*/ 4817 h 10000"/>
                  <a:gd name="connsiteX19" fmla="*/ 7302 w 10000"/>
                  <a:gd name="connsiteY19" fmla="*/ 4503 h 10000"/>
                  <a:gd name="connsiteX20" fmla="*/ 7064 w 10000"/>
                  <a:gd name="connsiteY20" fmla="*/ 4503 h 10000"/>
                  <a:gd name="connsiteX21" fmla="*/ 6746 w 10000"/>
                  <a:gd name="connsiteY21" fmla="*/ 4189 h 10000"/>
                  <a:gd name="connsiteX22" fmla="*/ 6469 w 10000"/>
                  <a:gd name="connsiteY22" fmla="*/ 4267 h 10000"/>
                  <a:gd name="connsiteX23" fmla="*/ 6151 w 10000"/>
                  <a:gd name="connsiteY23" fmla="*/ 3900 h 10000"/>
                  <a:gd name="connsiteX24" fmla="*/ 5833 w 10000"/>
                  <a:gd name="connsiteY24" fmla="*/ 3900 h 10000"/>
                  <a:gd name="connsiteX25" fmla="*/ 5516 w 10000"/>
                  <a:gd name="connsiteY25" fmla="*/ 4005 h 10000"/>
                  <a:gd name="connsiteX26" fmla="*/ 5159 w 10000"/>
                  <a:gd name="connsiteY26" fmla="*/ 3979 h 10000"/>
                  <a:gd name="connsiteX27" fmla="*/ 5159 w 10000"/>
                  <a:gd name="connsiteY27" fmla="*/ 3482 h 10000"/>
                  <a:gd name="connsiteX28" fmla="*/ 5357 w 10000"/>
                  <a:gd name="connsiteY28" fmla="*/ 3455 h 10000"/>
                  <a:gd name="connsiteX29" fmla="*/ 5238 w 10000"/>
                  <a:gd name="connsiteY29" fmla="*/ 3325 h 10000"/>
                  <a:gd name="connsiteX30" fmla="*/ 5238 w 10000"/>
                  <a:gd name="connsiteY30" fmla="*/ 3115 h 10000"/>
                  <a:gd name="connsiteX31" fmla="*/ 5278 w 10000"/>
                  <a:gd name="connsiteY31" fmla="*/ 2985 h 10000"/>
                  <a:gd name="connsiteX32" fmla="*/ 4882 w 10000"/>
                  <a:gd name="connsiteY32" fmla="*/ 2775 h 10000"/>
                  <a:gd name="connsiteX33" fmla="*/ 4484 w 10000"/>
                  <a:gd name="connsiteY33" fmla="*/ 2540 h 10000"/>
                  <a:gd name="connsiteX34" fmla="*/ 4286 w 10000"/>
                  <a:gd name="connsiteY34" fmla="*/ 2382 h 10000"/>
                  <a:gd name="connsiteX35" fmla="*/ 4008 w 10000"/>
                  <a:gd name="connsiteY35" fmla="*/ 2330 h 10000"/>
                  <a:gd name="connsiteX36" fmla="*/ 3691 w 10000"/>
                  <a:gd name="connsiteY36" fmla="*/ 2356 h 10000"/>
                  <a:gd name="connsiteX37" fmla="*/ 3373 w 10000"/>
                  <a:gd name="connsiteY37" fmla="*/ 2278 h 10000"/>
                  <a:gd name="connsiteX38" fmla="*/ 2976 w 10000"/>
                  <a:gd name="connsiteY38" fmla="*/ 1649 h 10000"/>
                  <a:gd name="connsiteX39" fmla="*/ 2857 w 10000"/>
                  <a:gd name="connsiteY39" fmla="*/ 1492 h 10000"/>
                  <a:gd name="connsiteX40" fmla="*/ 2738 w 10000"/>
                  <a:gd name="connsiteY40" fmla="*/ 1126 h 10000"/>
                  <a:gd name="connsiteX41" fmla="*/ 2579 w 10000"/>
                  <a:gd name="connsiteY41" fmla="*/ 785 h 10000"/>
                  <a:gd name="connsiteX42" fmla="*/ 2103 w 10000"/>
                  <a:gd name="connsiteY42" fmla="*/ 549 h 10000"/>
                  <a:gd name="connsiteX43" fmla="*/ 1825 w 10000"/>
                  <a:gd name="connsiteY43" fmla="*/ 52 h 10000"/>
                  <a:gd name="connsiteX44" fmla="*/ 1468 w 10000"/>
                  <a:gd name="connsiteY44" fmla="*/ 52 h 10000"/>
                  <a:gd name="connsiteX45" fmla="*/ 1309 w 10000"/>
                  <a:gd name="connsiteY45" fmla="*/ 157 h 10000"/>
                  <a:gd name="connsiteX46" fmla="*/ 1270 w 10000"/>
                  <a:gd name="connsiteY46" fmla="*/ 0 h 10000"/>
                  <a:gd name="connsiteX47" fmla="*/ 754 w 10000"/>
                  <a:gd name="connsiteY47" fmla="*/ 104 h 10000"/>
                  <a:gd name="connsiteX48" fmla="*/ 1309 w 10000"/>
                  <a:gd name="connsiteY48" fmla="*/ 210 h 10000"/>
                  <a:gd name="connsiteX49" fmla="*/ 1270 w 10000"/>
                  <a:gd name="connsiteY49" fmla="*/ 445 h 10000"/>
                  <a:gd name="connsiteX50" fmla="*/ 1389 w 10000"/>
                  <a:gd name="connsiteY50" fmla="*/ 759 h 10000"/>
                  <a:gd name="connsiteX51" fmla="*/ 1508 w 10000"/>
                  <a:gd name="connsiteY51" fmla="*/ 942 h 10000"/>
                  <a:gd name="connsiteX52" fmla="*/ 1309 w 10000"/>
                  <a:gd name="connsiteY52" fmla="*/ 1282 h 10000"/>
                  <a:gd name="connsiteX53" fmla="*/ 1151 w 10000"/>
                  <a:gd name="connsiteY53" fmla="*/ 1282 h 10000"/>
                  <a:gd name="connsiteX54" fmla="*/ 992 w 10000"/>
                  <a:gd name="connsiteY54" fmla="*/ 1518 h 10000"/>
                  <a:gd name="connsiteX55" fmla="*/ 1270 w 10000"/>
                  <a:gd name="connsiteY55" fmla="*/ 1623 h 10000"/>
                  <a:gd name="connsiteX56" fmla="*/ 913 w 10000"/>
                  <a:gd name="connsiteY56" fmla="*/ 1597 h 10000"/>
                  <a:gd name="connsiteX57" fmla="*/ 754 w 10000"/>
                  <a:gd name="connsiteY57" fmla="*/ 1911 h 10000"/>
                  <a:gd name="connsiteX58" fmla="*/ 714 w 10000"/>
                  <a:gd name="connsiteY58" fmla="*/ 1963 h 10000"/>
                  <a:gd name="connsiteX59" fmla="*/ 555 w 10000"/>
                  <a:gd name="connsiteY59" fmla="*/ 2304 h 10000"/>
                  <a:gd name="connsiteX60" fmla="*/ 794 w 10000"/>
                  <a:gd name="connsiteY60" fmla="*/ 2382 h 10000"/>
                  <a:gd name="connsiteX61" fmla="*/ 476 w 10000"/>
                  <a:gd name="connsiteY61" fmla="*/ 2644 h 10000"/>
                  <a:gd name="connsiteX62" fmla="*/ 79 w 10000"/>
                  <a:gd name="connsiteY62" fmla="*/ 2932 h 10000"/>
                  <a:gd name="connsiteX63" fmla="*/ 0 w 10000"/>
                  <a:gd name="connsiteY63" fmla="*/ 3089 h 10000"/>
                  <a:gd name="connsiteX64" fmla="*/ 199 w 10000"/>
                  <a:gd name="connsiteY64" fmla="*/ 3429 h 10000"/>
                  <a:gd name="connsiteX65" fmla="*/ 0 w 10000"/>
                  <a:gd name="connsiteY65" fmla="*/ 3744 h 10000"/>
                  <a:gd name="connsiteX66" fmla="*/ 40 w 10000"/>
                  <a:gd name="connsiteY66" fmla="*/ 4084 h 10000"/>
                  <a:gd name="connsiteX67" fmla="*/ 159 w 10000"/>
                  <a:gd name="connsiteY67" fmla="*/ 4189 h 10000"/>
                  <a:gd name="connsiteX68" fmla="*/ 397 w 10000"/>
                  <a:gd name="connsiteY68" fmla="*/ 4162 h 10000"/>
                  <a:gd name="connsiteX69" fmla="*/ 873 w 10000"/>
                  <a:gd name="connsiteY69" fmla="*/ 4215 h 10000"/>
                  <a:gd name="connsiteX70" fmla="*/ 1270 w 10000"/>
                  <a:gd name="connsiteY70" fmla="*/ 4110 h 10000"/>
                  <a:gd name="connsiteX71" fmla="*/ 1707 w 10000"/>
                  <a:gd name="connsiteY71" fmla="*/ 4110 h 10000"/>
                  <a:gd name="connsiteX72" fmla="*/ 1984 w 10000"/>
                  <a:gd name="connsiteY72" fmla="*/ 4005 h 10000"/>
                  <a:gd name="connsiteX73" fmla="*/ 2063 w 10000"/>
                  <a:gd name="connsiteY73" fmla="*/ 4031 h 10000"/>
                  <a:gd name="connsiteX74" fmla="*/ 1945 w 10000"/>
                  <a:gd name="connsiteY74" fmla="*/ 4084 h 10000"/>
                  <a:gd name="connsiteX75" fmla="*/ 2222 w 10000"/>
                  <a:gd name="connsiteY75" fmla="*/ 4319 h 10000"/>
                  <a:gd name="connsiteX76" fmla="*/ 2421 w 10000"/>
                  <a:gd name="connsiteY76" fmla="*/ 4267 h 10000"/>
                  <a:gd name="connsiteX77" fmla="*/ 2699 w 10000"/>
                  <a:gd name="connsiteY77" fmla="*/ 4371 h 10000"/>
                  <a:gd name="connsiteX78" fmla="*/ 3055 w 10000"/>
                  <a:gd name="connsiteY78" fmla="*/ 4345 h 10000"/>
                  <a:gd name="connsiteX79" fmla="*/ 3651 w 10000"/>
                  <a:gd name="connsiteY79" fmla="*/ 4425 h 10000"/>
                  <a:gd name="connsiteX80" fmla="*/ 3809 w 10000"/>
                  <a:gd name="connsiteY80" fmla="*/ 4477 h 10000"/>
                  <a:gd name="connsiteX81" fmla="*/ 4365 w 10000"/>
                  <a:gd name="connsiteY81" fmla="*/ 4345 h 10000"/>
                  <a:gd name="connsiteX82" fmla="*/ 4445 w 10000"/>
                  <a:gd name="connsiteY82" fmla="*/ 4425 h 10000"/>
                  <a:gd name="connsiteX83" fmla="*/ 4603 w 10000"/>
                  <a:gd name="connsiteY83" fmla="*/ 4319 h 10000"/>
                  <a:gd name="connsiteX84" fmla="*/ 4683 w 10000"/>
                  <a:gd name="connsiteY84" fmla="*/ 4451 h 10000"/>
                  <a:gd name="connsiteX85" fmla="*/ 5238 w 10000"/>
                  <a:gd name="connsiteY85" fmla="*/ 4293 h 10000"/>
                  <a:gd name="connsiteX86" fmla="*/ 5238 w 10000"/>
                  <a:gd name="connsiteY86" fmla="*/ 4136 h 10000"/>
                  <a:gd name="connsiteX87" fmla="*/ 5357 w 10000"/>
                  <a:gd name="connsiteY87" fmla="*/ 4110 h 10000"/>
                  <a:gd name="connsiteX88" fmla="*/ 5477 w 10000"/>
                  <a:gd name="connsiteY88" fmla="*/ 4162 h 10000"/>
                  <a:gd name="connsiteX89" fmla="*/ 5873 w 10000"/>
                  <a:gd name="connsiteY89" fmla="*/ 4058 h 10000"/>
                  <a:gd name="connsiteX90" fmla="*/ 5953 w 10000"/>
                  <a:gd name="connsiteY90" fmla="*/ 4084 h 10000"/>
                  <a:gd name="connsiteX91" fmla="*/ 6151 w 10000"/>
                  <a:gd name="connsiteY91" fmla="*/ 4555 h 10000"/>
                  <a:gd name="connsiteX92" fmla="*/ 6270 w 10000"/>
                  <a:gd name="connsiteY92" fmla="*/ 4607 h 10000"/>
                  <a:gd name="connsiteX93" fmla="*/ 6548 w 10000"/>
                  <a:gd name="connsiteY93" fmla="*/ 4607 h 10000"/>
                  <a:gd name="connsiteX94" fmla="*/ 6667 w 10000"/>
                  <a:gd name="connsiteY94" fmla="*/ 4817 h 10000"/>
                  <a:gd name="connsiteX95" fmla="*/ 6707 w 10000"/>
                  <a:gd name="connsiteY95" fmla="*/ 4974 h 10000"/>
                  <a:gd name="connsiteX96" fmla="*/ 7500 w 10000"/>
                  <a:gd name="connsiteY96" fmla="*/ 5183 h 10000"/>
                  <a:gd name="connsiteX97" fmla="*/ 7183 w 10000"/>
                  <a:gd name="connsiteY97" fmla="*/ 5602 h 10000"/>
                  <a:gd name="connsiteX98" fmla="*/ 6985 w 10000"/>
                  <a:gd name="connsiteY98" fmla="*/ 5497 h 10000"/>
                  <a:gd name="connsiteX99" fmla="*/ 6429 w 10000"/>
                  <a:gd name="connsiteY99" fmla="*/ 5602 h 10000"/>
                  <a:gd name="connsiteX100" fmla="*/ 6151 w 10000"/>
                  <a:gd name="connsiteY100" fmla="*/ 5288 h 10000"/>
                  <a:gd name="connsiteX101" fmla="*/ 5953 w 10000"/>
                  <a:gd name="connsiteY101" fmla="*/ 5314 h 10000"/>
                  <a:gd name="connsiteX102" fmla="*/ 6111 w 10000"/>
                  <a:gd name="connsiteY102" fmla="*/ 5523 h 10000"/>
                  <a:gd name="connsiteX103" fmla="*/ 6151 w 10000"/>
                  <a:gd name="connsiteY103" fmla="*/ 5681 h 10000"/>
                  <a:gd name="connsiteX104" fmla="*/ 5754 w 10000"/>
                  <a:gd name="connsiteY104" fmla="*/ 5969 h 10000"/>
                  <a:gd name="connsiteX105" fmla="*/ 5675 w 10000"/>
                  <a:gd name="connsiteY105" fmla="*/ 6126 h 10000"/>
                  <a:gd name="connsiteX106" fmla="*/ 5636 w 10000"/>
                  <a:gd name="connsiteY106" fmla="*/ 6256 h 10000"/>
                  <a:gd name="connsiteX107" fmla="*/ 5595 w 10000"/>
                  <a:gd name="connsiteY107" fmla="*/ 6308 h 10000"/>
                  <a:gd name="connsiteX108" fmla="*/ 5516 w 10000"/>
                  <a:gd name="connsiteY108" fmla="*/ 6414 h 10000"/>
                  <a:gd name="connsiteX109" fmla="*/ 5278 w 10000"/>
                  <a:gd name="connsiteY109" fmla="*/ 6492 h 10000"/>
                  <a:gd name="connsiteX110" fmla="*/ 5357 w 10000"/>
                  <a:gd name="connsiteY110" fmla="*/ 6675 h 10000"/>
                  <a:gd name="connsiteX111" fmla="*/ 5317 w 10000"/>
                  <a:gd name="connsiteY111" fmla="*/ 6727 h 10000"/>
                  <a:gd name="connsiteX112" fmla="*/ 5000 w 10000"/>
                  <a:gd name="connsiteY112" fmla="*/ 6885 h 10000"/>
                  <a:gd name="connsiteX113" fmla="*/ 4683 w 10000"/>
                  <a:gd name="connsiteY113" fmla="*/ 6859 h 10000"/>
                  <a:gd name="connsiteX114" fmla="*/ 4961 w 10000"/>
                  <a:gd name="connsiteY114" fmla="*/ 6963 h 10000"/>
                  <a:gd name="connsiteX115" fmla="*/ 4961 w 10000"/>
                  <a:gd name="connsiteY115" fmla="*/ 7277 h 10000"/>
                  <a:gd name="connsiteX116" fmla="*/ 4603 w 10000"/>
                  <a:gd name="connsiteY116" fmla="*/ 7356 h 10000"/>
                  <a:gd name="connsiteX117" fmla="*/ 4524 w 10000"/>
                  <a:gd name="connsiteY117" fmla="*/ 7225 h 10000"/>
                  <a:gd name="connsiteX118" fmla="*/ 4484 w 10000"/>
                  <a:gd name="connsiteY118" fmla="*/ 7121 h 10000"/>
                  <a:gd name="connsiteX119" fmla="*/ 4128 w 10000"/>
                  <a:gd name="connsiteY119" fmla="*/ 7199 h 10000"/>
                  <a:gd name="connsiteX120" fmla="*/ 4286 w 10000"/>
                  <a:gd name="connsiteY120" fmla="*/ 7304 h 10000"/>
                  <a:gd name="connsiteX121" fmla="*/ 4405 w 10000"/>
                  <a:gd name="connsiteY121" fmla="*/ 7408 h 10000"/>
                  <a:gd name="connsiteX122" fmla="*/ 4563 w 10000"/>
                  <a:gd name="connsiteY122" fmla="*/ 7670 h 10000"/>
                  <a:gd name="connsiteX123" fmla="*/ 4762 w 10000"/>
                  <a:gd name="connsiteY123" fmla="*/ 7618 h 10000"/>
                  <a:gd name="connsiteX124" fmla="*/ 4921 w 10000"/>
                  <a:gd name="connsiteY124" fmla="*/ 7827 h 10000"/>
                  <a:gd name="connsiteX125" fmla="*/ 5040 w 10000"/>
                  <a:gd name="connsiteY125" fmla="*/ 7879 h 10000"/>
                  <a:gd name="connsiteX126" fmla="*/ 5317 w 10000"/>
                  <a:gd name="connsiteY126" fmla="*/ 7853 h 10000"/>
                  <a:gd name="connsiteX127" fmla="*/ 5437 w 10000"/>
                  <a:gd name="connsiteY127" fmla="*/ 7984 h 10000"/>
                  <a:gd name="connsiteX128" fmla="*/ 5556 w 10000"/>
                  <a:gd name="connsiteY128" fmla="*/ 8115 h 10000"/>
                  <a:gd name="connsiteX129" fmla="*/ 6111 w 10000"/>
                  <a:gd name="connsiteY129" fmla="*/ 7932 h 10000"/>
                  <a:gd name="connsiteX130" fmla="*/ 6111 w 10000"/>
                  <a:gd name="connsiteY130" fmla="*/ 7853 h 10000"/>
                  <a:gd name="connsiteX131" fmla="*/ 5953 w 10000"/>
                  <a:gd name="connsiteY131" fmla="*/ 7696 h 10000"/>
                  <a:gd name="connsiteX132" fmla="*/ 6151 w 10000"/>
                  <a:gd name="connsiteY132" fmla="*/ 7540 h 10000"/>
                  <a:gd name="connsiteX133" fmla="*/ 6032 w 10000"/>
                  <a:gd name="connsiteY133" fmla="*/ 7356 h 10000"/>
                  <a:gd name="connsiteX134" fmla="*/ 6151 w 10000"/>
                  <a:gd name="connsiteY134" fmla="*/ 7277 h 10000"/>
                  <a:gd name="connsiteX135" fmla="*/ 6310 w 10000"/>
                  <a:gd name="connsiteY135" fmla="*/ 7460 h 10000"/>
                  <a:gd name="connsiteX136" fmla="*/ 6231 w 10000"/>
                  <a:gd name="connsiteY136" fmla="*/ 7566 h 10000"/>
                  <a:gd name="connsiteX137" fmla="*/ 6587 w 10000"/>
                  <a:gd name="connsiteY137" fmla="*/ 7618 h 10000"/>
                  <a:gd name="connsiteX138" fmla="*/ 6746 w 10000"/>
                  <a:gd name="connsiteY138" fmla="*/ 7696 h 10000"/>
                  <a:gd name="connsiteX139" fmla="*/ 6905 w 10000"/>
                  <a:gd name="connsiteY139" fmla="*/ 7906 h 10000"/>
                  <a:gd name="connsiteX140" fmla="*/ 6667 w 10000"/>
                  <a:gd name="connsiteY140" fmla="*/ 8089 h 10000"/>
                  <a:gd name="connsiteX141" fmla="*/ 6270 w 10000"/>
                  <a:gd name="connsiteY141" fmla="*/ 8219 h 10000"/>
                  <a:gd name="connsiteX142" fmla="*/ 6191 w 10000"/>
                  <a:gd name="connsiteY142" fmla="*/ 8377 h 10000"/>
                  <a:gd name="connsiteX143" fmla="*/ 5953 w 10000"/>
                  <a:gd name="connsiteY143" fmla="*/ 8455 h 10000"/>
                  <a:gd name="connsiteX144" fmla="*/ 6071 w 10000"/>
                  <a:gd name="connsiteY144" fmla="*/ 8612 h 10000"/>
                  <a:gd name="connsiteX145" fmla="*/ 6310 w 10000"/>
                  <a:gd name="connsiteY145" fmla="*/ 8612 h 10000"/>
                  <a:gd name="connsiteX146" fmla="*/ 6349 w 10000"/>
                  <a:gd name="connsiteY146" fmla="*/ 8612 h 10000"/>
                  <a:gd name="connsiteX147" fmla="*/ 6508 w 10000"/>
                  <a:gd name="connsiteY147" fmla="*/ 8900 h 10000"/>
                  <a:gd name="connsiteX148" fmla="*/ 6587 w 10000"/>
                  <a:gd name="connsiteY148" fmla="*/ 8612 h 10000"/>
                  <a:gd name="connsiteX149" fmla="*/ 6786 w 10000"/>
                  <a:gd name="connsiteY149" fmla="*/ 8560 h 10000"/>
                  <a:gd name="connsiteX150" fmla="*/ 6985 w 10000"/>
                  <a:gd name="connsiteY150" fmla="*/ 8638 h 10000"/>
                  <a:gd name="connsiteX151" fmla="*/ 6985 w 10000"/>
                  <a:gd name="connsiteY151" fmla="*/ 8665 h 10000"/>
                  <a:gd name="connsiteX152" fmla="*/ 7183 w 10000"/>
                  <a:gd name="connsiteY152" fmla="*/ 8612 h 10000"/>
                  <a:gd name="connsiteX153" fmla="*/ 7302 w 10000"/>
                  <a:gd name="connsiteY153" fmla="*/ 8796 h 10000"/>
                  <a:gd name="connsiteX154" fmla="*/ 6905 w 10000"/>
                  <a:gd name="connsiteY154" fmla="*/ 8691 h 10000"/>
                  <a:gd name="connsiteX155" fmla="*/ 6825 w 10000"/>
                  <a:gd name="connsiteY155" fmla="*/ 8718 h 10000"/>
                  <a:gd name="connsiteX156" fmla="*/ 6786 w 10000"/>
                  <a:gd name="connsiteY156" fmla="*/ 8926 h 10000"/>
                  <a:gd name="connsiteX157" fmla="*/ 6746 w 10000"/>
                  <a:gd name="connsiteY157" fmla="*/ 9058 h 10000"/>
                  <a:gd name="connsiteX158" fmla="*/ 7064 w 10000"/>
                  <a:gd name="connsiteY158" fmla="*/ 9031 h 10000"/>
                  <a:gd name="connsiteX159" fmla="*/ 7144 w 10000"/>
                  <a:gd name="connsiteY159" fmla="*/ 9110 h 10000"/>
                  <a:gd name="connsiteX160" fmla="*/ 7183 w 10000"/>
                  <a:gd name="connsiteY160" fmla="*/ 8953 h 10000"/>
                  <a:gd name="connsiteX161" fmla="*/ 7302 w 10000"/>
                  <a:gd name="connsiteY161" fmla="*/ 8744 h 10000"/>
                  <a:gd name="connsiteX162" fmla="*/ 7579 w 10000"/>
                  <a:gd name="connsiteY162" fmla="*/ 9136 h 10000"/>
                  <a:gd name="connsiteX163" fmla="*/ 7857 w 10000"/>
                  <a:gd name="connsiteY163" fmla="*/ 9188 h 10000"/>
                  <a:gd name="connsiteX164" fmla="*/ 8095 w 10000"/>
                  <a:gd name="connsiteY16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9087 w 10000"/>
                  <a:gd name="connsiteY14" fmla="*/ 5864 h 10000"/>
                  <a:gd name="connsiteX15" fmla="*/ 8849 w 10000"/>
                  <a:gd name="connsiteY15" fmla="*/ 5445 h 10000"/>
                  <a:gd name="connsiteX16" fmla="*/ 8691 w 10000"/>
                  <a:gd name="connsiteY16" fmla="*/ 5183 h 10000"/>
                  <a:gd name="connsiteX17" fmla="*/ 8453 w 10000"/>
                  <a:gd name="connsiteY17" fmla="*/ 4817 h 10000"/>
                  <a:gd name="connsiteX18" fmla="*/ 7302 w 10000"/>
                  <a:gd name="connsiteY18" fmla="*/ 4503 h 10000"/>
                  <a:gd name="connsiteX19" fmla="*/ 7064 w 10000"/>
                  <a:gd name="connsiteY19" fmla="*/ 4503 h 10000"/>
                  <a:gd name="connsiteX20" fmla="*/ 6746 w 10000"/>
                  <a:gd name="connsiteY20" fmla="*/ 4189 h 10000"/>
                  <a:gd name="connsiteX21" fmla="*/ 6469 w 10000"/>
                  <a:gd name="connsiteY21" fmla="*/ 4267 h 10000"/>
                  <a:gd name="connsiteX22" fmla="*/ 6151 w 10000"/>
                  <a:gd name="connsiteY22" fmla="*/ 3900 h 10000"/>
                  <a:gd name="connsiteX23" fmla="*/ 5833 w 10000"/>
                  <a:gd name="connsiteY23" fmla="*/ 3900 h 10000"/>
                  <a:gd name="connsiteX24" fmla="*/ 5516 w 10000"/>
                  <a:gd name="connsiteY24" fmla="*/ 4005 h 10000"/>
                  <a:gd name="connsiteX25" fmla="*/ 5159 w 10000"/>
                  <a:gd name="connsiteY25" fmla="*/ 3979 h 10000"/>
                  <a:gd name="connsiteX26" fmla="*/ 5159 w 10000"/>
                  <a:gd name="connsiteY26" fmla="*/ 3482 h 10000"/>
                  <a:gd name="connsiteX27" fmla="*/ 5357 w 10000"/>
                  <a:gd name="connsiteY27" fmla="*/ 3455 h 10000"/>
                  <a:gd name="connsiteX28" fmla="*/ 5238 w 10000"/>
                  <a:gd name="connsiteY28" fmla="*/ 3325 h 10000"/>
                  <a:gd name="connsiteX29" fmla="*/ 5238 w 10000"/>
                  <a:gd name="connsiteY29" fmla="*/ 3115 h 10000"/>
                  <a:gd name="connsiteX30" fmla="*/ 5278 w 10000"/>
                  <a:gd name="connsiteY30" fmla="*/ 2985 h 10000"/>
                  <a:gd name="connsiteX31" fmla="*/ 4882 w 10000"/>
                  <a:gd name="connsiteY31" fmla="*/ 2775 h 10000"/>
                  <a:gd name="connsiteX32" fmla="*/ 4484 w 10000"/>
                  <a:gd name="connsiteY32" fmla="*/ 2540 h 10000"/>
                  <a:gd name="connsiteX33" fmla="*/ 4286 w 10000"/>
                  <a:gd name="connsiteY33" fmla="*/ 2382 h 10000"/>
                  <a:gd name="connsiteX34" fmla="*/ 4008 w 10000"/>
                  <a:gd name="connsiteY34" fmla="*/ 2330 h 10000"/>
                  <a:gd name="connsiteX35" fmla="*/ 3691 w 10000"/>
                  <a:gd name="connsiteY35" fmla="*/ 2356 h 10000"/>
                  <a:gd name="connsiteX36" fmla="*/ 3373 w 10000"/>
                  <a:gd name="connsiteY36" fmla="*/ 2278 h 10000"/>
                  <a:gd name="connsiteX37" fmla="*/ 2976 w 10000"/>
                  <a:gd name="connsiteY37" fmla="*/ 1649 h 10000"/>
                  <a:gd name="connsiteX38" fmla="*/ 2857 w 10000"/>
                  <a:gd name="connsiteY38" fmla="*/ 1492 h 10000"/>
                  <a:gd name="connsiteX39" fmla="*/ 2738 w 10000"/>
                  <a:gd name="connsiteY39" fmla="*/ 1126 h 10000"/>
                  <a:gd name="connsiteX40" fmla="*/ 2579 w 10000"/>
                  <a:gd name="connsiteY40" fmla="*/ 785 h 10000"/>
                  <a:gd name="connsiteX41" fmla="*/ 2103 w 10000"/>
                  <a:gd name="connsiteY41" fmla="*/ 549 h 10000"/>
                  <a:gd name="connsiteX42" fmla="*/ 1825 w 10000"/>
                  <a:gd name="connsiteY42" fmla="*/ 52 h 10000"/>
                  <a:gd name="connsiteX43" fmla="*/ 1468 w 10000"/>
                  <a:gd name="connsiteY43" fmla="*/ 52 h 10000"/>
                  <a:gd name="connsiteX44" fmla="*/ 1309 w 10000"/>
                  <a:gd name="connsiteY44" fmla="*/ 157 h 10000"/>
                  <a:gd name="connsiteX45" fmla="*/ 1270 w 10000"/>
                  <a:gd name="connsiteY45" fmla="*/ 0 h 10000"/>
                  <a:gd name="connsiteX46" fmla="*/ 754 w 10000"/>
                  <a:gd name="connsiteY46" fmla="*/ 104 h 10000"/>
                  <a:gd name="connsiteX47" fmla="*/ 1309 w 10000"/>
                  <a:gd name="connsiteY47" fmla="*/ 210 h 10000"/>
                  <a:gd name="connsiteX48" fmla="*/ 1270 w 10000"/>
                  <a:gd name="connsiteY48" fmla="*/ 445 h 10000"/>
                  <a:gd name="connsiteX49" fmla="*/ 1389 w 10000"/>
                  <a:gd name="connsiteY49" fmla="*/ 759 h 10000"/>
                  <a:gd name="connsiteX50" fmla="*/ 1508 w 10000"/>
                  <a:gd name="connsiteY50" fmla="*/ 942 h 10000"/>
                  <a:gd name="connsiteX51" fmla="*/ 1309 w 10000"/>
                  <a:gd name="connsiteY51" fmla="*/ 1282 h 10000"/>
                  <a:gd name="connsiteX52" fmla="*/ 1151 w 10000"/>
                  <a:gd name="connsiteY52" fmla="*/ 1282 h 10000"/>
                  <a:gd name="connsiteX53" fmla="*/ 992 w 10000"/>
                  <a:gd name="connsiteY53" fmla="*/ 1518 h 10000"/>
                  <a:gd name="connsiteX54" fmla="*/ 1270 w 10000"/>
                  <a:gd name="connsiteY54" fmla="*/ 1623 h 10000"/>
                  <a:gd name="connsiteX55" fmla="*/ 913 w 10000"/>
                  <a:gd name="connsiteY55" fmla="*/ 1597 h 10000"/>
                  <a:gd name="connsiteX56" fmla="*/ 754 w 10000"/>
                  <a:gd name="connsiteY56" fmla="*/ 1911 h 10000"/>
                  <a:gd name="connsiteX57" fmla="*/ 714 w 10000"/>
                  <a:gd name="connsiteY57" fmla="*/ 1963 h 10000"/>
                  <a:gd name="connsiteX58" fmla="*/ 555 w 10000"/>
                  <a:gd name="connsiteY58" fmla="*/ 2304 h 10000"/>
                  <a:gd name="connsiteX59" fmla="*/ 794 w 10000"/>
                  <a:gd name="connsiteY59" fmla="*/ 2382 h 10000"/>
                  <a:gd name="connsiteX60" fmla="*/ 476 w 10000"/>
                  <a:gd name="connsiteY60" fmla="*/ 2644 h 10000"/>
                  <a:gd name="connsiteX61" fmla="*/ 79 w 10000"/>
                  <a:gd name="connsiteY61" fmla="*/ 2932 h 10000"/>
                  <a:gd name="connsiteX62" fmla="*/ 0 w 10000"/>
                  <a:gd name="connsiteY62" fmla="*/ 3089 h 10000"/>
                  <a:gd name="connsiteX63" fmla="*/ 199 w 10000"/>
                  <a:gd name="connsiteY63" fmla="*/ 3429 h 10000"/>
                  <a:gd name="connsiteX64" fmla="*/ 0 w 10000"/>
                  <a:gd name="connsiteY64" fmla="*/ 3744 h 10000"/>
                  <a:gd name="connsiteX65" fmla="*/ 40 w 10000"/>
                  <a:gd name="connsiteY65" fmla="*/ 4084 h 10000"/>
                  <a:gd name="connsiteX66" fmla="*/ 159 w 10000"/>
                  <a:gd name="connsiteY66" fmla="*/ 4189 h 10000"/>
                  <a:gd name="connsiteX67" fmla="*/ 397 w 10000"/>
                  <a:gd name="connsiteY67" fmla="*/ 4162 h 10000"/>
                  <a:gd name="connsiteX68" fmla="*/ 873 w 10000"/>
                  <a:gd name="connsiteY68" fmla="*/ 4215 h 10000"/>
                  <a:gd name="connsiteX69" fmla="*/ 1270 w 10000"/>
                  <a:gd name="connsiteY69" fmla="*/ 4110 h 10000"/>
                  <a:gd name="connsiteX70" fmla="*/ 1707 w 10000"/>
                  <a:gd name="connsiteY70" fmla="*/ 4110 h 10000"/>
                  <a:gd name="connsiteX71" fmla="*/ 1984 w 10000"/>
                  <a:gd name="connsiteY71" fmla="*/ 4005 h 10000"/>
                  <a:gd name="connsiteX72" fmla="*/ 2063 w 10000"/>
                  <a:gd name="connsiteY72" fmla="*/ 4031 h 10000"/>
                  <a:gd name="connsiteX73" fmla="*/ 1945 w 10000"/>
                  <a:gd name="connsiteY73" fmla="*/ 4084 h 10000"/>
                  <a:gd name="connsiteX74" fmla="*/ 2222 w 10000"/>
                  <a:gd name="connsiteY74" fmla="*/ 4319 h 10000"/>
                  <a:gd name="connsiteX75" fmla="*/ 2421 w 10000"/>
                  <a:gd name="connsiteY75" fmla="*/ 4267 h 10000"/>
                  <a:gd name="connsiteX76" fmla="*/ 2699 w 10000"/>
                  <a:gd name="connsiteY76" fmla="*/ 4371 h 10000"/>
                  <a:gd name="connsiteX77" fmla="*/ 3055 w 10000"/>
                  <a:gd name="connsiteY77" fmla="*/ 4345 h 10000"/>
                  <a:gd name="connsiteX78" fmla="*/ 3651 w 10000"/>
                  <a:gd name="connsiteY78" fmla="*/ 4425 h 10000"/>
                  <a:gd name="connsiteX79" fmla="*/ 3809 w 10000"/>
                  <a:gd name="connsiteY79" fmla="*/ 4477 h 10000"/>
                  <a:gd name="connsiteX80" fmla="*/ 4365 w 10000"/>
                  <a:gd name="connsiteY80" fmla="*/ 4345 h 10000"/>
                  <a:gd name="connsiteX81" fmla="*/ 4445 w 10000"/>
                  <a:gd name="connsiteY81" fmla="*/ 4425 h 10000"/>
                  <a:gd name="connsiteX82" fmla="*/ 4603 w 10000"/>
                  <a:gd name="connsiteY82" fmla="*/ 4319 h 10000"/>
                  <a:gd name="connsiteX83" fmla="*/ 4683 w 10000"/>
                  <a:gd name="connsiteY83" fmla="*/ 4451 h 10000"/>
                  <a:gd name="connsiteX84" fmla="*/ 5238 w 10000"/>
                  <a:gd name="connsiteY84" fmla="*/ 4293 h 10000"/>
                  <a:gd name="connsiteX85" fmla="*/ 5238 w 10000"/>
                  <a:gd name="connsiteY85" fmla="*/ 4136 h 10000"/>
                  <a:gd name="connsiteX86" fmla="*/ 5357 w 10000"/>
                  <a:gd name="connsiteY86" fmla="*/ 4110 h 10000"/>
                  <a:gd name="connsiteX87" fmla="*/ 5477 w 10000"/>
                  <a:gd name="connsiteY87" fmla="*/ 4162 h 10000"/>
                  <a:gd name="connsiteX88" fmla="*/ 5873 w 10000"/>
                  <a:gd name="connsiteY88" fmla="*/ 4058 h 10000"/>
                  <a:gd name="connsiteX89" fmla="*/ 5953 w 10000"/>
                  <a:gd name="connsiteY89" fmla="*/ 4084 h 10000"/>
                  <a:gd name="connsiteX90" fmla="*/ 6151 w 10000"/>
                  <a:gd name="connsiteY90" fmla="*/ 4555 h 10000"/>
                  <a:gd name="connsiteX91" fmla="*/ 6270 w 10000"/>
                  <a:gd name="connsiteY91" fmla="*/ 4607 h 10000"/>
                  <a:gd name="connsiteX92" fmla="*/ 6548 w 10000"/>
                  <a:gd name="connsiteY92" fmla="*/ 4607 h 10000"/>
                  <a:gd name="connsiteX93" fmla="*/ 6667 w 10000"/>
                  <a:gd name="connsiteY93" fmla="*/ 4817 h 10000"/>
                  <a:gd name="connsiteX94" fmla="*/ 6707 w 10000"/>
                  <a:gd name="connsiteY94" fmla="*/ 4974 h 10000"/>
                  <a:gd name="connsiteX95" fmla="*/ 7500 w 10000"/>
                  <a:gd name="connsiteY95" fmla="*/ 5183 h 10000"/>
                  <a:gd name="connsiteX96" fmla="*/ 7183 w 10000"/>
                  <a:gd name="connsiteY96" fmla="*/ 5602 h 10000"/>
                  <a:gd name="connsiteX97" fmla="*/ 6985 w 10000"/>
                  <a:gd name="connsiteY97" fmla="*/ 5497 h 10000"/>
                  <a:gd name="connsiteX98" fmla="*/ 6429 w 10000"/>
                  <a:gd name="connsiteY98" fmla="*/ 5602 h 10000"/>
                  <a:gd name="connsiteX99" fmla="*/ 6151 w 10000"/>
                  <a:gd name="connsiteY99" fmla="*/ 5288 h 10000"/>
                  <a:gd name="connsiteX100" fmla="*/ 5953 w 10000"/>
                  <a:gd name="connsiteY100" fmla="*/ 5314 h 10000"/>
                  <a:gd name="connsiteX101" fmla="*/ 6111 w 10000"/>
                  <a:gd name="connsiteY101" fmla="*/ 5523 h 10000"/>
                  <a:gd name="connsiteX102" fmla="*/ 6151 w 10000"/>
                  <a:gd name="connsiteY102" fmla="*/ 5681 h 10000"/>
                  <a:gd name="connsiteX103" fmla="*/ 5754 w 10000"/>
                  <a:gd name="connsiteY103" fmla="*/ 5969 h 10000"/>
                  <a:gd name="connsiteX104" fmla="*/ 5675 w 10000"/>
                  <a:gd name="connsiteY104" fmla="*/ 6126 h 10000"/>
                  <a:gd name="connsiteX105" fmla="*/ 5636 w 10000"/>
                  <a:gd name="connsiteY105" fmla="*/ 6256 h 10000"/>
                  <a:gd name="connsiteX106" fmla="*/ 5595 w 10000"/>
                  <a:gd name="connsiteY106" fmla="*/ 6308 h 10000"/>
                  <a:gd name="connsiteX107" fmla="*/ 5516 w 10000"/>
                  <a:gd name="connsiteY107" fmla="*/ 6414 h 10000"/>
                  <a:gd name="connsiteX108" fmla="*/ 5278 w 10000"/>
                  <a:gd name="connsiteY108" fmla="*/ 6492 h 10000"/>
                  <a:gd name="connsiteX109" fmla="*/ 5357 w 10000"/>
                  <a:gd name="connsiteY109" fmla="*/ 6675 h 10000"/>
                  <a:gd name="connsiteX110" fmla="*/ 5317 w 10000"/>
                  <a:gd name="connsiteY110" fmla="*/ 6727 h 10000"/>
                  <a:gd name="connsiteX111" fmla="*/ 5000 w 10000"/>
                  <a:gd name="connsiteY111" fmla="*/ 6885 h 10000"/>
                  <a:gd name="connsiteX112" fmla="*/ 4683 w 10000"/>
                  <a:gd name="connsiteY112" fmla="*/ 6859 h 10000"/>
                  <a:gd name="connsiteX113" fmla="*/ 4961 w 10000"/>
                  <a:gd name="connsiteY113" fmla="*/ 6963 h 10000"/>
                  <a:gd name="connsiteX114" fmla="*/ 4961 w 10000"/>
                  <a:gd name="connsiteY114" fmla="*/ 7277 h 10000"/>
                  <a:gd name="connsiteX115" fmla="*/ 4603 w 10000"/>
                  <a:gd name="connsiteY115" fmla="*/ 7356 h 10000"/>
                  <a:gd name="connsiteX116" fmla="*/ 4524 w 10000"/>
                  <a:gd name="connsiteY116" fmla="*/ 7225 h 10000"/>
                  <a:gd name="connsiteX117" fmla="*/ 4484 w 10000"/>
                  <a:gd name="connsiteY117" fmla="*/ 7121 h 10000"/>
                  <a:gd name="connsiteX118" fmla="*/ 4128 w 10000"/>
                  <a:gd name="connsiteY118" fmla="*/ 7199 h 10000"/>
                  <a:gd name="connsiteX119" fmla="*/ 4286 w 10000"/>
                  <a:gd name="connsiteY119" fmla="*/ 7304 h 10000"/>
                  <a:gd name="connsiteX120" fmla="*/ 4405 w 10000"/>
                  <a:gd name="connsiteY120" fmla="*/ 7408 h 10000"/>
                  <a:gd name="connsiteX121" fmla="*/ 4563 w 10000"/>
                  <a:gd name="connsiteY121" fmla="*/ 7670 h 10000"/>
                  <a:gd name="connsiteX122" fmla="*/ 4762 w 10000"/>
                  <a:gd name="connsiteY122" fmla="*/ 7618 h 10000"/>
                  <a:gd name="connsiteX123" fmla="*/ 4921 w 10000"/>
                  <a:gd name="connsiteY123" fmla="*/ 7827 h 10000"/>
                  <a:gd name="connsiteX124" fmla="*/ 5040 w 10000"/>
                  <a:gd name="connsiteY124" fmla="*/ 7879 h 10000"/>
                  <a:gd name="connsiteX125" fmla="*/ 5317 w 10000"/>
                  <a:gd name="connsiteY125" fmla="*/ 7853 h 10000"/>
                  <a:gd name="connsiteX126" fmla="*/ 5437 w 10000"/>
                  <a:gd name="connsiteY126" fmla="*/ 7984 h 10000"/>
                  <a:gd name="connsiteX127" fmla="*/ 5556 w 10000"/>
                  <a:gd name="connsiteY127" fmla="*/ 8115 h 10000"/>
                  <a:gd name="connsiteX128" fmla="*/ 6111 w 10000"/>
                  <a:gd name="connsiteY128" fmla="*/ 7932 h 10000"/>
                  <a:gd name="connsiteX129" fmla="*/ 6111 w 10000"/>
                  <a:gd name="connsiteY129" fmla="*/ 7853 h 10000"/>
                  <a:gd name="connsiteX130" fmla="*/ 5953 w 10000"/>
                  <a:gd name="connsiteY130" fmla="*/ 7696 h 10000"/>
                  <a:gd name="connsiteX131" fmla="*/ 6151 w 10000"/>
                  <a:gd name="connsiteY131" fmla="*/ 7540 h 10000"/>
                  <a:gd name="connsiteX132" fmla="*/ 6032 w 10000"/>
                  <a:gd name="connsiteY132" fmla="*/ 7356 h 10000"/>
                  <a:gd name="connsiteX133" fmla="*/ 6151 w 10000"/>
                  <a:gd name="connsiteY133" fmla="*/ 7277 h 10000"/>
                  <a:gd name="connsiteX134" fmla="*/ 6310 w 10000"/>
                  <a:gd name="connsiteY134" fmla="*/ 7460 h 10000"/>
                  <a:gd name="connsiteX135" fmla="*/ 6231 w 10000"/>
                  <a:gd name="connsiteY135" fmla="*/ 7566 h 10000"/>
                  <a:gd name="connsiteX136" fmla="*/ 6587 w 10000"/>
                  <a:gd name="connsiteY136" fmla="*/ 7618 h 10000"/>
                  <a:gd name="connsiteX137" fmla="*/ 6746 w 10000"/>
                  <a:gd name="connsiteY137" fmla="*/ 7696 h 10000"/>
                  <a:gd name="connsiteX138" fmla="*/ 6905 w 10000"/>
                  <a:gd name="connsiteY138" fmla="*/ 7906 h 10000"/>
                  <a:gd name="connsiteX139" fmla="*/ 6667 w 10000"/>
                  <a:gd name="connsiteY139" fmla="*/ 8089 h 10000"/>
                  <a:gd name="connsiteX140" fmla="*/ 6270 w 10000"/>
                  <a:gd name="connsiteY140" fmla="*/ 8219 h 10000"/>
                  <a:gd name="connsiteX141" fmla="*/ 6191 w 10000"/>
                  <a:gd name="connsiteY141" fmla="*/ 8377 h 10000"/>
                  <a:gd name="connsiteX142" fmla="*/ 5953 w 10000"/>
                  <a:gd name="connsiteY142" fmla="*/ 8455 h 10000"/>
                  <a:gd name="connsiteX143" fmla="*/ 6071 w 10000"/>
                  <a:gd name="connsiteY143" fmla="*/ 8612 h 10000"/>
                  <a:gd name="connsiteX144" fmla="*/ 6310 w 10000"/>
                  <a:gd name="connsiteY144" fmla="*/ 8612 h 10000"/>
                  <a:gd name="connsiteX145" fmla="*/ 6349 w 10000"/>
                  <a:gd name="connsiteY145" fmla="*/ 8612 h 10000"/>
                  <a:gd name="connsiteX146" fmla="*/ 6508 w 10000"/>
                  <a:gd name="connsiteY146" fmla="*/ 8900 h 10000"/>
                  <a:gd name="connsiteX147" fmla="*/ 6587 w 10000"/>
                  <a:gd name="connsiteY147" fmla="*/ 8612 h 10000"/>
                  <a:gd name="connsiteX148" fmla="*/ 6786 w 10000"/>
                  <a:gd name="connsiteY148" fmla="*/ 8560 h 10000"/>
                  <a:gd name="connsiteX149" fmla="*/ 6985 w 10000"/>
                  <a:gd name="connsiteY149" fmla="*/ 8638 h 10000"/>
                  <a:gd name="connsiteX150" fmla="*/ 6985 w 10000"/>
                  <a:gd name="connsiteY150" fmla="*/ 8665 h 10000"/>
                  <a:gd name="connsiteX151" fmla="*/ 7183 w 10000"/>
                  <a:gd name="connsiteY151" fmla="*/ 8612 h 10000"/>
                  <a:gd name="connsiteX152" fmla="*/ 7302 w 10000"/>
                  <a:gd name="connsiteY152" fmla="*/ 8796 h 10000"/>
                  <a:gd name="connsiteX153" fmla="*/ 6905 w 10000"/>
                  <a:gd name="connsiteY153" fmla="*/ 8691 h 10000"/>
                  <a:gd name="connsiteX154" fmla="*/ 6825 w 10000"/>
                  <a:gd name="connsiteY154" fmla="*/ 8718 h 10000"/>
                  <a:gd name="connsiteX155" fmla="*/ 6786 w 10000"/>
                  <a:gd name="connsiteY155" fmla="*/ 8926 h 10000"/>
                  <a:gd name="connsiteX156" fmla="*/ 6746 w 10000"/>
                  <a:gd name="connsiteY156" fmla="*/ 9058 h 10000"/>
                  <a:gd name="connsiteX157" fmla="*/ 7064 w 10000"/>
                  <a:gd name="connsiteY157" fmla="*/ 9031 h 10000"/>
                  <a:gd name="connsiteX158" fmla="*/ 7144 w 10000"/>
                  <a:gd name="connsiteY158" fmla="*/ 9110 h 10000"/>
                  <a:gd name="connsiteX159" fmla="*/ 7183 w 10000"/>
                  <a:gd name="connsiteY159" fmla="*/ 8953 h 10000"/>
                  <a:gd name="connsiteX160" fmla="*/ 7302 w 10000"/>
                  <a:gd name="connsiteY160" fmla="*/ 8744 h 10000"/>
                  <a:gd name="connsiteX161" fmla="*/ 7579 w 10000"/>
                  <a:gd name="connsiteY161" fmla="*/ 9136 h 10000"/>
                  <a:gd name="connsiteX162" fmla="*/ 7857 w 10000"/>
                  <a:gd name="connsiteY162" fmla="*/ 9188 h 10000"/>
                  <a:gd name="connsiteX163" fmla="*/ 8095 w 10000"/>
                  <a:gd name="connsiteY16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06 w 10000"/>
                  <a:gd name="connsiteY10" fmla="*/ 5995 h 10000"/>
                  <a:gd name="connsiteX11" fmla="*/ 9485 w 10000"/>
                  <a:gd name="connsiteY11" fmla="*/ 5549 h 10000"/>
                  <a:gd name="connsiteX12" fmla="*/ 8890 w 10000"/>
                  <a:gd name="connsiteY12" fmla="*/ 5157 h 10000"/>
                  <a:gd name="connsiteX13" fmla="*/ 9128 w 10000"/>
                  <a:gd name="connsiteY13" fmla="*/ 5523 h 10000"/>
                  <a:gd name="connsiteX14" fmla="*/ 8849 w 10000"/>
                  <a:gd name="connsiteY14" fmla="*/ 5445 h 10000"/>
                  <a:gd name="connsiteX15" fmla="*/ 8691 w 10000"/>
                  <a:gd name="connsiteY15" fmla="*/ 5183 h 10000"/>
                  <a:gd name="connsiteX16" fmla="*/ 8453 w 10000"/>
                  <a:gd name="connsiteY16" fmla="*/ 4817 h 10000"/>
                  <a:gd name="connsiteX17" fmla="*/ 7302 w 10000"/>
                  <a:gd name="connsiteY17" fmla="*/ 4503 h 10000"/>
                  <a:gd name="connsiteX18" fmla="*/ 7064 w 10000"/>
                  <a:gd name="connsiteY18" fmla="*/ 4503 h 10000"/>
                  <a:gd name="connsiteX19" fmla="*/ 6746 w 10000"/>
                  <a:gd name="connsiteY19" fmla="*/ 4189 h 10000"/>
                  <a:gd name="connsiteX20" fmla="*/ 6469 w 10000"/>
                  <a:gd name="connsiteY20" fmla="*/ 4267 h 10000"/>
                  <a:gd name="connsiteX21" fmla="*/ 6151 w 10000"/>
                  <a:gd name="connsiteY21" fmla="*/ 3900 h 10000"/>
                  <a:gd name="connsiteX22" fmla="*/ 5833 w 10000"/>
                  <a:gd name="connsiteY22" fmla="*/ 3900 h 10000"/>
                  <a:gd name="connsiteX23" fmla="*/ 5516 w 10000"/>
                  <a:gd name="connsiteY23" fmla="*/ 4005 h 10000"/>
                  <a:gd name="connsiteX24" fmla="*/ 5159 w 10000"/>
                  <a:gd name="connsiteY24" fmla="*/ 3979 h 10000"/>
                  <a:gd name="connsiteX25" fmla="*/ 5159 w 10000"/>
                  <a:gd name="connsiteY25" fmla="*/ 3482 h 10000"/>
                  <a:gd name="connsiteX26" fmla="*/ 5357 w 10000"/>
                  <a:gd name="connsiteY26" fmla="*/ 3455 h 10000"/>
                  <a:gd name="connsiteX27" fmla="*/ 5238 w 10000"/>
                  <a:gd name="connsiteY27" fmla="*/ 3325 h 10000"/>
                  <a:gd name="connsiteX28" fmla="*/ 5238 w 10000"/>
                  <a:gd name="connsiteY28" fmla="*/ 3115 h 10000"/>
                  <a:gd name="connsiteX29" fmla="*/ 5278 w 10000"/>
                  <a:gd name="connsiteY29" fmla="*/ 2985 h 10000"/>
                  <a:gd name="connsiteX30" fmla="*/ 4882 w 10000"/>
                  <a:gd name="connsiteY30" fmla="*/ 2775 h 10000"/>
                  <a:gd name="connsiteX31" fmla="*/ 4484 w 10000"/>
                  <a:gd name="connsiteY31" fmla="*/ 2540 h 10000"/>
                  <a:gd name="connsiteX32" fmla="*/ 4286 w 10000"/>
                  <a:gd name="connsiteY32" fmla="*/ 2382 h 10000"/>
                  <a:gd name="connsiteX33" fmla="*/ 4008 w 10000"/>
                  <a:gd name="connsiteY33" fmla="*/ 2330 h 10000"/>
                  <a:gd name="connsiteX34" fmla="*/ 3691 w 10000"/>
                  <a:gd name="connsiteY34" fmla="*/ 2356 h 10000"/>
                  <a:gd name="connsiteX35" fmla="*/ 3373 w 10000"/>
                  <a:gd name="connsiteY35" fmla="*/ 2278 h 10000"/>
                  <a:gd name="connsiteX36" fmla="*/ 2976 w 10000"/>
                  <a:gd name="connsiteY36" fmla="*/ 1649 h 10000"/>
                  <a:gd name="connsiteX37" fmla="*/ 2857 w 10000"/>
                  <a:gd name="connsiteY37" fmla="*/ 1492 h 10000"/>
                  <a:gd name="connsiteX38" fmla="*/ 2738 w 10000"/>
                  <a:gd name="connsiteY38" fmla="*/ 1126 h 10000"/>
                  <a:gd name="connsiteX39" fmla="*/ 2579 w 10000"/>
                  <a:gd name="connsiteY39" fmla="*/ 785 h 10000"/>
                  <a:gd name="connsiteX40" fmla="*/ 2103 w 10000"/>
                  <a:gd name="connsiteY40" fmla="*/ 549 h 10000"/>
                  <a:gd name="connsiteX41" fmla="*/ 1825 w 10000"/>
                  <a:gd name="connsiteY41" fmla="*/ 52 h 10000"/>
                  <a:gd name="connsiteX42" fmla="*/ 1468 w 10000"/>
                  <a:gd name="connsiteY42" fmla="*/ 52 h 10000"/>
                  <a:gd name="connsiteX43" fmla="*/ 1309 w 10000"/>
                  <a:gd name="connsiteY43" fmla="*/ 157 h 10000"/>
                  <a:gd name="connsiteX44" fmla="*/ 1270 w 10000"/>
                  <a:gd name="connsiteY44" fmla="*/ 0 h 10000"/>
                  <a:gd name="connsiteX45" fmla="*/ 754 w 10000"/>
                  <a:gd name="connsiteY45" fmla="*/ 104 h 10000"/>
                  <a:gd name="connsiteX46" fmla="*/ 1309 w 10000"/>
                  <a:gd name="connsiteY46" fmla="*/ 210 h 10000"/>
                  <a:gd name="connsiteX47" fmla="*/ 1270 w 10000"/>
                  <a:gd name="connsiteY47" fmla="*/ 445 h 10000"/>
                  <a:gd name="connsiteX48" fmla="*/ 1389 w 10000"/>
                  <a:gd name="connsiteY48" fmla="*/ 759 h 10000"/>
                  <a:gd name="connsiteX49" fmla="*/ 1508 w 10000"/>
                  <a:gd name="connsiteY49" fmla="*/ 942 h 10000"/>
                  <a:gd name="connsiteX50" fmla="*/ 1309 w 10000"/>
                  <a:gd name="connsiteY50" fmla="*/ 1282 h 10000"/>
                  <a:gd name="connsiteX51" fmla="*/ 1151 w 10000"/>
                  <a:gd name="connsiteY51" fmla="*/ 1282 h 10000"/>
                  <a:gd name="connsiteX52" fmla="*/ 992 w 10000"/>
                  <a:gd name="connsiteY52" fmla="*/ 1518 h 10000"/>
                  <a:gd name="connsiteX53" fmla="*/ 1270 w 10000"/>
                  <a:gd name="connsiteY53" fmla="*/ 1623 h 10000"/>
                  <a:gd name="connsiteX54" fmla="*/ 913 w 10000"/>
                  <a:gd name="connsiteY54" fmla="*/ 1597 h 10000"/>
                  <a:gd name="connsiteX55" fmla="*/ 754 w 10000"/>
                  <a:gd name="connsiteY55" fmla="*/ 1911 h 10000"/>
                  <a:gd name="connsiteX56" fmla="*/ 714 w 10000"/>
                  <a:gd name="connsiteY56" fmla="*/ 1963 h 10000"/>
                  <a:gd name="connsiteX57" fmla="*/ 555 w 10000"/>
                  <a:gd name="connsiteY57" fmla="*/ 2304 h 10000"/>
                  <a:gd name="connsiteX58" fmla="*/ 794 w 10000"/>
                  <a:gd name="connsiteY58" fmla="*/ 2382 h 10000"/>
                  <a:gd name="connsiteX59" fmla="*/ 476 w 10000"/>
                  <a:gd name="connsiteY59" fmla="*/ 2644 h 10000"/>
                  <a:gd name="connsiteX60" fmla="*/ 79 w 10000"/>
                  <a:gd name="connsiteY60" fmla="*/ 2932 h 10000"/>
                  <a:gd name="connsiteX61" fmla="*/ 0 w 10000"/>
                  <a:gd name="connsiteY61" fmla="*/ 3089 h 10000"/>
                  <a:gd name="connsiteX62" fmla="*/ 199 w 10000"/>
                  <a:gd name="connsiteY62" fmla="*/ 3429 h 10000"/>
                  <a:gd name="connsiteX63" fmla="*/ 0 w 10000"/>
                  <a:gd name="connsiteY63" fmla="*/ 3744 h 10000"/>
                  <a:gd name="connsiteX64" fmla="*/ 40 w 10000"/>
                  <a:gd name="connsiteY64" fmla="*/ 4084 h 10000"/>
                  <a:gd name="connsiteX65" fmla="*/ 159 w 10000"/>
                  <a:gd name="connsiteY65" fmla="*/ 4189 h 10000"/>
                  <a:gd name="connsiteX66" fmla="*/ 397 w 10000"/>
                  <a:gd name="connsiteY66" fmla="*/ 4162 h 10000"/>
                  <a:gd name="connsiteX67" fmla="*/ 873 w 10000"/>
                  <a:gd name="connsiteY67" fmla="*/ 4215 h 10000"/>
                  <a:gd name="connsiteX68" fmla="*/ 1270 w 10000"/>
                  <a:gd name="connsiteY68" fmla="*/ 4110 h 10000"/>
                  <a:gd name="connsiteX69" fmla="*/ 1707 w 10000"/>
                  <a:gd name="connsiteY69" fmla="*/ 4110 h 10000"/>
                  <a:gd name="connsiteX70" fmla="*/ 1984 w 10000"/>
                  <a:gd name="connsiteY70" fmla="*/ 4005 h 10000"/>
                  <a:gd name="connsiteX71" fmla="*/ 2063 w 10000"/>
                  <a:gd name="connsiteY71" fmla="*/ 4031 h 10000"/>
                  <a:gd name="connsiteX72" fmla="*/ 1945 w 10000"/>
                  <a:gd name="connsiteY72" fmla="*/ 4084 h 10000"/>
                  <a:gd name="connsiteX73" fmla="*/ 2222 w 10000"/>
                  <a:gd name="connsiteY73" fmla="*/ 4319 h 10000"/>
                  <a:gd name="connsiteX74" fmla="*/ 2421 w 10000"/>
                  <a:gd name="connsiteY74" fmla="*/ 4267 h 10000"/>
                  <a:gd name="connsiteX75" fmla="*/ 2699 w 10000"/>
                  <a:gd name="connsiteY75" fmla="*/ 4371 h 10000"/>
                  <a:gd name="connsiteX76" fmla="*/ 3055 w 10000"/>
                  <a:gd name="connsiteY76" fmla="*/ 4345 h 10000"/>
                  <a:gd name="connsiteX77" fmla="*/ 3651 w 10000"/>
                  <a:gd name="connsiteY77" fmla="*/ 4425 h 10000"/>
                  <a:gd name="connsiteX78" fmla="*/ 3809 w 10000"/>
                  <a:gd name="connsiteY78" fmla="*/ 4477 h 10000"/>
                  <a:gd name="connsiteX79" fmla="*/ 4365 w 10000"/>
                  <a:gd name="connsiteY79" fmla="*/ 4345 h 10000"/>
                  <a:gd name="connsiteX80" fmla="*/ 4445 w 10000"/>
                  <a:gd name="connsiteY80" fmla="*/ 4425 h 10000"/>
                  <a:gd name="connsiteX81" fmla="*/ 4603 w 10000"/>
                  <a:gd name="connsiteY81" fmla="*/ 4319 h 10000"/>
                  <a:gd name="connsiteX82" fmla="*/ 4683 w 10000"/>
                  <a:gd name="connsiteY82" fmla="*/ 4451 h 10000"/>
                  <a:gd name="connsiteX83" fmla="*/ 5238 w 10000"/>
                  <a:gd name="connsiteY83" fmla="*/ 4293 h 10000"/>
                  <a:gd name="connsiteX84" fmla="*/ 5238 w 10000"/>
                  <a:gd name="connsiteY84" fmla="*/ 4136 h 10000"/>
                  <a:gd name="connsiteX85" fmla="*/ 5357 w 10000"/>
                  <a:gd name="connsiteY85" fmla="*/ 4110 h 10000"/>
                  <a:gd name="connsiteX86" fmla="*/ 5477 w 10000"/>
                  <a:gd name="connsiteY86" fmla="*/ 4162 h 10000"/>
                  <a:gd name="connsiteX87" fmla="*/ 5873 w 10000"/>
                  <a:gd name="connsiteY87" fmla="*/ 4058 h 10000"/>
                  <a:gd name="connsiteX88" fmla="*/ 5953 w 10000"/>
                  <a:gd name="connsiteY88" fmla="*/ 4084 h 10000"/>
                  <a:gd name="connsiteX89" fmla="*/ 6151 w 10000"/>
                  <a:gd name="connsiteY89" fmla="*/ 4555 h 10000"/>
                  <a:gd name="connsiteX90" fmla="*/ 6270 w 10000"/>
                  <a:gd name="connsiteY90" fmla="*/ 4607 h 10000"/>
                  <a:gd name="connsiteX91" fmla="*/ 6548 w 10000"/>
                  <a:gd name="connsiteY91" fmla="*/ 4607 h 10000"/>
                  <a:gd name="connsiteX92" fmla="*/ 6667 w 10000"/>
                  <a:gd name="connsiteY92" fmla="*/ 4817 h 10000"/>
                  <a:gd name="connsiteX93" fmla="*/ 6707 w 10000"/>
                  <a:gd name="connsiteY93" fmla="*/ 4974 h 10000"/>
                  <a:gd name="connsiteX94" fmla="*/ 7500 w 10000"/>
                  <a:gd name="connsiteY94" fmla="*/ 5183 h 10000"/>
                  <a:gd name="connsiteX95" fmla="*/ 7183 w 10000"/>
                  <a:gd name="connsiteY95" fmla="*/ 5602 h 10000"/>
                  <a:gd name="connsiteX96" fmla="*/ 6985 w 10000"/>
                  <a:gd name="connsiteY96" fmla="*/ 5497 h 10000"/>
                  <a:gd name="connsiteX97" fmla="*/ 6429 w 10000"/>
                  <a:gd name="connsiteY97" fmla="*/ 5602 h 10000"/>
                  <a:gd name="connsiteX98" fmla="*/ 6151 w 10000"/>
                  <a:gd name="connsiteY98" fmla="*/ 5288 h 10000"/>
                  <a:gd name="connsiteX99" fmla="*/ 5953 w 10000"/>
                  <a:gd name="connsiteY99" fmla="*/ 5314 h 10000"/>
                  <a:gd name="connsiteX100" fmla="*/ 6111 w 10000"/>
                  <a:gd name="connsiteY100" fmla="*/ 5523 h 10000"/>
                  <a:gd name="connsiteX101" fmla="*/ 6151 w 10000"/>
                  <a:gd name="connsiteY101" fmla="*/ 5681 h 10000"/>
                  <a:gd name="connsiteX102" fmla="*/ 5754 w 10000"/>
                  <a:gd name="connsiteY102" fmla="*/ 5969 h 10000"/>
                  <a:gd name="connsiteX103" fmla="*/ 5675 w 10000"/>
                  <a:gd name="connsiteY103" fmla="*/ 6126 h 10000"/>
                  <a:gd name="connsiteX104" fmla="*/ 5636 w 10000"/>
                  <a:gd name="connsiteY104" fmla="*/ 6256 h 10000"/>
                  <a:gd name="connsiteX105" fmla="*/ 5595 w 10000"/>
                  <a:gd name="connsiteY105" fmla="*/ 6308 h 10000"/>
                  <a:gd name="connsiteX106" fmla="*/ 5516 w 10000"/>
                  <a:gd name="connsiteY106" fmla="*/ 6414 h 10000"/>
                  <a:gd name="connsiteX107" fmla="*/ 5278 w 10000"/>
                  <a:gd name="connsiteY107" fmla="*/ 6492 h 10000"/>
                  <a:gd name="connsiteX108" fmla="*/ 5357 w 10000"/>
                  <a:gd name="connsiteY108" fmla="*/ 6675 h 10000"/>
                  <a:gd name="connsiteX109" fmla="*/ 5317 w 10000"/>
                  <a:gd name="connsiteY109" fmla="*/ 6727 h 10000"/>
                  <a:gd name="connsiteX110" fmla="*/ 5000 w 10000"/>
                  <a:gd name="connsiteY110" fmla="*/ 6885 h 10000"/>
                  <a:gd name="connsiteX111" fmla="*/ 4683 w 10000"/>
                  <a:gd name="connsiteY111" fmla="*/ 6859 h 10000"/>
                  <a:gd name="connsiteX112" fmla="*/ 4961 w 10000"/>
                  <a:gd name="connsiteY112" fmla="*/ 6963 h 10000"/>
                  <a:gd name="connsiteX113" fmla="*/ 4961 w 10000"/>
                  <a:gd name="connsiteY113" fmla="*/ 7277 h 10000"/>
                  <a:gd name="connsiteX114" fmla="*/ 4603 w 10000"/>
                  <a:gd name="connsiteY114" fmla="*/ 7356 h 10000"/>
                  <a:gd name="connsiteX115" fmla="*/ 4524 w 10000"/>
                  <a:gd name="connsiteY115" fmla="*/ 7225 h 10000"/>
                  <a:gd name="connsiteX116" fmla="*/ 4484 w 10000"/>
                  <a:gd name="connsiteY116" fmla="*/ 7121 h 10000"/>
                  <a:gd name="connsiteX117" fmla="*/ 4128 w 10000"/>
                  <a:gd name="connsiteY117" fmla="*/ 7199 h 10000"/>
                  <a:gd name="connsiteX118" fmla="*/ 4286 w 10000"/>
                  <a:gd name="connsiteY118" fmla="*/ 7304 h 10000"/>
                  <a:gd name="connsiteX119" fmla="*/ 4405 w 10000"/>
                  <a:gd name="connsiteY119" fmla="*/ 7408 h 10000"/>
                  <a:gd name="connsiteX120" fmla="*/ 4563 w 10000"/>
                  <a:gd name="connsiteY120" fmla="*/ 7670 h 10000"/>
                  <a:gd name="connsiteX121" fmla="*/ 4762 w 10000"/>
                  <a:gd name="connsiteY121" fmla="*/ 7618 h 10000"/>
                  <a:gd name="connsiteX122" fmla="*/ 4921 w 10000"/>
                  <a:gd name="connsiteY122" fmla="*/ 7827 h 10000"/>
                  <a:gd name="connsiteX123" fmla="*/ 5040 w 10000"/>
                  <a:gd name="connsiteY123" fmla="*/ 7879 h 10000"/>
                  <a:gd name="connsiteX124" fmla="*/ 5317 w 10000"/>
                  <a:gd name="connsiteY124" fmla="*/ 7853 h 10000"/>
                  <a:gd name="connsiteX125" fmla="*/ 5437 w 10000"/>
                  <a:gd name="connsiteY125" fmla="*/ 7984 h 10000"/>
                  <a:gd name="connsiteX126" fmla="*/ 5556 w 10000"/>
                  <a:gd name="connsiteY126" fmla="*/ 8115 h 10000"/>
                  <a:gd name="connsiteX127" fmla="*/ 6111 w 10000"/>
                  <a:gd name="connsiteY127" fmla="*/ 7932 h 10000"/>
                  <a:gd name="connsiteX128" fmla="*/ 6111 w 10000"/>
                  <a:gd name="connsiteY128" fmla="*/ 7853 h 10000"/>
                  <a:gd name="connsiteX129" fmla="*/ 5953 w 10000"/>
                  <a:gd name="connsiteY129" fmla="*/ 7696 h 10000"/>
                  <a:gd name="connsiteX130" fmla="*/ 6151 w 10000"/>
                  <a:gd name="connsiteY130" fmla="*/ 7540 h 10000"/>
                  <a:gd name="connsiteX131" fmla="*/ 6032 w 10000"/>
                  <a:gd name="connsiteY131" fmla="*/ 7356 h 10000"/>
                  <a:gd name="connsiteX132" fmla="*/ 6151 w 10000"/>
                  <a:gd name="connsiteY132" fmla="*/ 7277 h 10000"/>
                  <a:gd name="connsiteX133" fmla="*/ 6310 w 10000"/>
                  <a:gd name="connsiteY133" fmla="*/ 7460 h 10000"/>
                  <a:gd name="connsiteX134" fmla="*/ 6231 w 10000"/>
                  <a:gd name="connsiteY134" fmla="*/ 7566 h 10000"/>
                  <a:gd name="connsiteX135" fmla="*/ 6587 w 10000"/>
                  <a:gd name="connsiteY135" fmla="*/ 7618 h 10000"/>
                  <a:gd name="connsiteX136" fmla="*/ 6746 w 10000"/>
                  <a:gd name="connsiteY136" fmla="*/ 7696 h 10000"/>
                  <a:gd name="connsiteX137" fmla="*/ 6905 w 10000"/>
                  <a:gd name="connsiteY137" fmla="*/ 7906 h 10000"/>
                  <a:gd name="connsiteX138" fmla="*/ 6667 w 10000"/>
                  <a:gd name="connsiteY138" fmla="*/ 8089 h 10000"/>
                  <a:gd name="connsiteX139" fmla="*/ 6270 w 10000"/>
                  <a:gd name="connsiteY139" fmla="*/ 8219 h 10000"/>
                  <a:gd name="connsiteX140" fmla="*/ 6191 w 10000"/>
                  <a:gd name="connsiteY140" fmla="*/ 8377 h 10000"/>
                  <a:gd name="connsiteX141" fmla="*/ 5953 w 10000"/>
                  <a:gd name="connsiteY141" fmla="*/ 8455 h 10000"/>
                  <a:gd name="connsiteX142" fmla="*/ 6071 w 10000"/>
                  <a:gd name="connsiteY142" fmla="*/ 8612 h 10000"/>
                  <a:gd name="connsiteX143" fmla="*/ 6310 w 10000"/>
                  <a:gd name="connsiteY143" fmla="*/ 8612 h 10000"/>
                  <a:gd name="connsiteX144" fmla="*/ 6349 w 10000"/>
                  <a:gd name="connsiteY144" fmla="*/ 8612 h 10000"/>
                  <a:gd name="connsiteX145" fmla="*/ 6508 w 10000"/>
                  <a:gd name="connsiteY145" fmla="*/ 8900 h 10000"/>
                  <a:gd name="connsiteX146" fmla="*/ 6587 w 10000"/>
                  <a:gd name="connsiteY146" fmla="*/ 8612 h 10000"/>
                  <a:gd name="connsiteX147" fmla="*/ 6786 w 10000"/>
                  <a:gd name="connsiteY147" fmla="*/ 8560 h 10000"/>
                  <a:gd name="connsiteX148" fmla="*/ 6985 w 10000"/>
                  <a:gd name="connsiteY148" fmla="*/ 8638 h 10000"/>
                  <a:gd name="connsiteX149" fmla="*/ 6985 w 10000"/>
                  <a:gd name="connsiteY149" fmla="*/ 8665 h 10000"/>
                  <a:gd name="connsiteX150" fmla="*/ 7183 w 10000"/>
                  <a:gd name="connsiteY150" fmla="*/ 8612 h 10000"/>
                  <a:gd name="connsiteX151" fmla="*/ 7302 w 10000"/>
                  <a:gd name="connsiteY151" fmla="*/ 8796 h 10000"/>
                  <a:gd name="connsiteX152" fmla="*/ 6905 w 10000"/>
                  <a:gd name="connsiteY152" fmla="*/ 8691 h 10000"/>
                  <a:gd name="connsiteX153" fmla="*/ 6825 w 10000"/>
                  <a:gd name="connsiteY153" fmla="*/ 8718 h 10000"/>
                  <a:gd name="connsiteX154" fmla="*/ 6786 w 10000"/>
                  <a:gd name="connsiteY154" fmla="*/ 8926 h 10000"/>
                  <a:gd name="connsiteX155" fmla="*/ 6746 w 10000"/>
                  <a:gd name="connsiteY155" fmla="*/ 9058 h 10000"/>
                  <a:gd name="connsiteX156" fmla="*/ 7064 w 10000"/>
                  <a:gd name="connsiteY156" fmla="*/ 9031 h 10000"/>
                  <a:gd name="connsiteX157" fmla="*/ 7144 w 10000"/>
                  <a:gd name="connsiteY157" fmla="*/ 9110 h 10000"/>
                  <a:gd name="connsiteX158" fmla="*/ 7183 w 10000"/>
                  <a:gd name="connsiteY158" fmla="*/ 8953 h 10000"/>
                  <a:gd name="connsiteX159" fmla="*/ 7302 w 10000"/>
                  <a:gd name="connsiteY159" fmla="*/ 8744 h 10000"/>
                  <a:gd name="connsiteX160" fmla="*/ 7579 w 10000"/>
                  <a:gd name="connsiteY160" fmla="*/ 9136 h 10000"/>
                  <a:gd name="connsiteX161" fmla="*/ 7857 w 10000"/>
                  <a:gd name="connsiteY161" fmla="*/ 9188 h 10000"/>
                  <a:gd name="connsiteX162" fmla="*/ 8095 w 10000"/>
                  <a:gd name="connsiteY16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603 w 10000"/>
                  <a:gd name="connsiteY9" fmla="*/ 6335 h 10000"/>
                  <a:gd name="connsiteX10" fmla="*/ 9485 w 10000"/>
                  <a:gd name="connsiteY10" fmla="*/ 5549 h 10000"/>
                  <a:gd name="connsiteX11" fmla="*/ 8890 w 10000"/>
                  <a:gd name="connsiteY11" fmla="*/ 5157 h 10000"/>
                  <a:gd name="connsiteX12" fmla="*/ 9128 w 10000"/>
                  <a:gd name="connsiteY12" fmla="*/ 5523 h 10000"/>
                  <a:gd name="connsiteX13" fmla="*/ 8849 w 10000"/>
                  <a:gd name="connsiteY13" fmla="*/ 5445 h 10000"/>
                  <a:gd name="connsiteX14" fmla="*/ 8691 w 10000"/>
                  <a:gd name="connsiteY14" fmla="*/ 5183 h 10000"/>
                  <a:gd name="connsiteX15" fmla="*/ 8453 w 10000"/>
                  <a:gd name="connsiteY15" fmla="*/ 4817 h 10000"/>
                  <a:gd name="connsiteX16" fmla="*/ 7302 w 10000"/>
                  <a:gd name="connsiteY16" fmla="*/ 4503 h 10000"/>
                  <a:gd name="connsiteX17" fmla="*/ 7064 w 10000"/>
                  <a:gd name="connsiteY17" fmla="*/ 4503 h 10000"/>
                  <a:gd name="connsiteX18" fmla="*/ 6746 w 10000"/>
                  <a:gd name="connsiteY18" fmla="*/ 4189 h 10000"/>
                  <a:gd name="connsiteX19" fmla="*/ 6469 w 10000"/>
                  <a:gd name="connsiteY19" fmla="*/ 4267 h 10000"/>
                  <a:gd name="connsiteX20" fmla="*/ 6151 w 10000"/>
                  <a:gd name="connsiteY20" fmla="*/ 3900 h 10000"/>
                  <a:gd name="connsiteX21" fmla="*/ 5833 w 10000"/>
                  <a:gd name="connsiteY21" fmla="*/ 3900 h 10000"/>
                  <a:gd name="connsiteX22" fmla="*/ 5516 w 10000"/>
                  <a:gd name="connsiteY22" fmla="*/ 4005 h 10000"/>
                  <a:gd name="connsiteX23" fmla="*/ 5159 w 10000"/>
                  <a:gd name="connsiteY23" fmla="*/ 3979 h 10000"/>
                  <a:gd name="connsiteX24" fmla="*/ 5159 w 10000"/>
                  <a:gd name="connsiteY24" fmla="*/ 3482 h 10000"/>
                  <a:gd name="connsiteX25" fmla="*/ 5357 w 10000"/>
                  <a:gd name="connsiteY25" fmla="*/ 3455 h 10000"/>
                  <a:gd name="connsiteX26" fmla="*/ 5238 w 10000"/>
                  <a:gd name="connsiteY26" fmla="*/ 3325 h 10000"/>
                  <a:gd name="connsiteX27" fmla="*/ 5238 w 10000"/>
                  <a:gd name="connsiteY27" fmla="*/ 3115 h 10000"/>
                  <a:gd name="connsiteX28" fmla="*/ 5278 w 10000"/>
                  <a:gd name="connsiteY28" fmla="*/ 2985 h 10000"/>
                  <a:gd name="connsiteX29" fmla="*/ 4882 w 10000"/>
                  <a:gd name="connsiteY29" fmla="*/ 2775 h 10000"/>
                  <a:gd name="connsiteX30" fmla="*/ 4484 w 10000"/>
                  <a:gd name="connsiteY30" fmla="*/ 2540 h 10000"/>
                  <a:gd name="connsiteX31" fmla="*/ 4286 w 10000"/>
                  <a:gd name="connsiteY31" fmla="*/ 2382 h 10000"/>
                  <a:gd name="connsiteX32" fmla="*/ 4008 w 10000"/>
                  <a:gd name="connsiteY32" fmla="*/ 2330 h 10000"/>
                  <a:gd name="connsiteX33" fmla="*/ 3691 w 10000"/>
                  <a:gd name="connsiteY33" fmla="*/ 2356 h 10000"/>
                  <a:gd name="connsiteX34" fmla="*/ 3373 w 10000"/>
                  <a:gd name="connsiteY34" fmla="*/ 2278 h 10000"/>
                  <a:gd name="connsiteX35" fmla="*/ 2976 w 10000"/>
                  <a:gd name="connsiteY35" fmla="*/ 1649 h 10000"/>
                  <a:gd name="connsiteX36" fmla="*/ 2857 w 10000"/>
                  <a:gd name="connsiteY36" fmla="*/ 1492 h 10000"/>
                  <a:gd name="connsiteX37" fmla="*/ 2738 w 10000"/>
                  <a:gd name="connsiteY37" fmla="*/ 1126 h 10000"/>
                  <a:gd name="connsiteX38" fmla="*/ 2579 w 10000"/>
                  <a:gd name="connsiteY38" fmla="*/ 785 h 10000"/>
                  <a:gd name="connsiteX39" fmla="*/ 2103 w 10000"/>
                  <a:gd name="connsiteY39" fmla="*/ 549 h 10000"/>
                  <a:gd name="connsiteX40" fmla="*/ 1825 w 10000"/>
                  <a:gd name="connsiteY40" fmla="*/ 52 h 10000"/>
                  <a:gd name="connsiteX41" fmla="*/ 1468 w 10000"/>
                  <a:gd name="connsiteY41" fmla="*/ 52 h 10000"/>
                  <a:gd name="connsiteX42" fmla="*/ 1309 w 10000"/>
                  <a:gd name="connsiteY42" fmla="*/ 157 h 10000"/>
                  <a:gd name="connsiteX43" fmla="*/ 1270 w 10000"/>
                  <a:gd name="connsiteY43" fmla="*/ 0 h 10000"/>
                  <a:gd name="connsiteX44" fmla="*/ 754 w 10000"/>
                  <a:gd name="connsiteY44" fmla="*/ 104 h 10000"/>
                  <a:gd name="connsiteX45" fmla="*/ 1309 w 10000"/>
                  <a:gd name="connsiteY45" fmla="*/ 210 h 10000"/>
                  <a:gd name="connsiteX46" fmla="*/ 1270 w 10000"/>
                  <a:gd name="connsiteY46" fmla="*/ 445 h 10000"/>
                  <a:gd name="connsiteX47" fmla="*/ 1389 w 10000"/>
                  <a:gd name="connsiteY47" fmla="*/ 759 h 10000"/>
                  <a:gd name="connsiteX48" fmla="*/ 1508 w 10000"/>
                  <a:gd name="connsiteY48" fmla="*/ 942 h 10000"/>
                  <a:gd name="connsiteX49" fmla="*/ 1309 w 10000"/>
                  <a:gd name="connsiteY49" fmla="*/ 1282 h 10000"/>
                  <a:gd name="connsiteX50" fmla="*/ 1151 w 10000"/>
                  <a:gd name="connsiteY50" fmla="*/ 1282 h 10000"/>
                  <a:gd name="connsiteX51" fmla="*/ 992 w 10000"/>
                  <a:gd name="connsiteY51" fmla="*/ 1518 h 10000"/>
                  <a:gd name="connsiteX52" fmla="*/ 1270 w 10000"/>
                  <a:gd name="connsiteY52" fmla="*/ 1623 h 10000"/>
                  <a:gd name="connsiteX53" fmla="*/ 913 w 10000"/>
                  <a:gd name="connsiteY53" fmla="*/ 1597 h 10000"/>
                  <a:gd name="connsiteX54" fmla="*/ 754 w 10000"/>
                  <a:gd name="connsiteY54" fmla="*/ 1911 h 10000"/>
                  <a:gd name="connsiteX55" fmla="*/ 714 w 10000"/>
                  <a:gd name="connsiteY55" fmla="*/ 1963 h 10000"/>
                  <a:gd name="connsiteX56" fmla="*/ 555 w 10000"/>
                  <a:gd name="connsiteY56" fmla="*/ 2304 h 10000"/>
                  <a:gd name="connsiteX57" fmla="*/ 794 w 10000"/>
                  <a:gd name="connsiteY57" fmla="*/ 2382 h 10000"/>
                  <a:gd name="connsiteX58" fmla="*/ 476 w 10000"/>
                  <a:gd name="connsiteY58" fmla="*/ 2644 h 10000"/>
                  <a:gd name="connsiteX59" fmla="*/ 79 w 10000"/>
                  <a:gd name="connsiteY59" fmla="*/ 2932 h 10000"/>
                  <a:gd name="connsiteX60" fmla="*/ 0 w 10000"/>
                  <a:gd name="connsiteY60" fmla="*/ 3089 h 10000"/>
                  <a:gd name="connsiteX61" fmla="*/ 199 w 10000"/>
                  <a:gd name="connsiteY61" fmla="*/ 3429 h 10000"/>
                  <a:gd name="connsiteX62" fmla="*/ 0 w 10000"/>
                  <a:gd name="connsiteY62" fmla="*/ 3744 h 10000"/>
                  <a:gd name="connsiteX63" fmla="*/ 40 w 10000"/>
                  <a:gd name="connsiteY63" fmla="*/ 4084 h 10000"/>
                  <a:gd name="connsiteX64" fmla="*/ 159 w 10000"/>
                  <a:gd name="connsiteY64" fmla="*/ 4189 h 10000"/>
                  <a:gd name="connsiteX65" fmla="*/ 397 w 10000"/>
                  <a:gd name="connsiteY65" fmla="*/ 4162 h 10000"/>
                  <a:gd name="connsiteX66" fmla="*/ 873 w 10000"/>
                  <a:gd name="connsiteY66" fmla="*/ 4215 h 10000"/>
                  <a:gd name="connsiteX67" fmla="*/ 1270 w 10000"/>
                  <a:gd name="connsiteY67" fmla="*/ 4110 h 10000"/>
                  <a:gd name="connsiteX68" fmla="*/ 1707 w 10000"/>
                  <a:gd name="connsiteY68" fmla="*/ 4110 h 10000"/>
                  <a:gd name="connsiteX69" fmla="*/ 1984 w 10000"/>
                  <a:gd name="connsiteY69" fmla="*/ 4005 h 10000"/>
                  <a:gd name="connsiteX70" fmla="*/ 2063 w 10000"/>
                  <a:gd name="connsiteY70" fmla="*/ 4031 h 10000"/>
                  <a:gd name="connsiteX71" fmla="*/ 1945 w 10000"/>
                  <a:gd name="connsiteY71" fmla="*/ 4084 h 10000"/>
                  <a:gd name="connsiteX72" fmla="*/ 2222 w 10000"/>
                  <a:gd name="connsiteY72" fmla="*/ 4319 h 10000"/>
                  <a:gd name="connsiteX73" fmla="*/ 2421 w 10000"/>
                  <a:gd name="connsiteY73" fmla="*/ 4267 h 10000"/>
                  <a:gd name="connsiteX74" fmla="*/ 2699 w 10000"/>
                  <a:gd name="connsiteY74" fmla="*/ 4371 h 10000"/>
                  <a:gd name="connsiteX75" fmla="*/ 3055 w 10000"/>
                  <a:gd name="connsiteY75" fmla="*/ 4345 h 10000"/>
                  <a:gd name="connsiteX76" fmla="*/ 3651 w 10000"/>
                  <a:gd name="connsiteY76" fmla="*/ 4425 h 10000"/>
                  <a:gd name="connsiteX77" fmla="*/ 3809 w 10000"/>
                  <a:gd name="connsiteY77" fmla="*/ 4477 h 10000"/>
                  <a:gd name="connsiteX78" fmla="*/ 4365 w 10000"/>
                  <a:gd name="connsiteY78" fmla="*/ 4345 h 10000"/>
                  <a:gd name="connsiteX79" fmla="*/ 4445 w 10000"/>
                  <a:gd name="connsiteY79" fmla="*/ 4425 h 10000"/>
                  <a:gd name="connsiteX80" fmla="*/ 4603 w 10000"/>
                  <a:gd name="connsiteY80" fmla="*/ 4319 h 10000"/>
                  <a:gd name="connsiteX81" fmla="*/ 4683 w 10000"/>
                  <a:gd name="connsiteY81" fmla="*/ 4451 h 10000"/>
                  <a:gd name="connsiteX82" fmla="*/ 5238 w 10000"/>
                  <a:gd name="connsiteY82" fmla="*/ 4293 h 10000"/>
                  <a:gd name="connsiteX83" fmla="*/ 5238 w 10000"/>
                  <a:gd name="connsiteY83" fmla="*/ 4136 h 10000"/>
                  <a:gd name="connsiteX84" fmla="*/ 5357 w 10000"/>
                  <a:gd name="connsiteY84" fmla="*/ 4110 h 10000"/>
                  <a:gd name="connsiteX85" fmla="*/ 5477 w 10000"/>
                  <a:gd name="connsiteY85" fmla="*/ 4162 h 10000"/>
                  <a:gd name="connsiteX86" fmla="*/ 5873 w 10000"/>
                  <a:gd name="connsiteY86" fmla="*/ 4058 h 10000"/>
                  <a:gd name="connsiteX87" fmla="*/ 5953 w 10000"/>
                  <a:gd name="connsiteY87" fmla="*/ 4084 h 10000"/>
                  <a:gd name="connsiteX88" fmla="*/ 6151 w 10000"/>
                  <a:gd name="connsiteY88" fmla="*/ 4555 h 10000"/>
                  <a:gd name="connsiteX89" fmla="*/ 6270 w 10000"/>
                  <a:gd name="connsiteY89" fmla="*/ 4607 h 10000"/>
                  <a:gd name="connsiteX90" fmla="*/ 6548 w 10000"/>
                  <a:gd name="connsiteY90" fmla="*/ 4607 h 10000"/>
                  <a:gd name="connsiteX91" fmla="*/ 6667 w 10000"/>
                  <a:gd name="connsiteY91" fmla="*/ 4817 h 10000"/>
                  <a:gd name="connsiteX92" fmla="*/ 6707 w 10000"/>
                  <a:gd name="connsiteY92" fmla="*/ 4974 h 10000"/>
                  <a:gd name="connsiteX93" fmla="*/ 7500 w 10000"/>
                  <a:gd name="connsiteY93" fmla="*/ 5183 h 10000"/>
                  <a:gd name="connsiteX94" fmla="*/ 7183 w 10000"/>
                  <a:gd name="connsiteY94" fmla="*/ 5602 h 10000"/>
                  <a:gd name="connsiteX95" fmla="*/ 6985 w 10000"/>
                  <a:gd name="connsiteY95" fmla="*/ 5497 h 10000"/>
                  <a:gd name="connsiteX96" fmla="*/ 6429 w 10000"/>
                  <a:gd name="connsiteY96" fmla="*/ 5602 h 10000"/>
                  <a:gd name="connsiteX97" fmla="*/ 6151 w 10000"/>
                  <a:gd name="connsiteY97" fmla="*/ 5288 h 10000"/>
                  <a:gd name="connsiteX98" fmla="*/ 5953 w 10000"/>
                  <a:gd name="connsiteY98" fmla="*/ 5314 h 10000"/>
                  <a:gd name="connsiteX99" fmla="*/ 6111 w 10000"/>
                  <a:gd name="connsiteY99" fmla="*/ 5523 h 10000"/>
                  <a:gd name="connsiteX100" fmla="*/ 6151 w 10000"/>
                  <a:gd name="connsiteY100" fmla="*/ 5681 h 10000"/>
                  <a:gd name="connsiteX101" fmla="*/ 5754 w 10000"/>
                  <a:gd name="connsiteY101" fmla="*/ 5969 h 10000"/>
                  <a:gd name="connsiteX102" fmla="*/ 5675 w 10000"/>
                  <a:gd name="connsiteY102" fmla="*/ 6126 h 10000"/>
                  <a:gd name="connsiteX103" fmla="*/ 5636 w 10000"/>
                  <a:gd name="connsiteY103" fmla="*/ 6256 h 10000"/>
                  <a:gd name="connsiteX104" fmla="*/ 5595 w 10000"/>
                  <a:gd name="connsiteY104" fmla="*/ 6308 h 10000"/>
                  <a:gd name="connsiteX105" fmla="*/ 5516 w 10000"/>
                  <a:gd name="connsiteY105" fmla="*/ 6414 h 10000"/>
                  <a:gd name="connsiteX106" fmla="*/ 5278 w 10000"/>
                  <a:gd name="connsiteY106" fmla="*/ 6492 h 10000"/>
                  <a:gd name="connsiteX107" fmla="*/ 5357 w 10000"/>
                  <a:gd name="connsiteY107" fmla="*/ 6675 h 10000"/>
                  <a:gd name="connsiteX108" fmla="*/ 5317 w 10000"/>
                  <a:gd name="connsiteY108" fmla="*/ 6727 h 10000"/>
                  <a:gd name="connsiteX109" fmla="*/ 5000 w 10000"/>
                  <a:gd name="connsiteY109" fmla="*/ 6885 h 10000"/>
                  <a:gd name="connsiteX110" fmla="*/ 4683 w 10000"/>
                  <a:gd name="connsiteY110" fmla="*/ 6859 h 10000"/>
                  <a:gd name="connsiteX111" fmla="*/ 4961 w 10000"/>
                  <a:gd name="connsiteY111" fmla="*/ 6963 h 10000"/>
                  <a:gd name="connsiteX112" fmla="*/ 4961 w 10000"/>
                  <a:gd name="connsiteY112" fmla="*/ 7277 h 10000"/>
                  <a:gd name="connsiteX113" fmla="*/ 4603 w 10000"/>
                  <a:gd name="connsiteY113" fmla="*/ 7356 h 10000"/>
                  <a:gd name="connsiteX114" fmla="*/ 4524 w 10000"/>
                  <a:gd name="connsiteY114" fmla="*/ 7225 h 10000"/>
                  <a:gd name="connsiteX115" fmla="*/ 4484 w 10000"/>
                  <a:gd name="connsiteY115" fmla="*/ 7121 h 10000"/>
                  <a:gd name="connsiteX116" fmla="*/ 4128 w 10000"/>
                  <a:gd name="connsiteY116" fmla="*/ 7199 h 10000"/>
                  <a:gd name="connsiteX117" fmla="*/ 4286 w 10000"/>
                  <a:gd name="connsiteY117" fmla="*/ 7304 h 10000"/>
                  <a:gd name="connsiteX118" fmla="*/ 4405 w 10000"/>
                  <a:gd name="connsiteY118" fmla="*/ 7408 h 10000"/>
                  <a:gd name="connsiteX119" fmla="*/ 4563 w 10000"/>
                  <a:gd name="connsiteY119" fmla="*/ 7670 h 10000"/>
                  <a:gd name="connsiteX120" fmla="*/ 4762 w 10000"/>
                  <a:gd name="connsiteY120" fmla="*/ 7618 h 10000"/>
                  <a:gd name="connsiteX121" fmla="*/ 4921 w 10000"/>
                  <a:gd name="connsiteY121" fmla="*/ 7827 h 10000"/>
                  <a:gd name="connsiteX122" fmla="*/ 5040 w 10000"/>
                  <a:gd name="connsiteY122" fmla="*/ 7879 h 10000"/>
                  <a:gd name="connsiteX123" fmla="*/ 5317 w 10000"/>
                  <a:gd name="connsiteY123" fmla="*/ 7853 h 10000"/>
                  <a:gd name="connsiteX124" fmla="*/ 5437 w 10000"/>
                  <a:gd name="connsiteY124" fmla="*/ 7984 h 10000"/>
                  <a:gd name="connsiteX125" fmla="*/ 5556 w 10000"/>
                  <a:gd name="connsiteY125" fmla="*/ 8115 h 10000"/>
                  <a:gd name="connsiteX126" fmla="*/ 6111 w 10000"/>
                  <a:gd name="connsiteY126" fmla="*/ 7932 h 10000"/>
                  <a:gd name="connsiteX127" fmla="*/ 6111 w 10000"/>
                  <a:gd name="connsiteY127" fmla="*/ 7853 h 10000"/>
                  <a:gd name="connsiteX128" fmla="*/ 5953 w 10000"/>
                  <a:gd name="connsiteY128" fmla="*/ 7696 h 10000"/>
                  <a:gd name="connsiteX129" fmla="*/ 6151 w 10000"/>
                  <a:gd name="connsiteY129" fmla="*/ 7540 h 10000"/>
                  <a:gd name="connsiteX130" fmla="*/ 6032 w 10000"/>
                  <a:gd name="connsiteY130" fmla="*/ 7356 h 10000"/>
                  <a:gd name="connsiteX131" fmla="*/ 6151 w 10000"/>
                  <a:gd name="connsiteY131" fmla="*/ 7277 h 10000"/>
                  <a:gd name="connsiteX132" fmla="*/ 6310 w 10000"/>
                  <a:gd name="connsiteY132" fmla="*/ 7460 h 10000"/>
                  <a:gd name="connsiteX133" fmla="*/ 6231 w 10000"/>
                  <a:gd name="connsiteY133" fmla="*/ 7566 h 10000"/>
                  <a:gd name="connsiteX134" fmla="*/ 6587 w 10000"/>
                  <a:gd name="connsiteY134" fmla="*/ 7618 h 10000"/>
                  <a:gd name="connsiteX135" fmla="*/ 6746 w 10000"/>
                  <a:gd name="connsiteY135" fmla="*/ 7696 h 10000"/>
                  <a:gd name="connsiteX136" fmla="*/ 6905 w 10000"/>
                  <a:gd name="connsiteY136" fmla="*/ 7906 h 10000"/>
                  <a:gd name="connsiteX137" fmla="*/ 6667 w 10000"/>
                  <a:gd name="connsiteY137" fmla="*/ 8089 h 10000"/>
                  <a:gd name="connsiteX138" fmla="*/ 6270 w 10000"/>
                  <a:gd name="connsiteY138" fmla="*/ 8219 h 10000"/>
                  <a:gd name="connsiteX139" fmla="*/ 6191 w 10000"/>
                  <a:gd name="connsiteY139" fmla="*/ 8377 h 10000"/>
                  <a:gd name="connsiteX140" fmla="*/ 5953 w 10000"/>
                  <a:gd name="connsiteY140" fmla="*/ 8455 h 10000"/>
                  <a:gd name="connsiteX141" fmla="*/ 6071 w 10000"/>
                  <a:gd name="connsiteY141" fmla="*/ 8612 h 10000"/>
                  <a:gd name="connsiteX142" fmla="*/ 6310 w 10000"/>
                  <a:gd name="connsiteY142" fmla="*/ 8612 h 10000"/>
                  <a:gd name="connsiteX143" fmla="*/ 6349 w 10000"/>
                  <a:gd name="connsiteY143" fmla="*/ 8612 h 10000"/>
                  <a:gd name="connsiteX144" fmla="*/ 6508 w 10000"/>
                  <a:gd name="connsiteY144" fmla="*/ 8900 h 10000"/>
                  <a:gd name="connsiteX145" fmla="*/ 6587 w 10000"/>
                  <a:gd name="connsiteY145" fmla="*/ 8612 h 10000"/>
                  <a:gd name="connsiteX146" fmla="*/ 6786 w 10000"/>
                  <a:gd name="connsiteY146" fmla="*/ 8560 h 10000"/>
                  <a:gd name="connsiteX147" fmla="*/ 6985 w 10000"/>
                  <a:gd name="connsiteY147" fmla="*/ 8638 h 10000"/>
                  <a:gd name="connsiteX148" fmla="*/ 6985 w 10000"/>
                  <a:gd name="connsiteY148" fmla="*/ 8665 h 10000"/>
                  <a:gd name="connsiteX149" fmla="*/ 7183 w 10000"/>
                  <a:gd name="connsiteY149" fmla="*/ 8612 h 10000"/>
                  <a:gd name="connsiteX150" fmla="*/ 7302 w 10000"/>
                  <a:gd name="connsiteY150" fmla="*/ 8796 h 10000"/>
                  <a:gd name="connsiteX151" fmla="*/ 6905 w 10000"/>
                  <a:gd name="connsiteY151" fmla="*/ 8691 h 10000"/>
                  <a:gd name="connsiteX152" fmla="*/ 6825 w 10000"/>
                  <a:gd name="connsiteY152" fmla="*/ 8718 h 10000"/>
                  <a:gd name="connsiteX153" fmla="*/ 6786 w 10000"/>
                  <a:gd name="connsiteY153" fmla="*/ 8926 h 10000"/>
                  <a:gd name="connsiteX154" fmla="*/ 6746 w 10000"/>
                  <a:gd name="connsiteY154" fmla="*/ 9058 h 10000"/>
                  <a:gd name="connsiteX155" fmla="*/ 7064 w 10000"/>
                  <a:gd name="connsiteY155" fmla="*/ 9031 h 10000"/>
                  <a:gd name="connsiteX156" fmla="*/ 7144 w 10000"/>
                  <a:gd name="connsiteY156" fmla="*/ 9110 h 10000"/>
                  <a:gd name="connsiteX157" fmla="*/ 7183 w 10000"/>
                  <a:gd name="connsiteY157" fmla="*/ 8953 h 10000"/>
                  <a:gd name="connsiteX158" fmla="*/ 7302 w 10000"/>
                  <a:gd name="connsiteY158" fmla="*/ 8744 h 10000"/>
                  <a:gd name="connsiteX159" fmla="*/ 7579 w 10000"/>
                  <a:gd name="connsiteY159" fmla="*/ 9136 h 10000"/>
                  <a:gd name="connsiteX160" fmla="*/ 7857 w 10000"/>
                  <a:gd name="connsiteY160" fmla="*/ 9188 h 10000"/>
                  <a:gd name="connsiteX161" fmla="*/ 8095 w 10000"/>
                  <a:gd name="connsiteY16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723 w 10000"/>
                  <a:gd name="connsiteY8" fmla="*/ 6492 h 10000"/>
                  <a:gd name="connsiteX9" fmla="*/ 9485 w 10000"/>
                  <a:gd name="connsiteY9" fmla="*/ 5549 h 10000"/>
                  <a:gd name="connsiteX10" fmla="*/ 8890 w 10000"/>
                  <a:gd name="connsiteY10" fmla="*/ 5157 h 10000"/>
                  <a:gd name="connsiteX11" fmla="*/ 9128 w 10000"/>
                  <a:gd name="connsiteY11" fmla="*/ 5523 h 10000"/>
                  <a:gd name="connsiteX12" fmla="*/ 8849 w 10000"/>
                  <a:gd name="connsiteY12" fmla="*/ 5445 h 10000"/>
                  <a:gd name="connsiteX13" fmla="*/ 8691 w 10000"/>
                  <a:gd name="connsiteY13" fmla="*/ 5183 h 10000"/>
                  <a:gd name="connsiteX14" fmla="*/ 8453 w 10000"/>
                  <a:gd name="connsiteY14" fmla="*/ 4817 h 10000"/>
                  <a:gd name="connsiteX15" fmla="*/ 7302 w 10000"/>
                  <a:gd name="connsiteY15" fmla="*/ 4503 h 10000"/>
                  <a:gd name="connsiteX16" fmla="*/ 7064 w 10000"/>
                  <a:gd name="connsiteY16" fmla="*/ 4503 h 10000"/>
                  <a:gd name="connsiteX17" fmla="*/ 6746 w 10000"/>
                  <a:gd name="connsiteY17" fmla="*/ 4189 h 10000"/>
                  <a:gd name="connsiteX18" fmla="*/ 6469 w 10000"/>
                  <a:gd name="connsiteY18" fmla="*/ 4267 h 10000"/>
                  <a:gd name="connsiteX19" fmla="*/ 6151 w 10000"/>
                  <a:gd name="connsiteY19" fmla="*/ 3900 h 10000"/>
                  <a:gd name="connsiteX20" fmla="*/ 5833 w 10000"/>
                  <a:gd name="connsiteY20" fmla="*/ 3900 h 10000"/>
                  <a:gd name="connsiteX21" fmla="*/ 5516 w 10000"/>
                  <a:gd name="connsiteY21" fmla="*/ 4005 h 10000"/>
                  <a:gd name="connsiteX22" fmla="*/ 5159 w 10000"/>
                  <a:gd name="connsiteY22" fmla="*/ 3979 h 10000"/>
                  <a:gd name="connsiteX23" fmla="*/ 5159 w 10000"/>
                  <a:gd name="connsiteY23" fmla="*/ 3482 h 10000"/>
                  <a:gd name="connsiteX24" fmla="*/ 5357 w 10000"/>
                  <a:gd name="connsiteY24" fmla="*/ 3455 h 10000"/>
                  <a:gd name="connsiteX25" fmla="*/ 5238 w 10000"/>
                  <a:gd name="connsiteY25" fmla="*/ 3325 h 10000"/>
                  <a:gd name="connsiteX26" fmla="*/ 5238 w 10000"/>
                  <a:gd name="connsiteY26" fmla="*/ 3115 h 10000"/>
                  <a:gd name="connsiteX27" fmla="*/ 5278 w 10000"/>
                  <a:gd name="connsiteY27" fmla="*/ 2985 h 10000"/>
                  <a:gd name="connsiteX28" fmla="*/ 4882 w 10000"/>
                  <a:gd name="connsiteY28" fmla="*/ 2775 h 10000"/>
                  <a:gd name="connsiteX29" fmla="*/ 4484 w 10000"/>
                  <a:gd name="connsiteY29" fmla="*/ 2540 h 10000"/>
                  <a:gd name="connsiteX30" fmla="*/ 4286 w 10000"/>
                  <a:gd name="connsiteY30" fmla="*/ 2382 h 10000"/>
                  <a:gd name="connsiteX31" fmla="*/ 4008 w 10000"/>
                  <a:gd name="connsiteY31" fmla="*/ 2330 h 10000"/>
                  <a:gd name="connsiteX32" fmla="*/ 3691 w 10000"/>
                  <a:gd name="connsiteY32" fmla="*/ 2356 h 10000"/>
                  <a:gd name="connsiteX33" fmla="*/ 3373 w 10000"/>
                  <a:gd name="connsiteY33" fmla="*/ 2278 h 10000"/>
                  <a:gd name="connsiteX34" fmla="*/ 2976 w 10000"/>
                  <a:gd name="connsiteY34" fmla="*/ 1649 h 10000"/>
                  <a:gd name="connsiteX35" fmla="*/ 2857 w 10000"/>
                  <a:gd name="connsiteY35" fmla="*/ 1492 h 10000"/>
                  <a:gd name="connsiteX36" fmla="*/ 2738 w 10000"/>
                  <a:gd name="connsiteY36" fmla="*/ 1126 h 10000"/>
                  <a:gd name="connsiteX37" fmla="*/ 2579 w 10000"/>
                  <a:gd name="connsiteY37" fmla="*/ 785 h 10000"/>
                  <a:gd name="connsiteX38" fmla="*/ 2103 w 10000"/>
                  <a:gd name="connsiteY38" fmla="*/ 549 h 10000"/>
                  <a:gd name="connsiteX39" fmla="*/ 1825 w 10000"/>
                  <a:gd name="connsiteY39" fmla="*/ 52 h 10000"/>
                  <a:gd name="connsiteX40" fmla="*/ 1468 w 10000"/>
                  <a:gd name="connsiteY40" fmla="*/ 52 h 10000"/>
                  <a:gd name="connsiteX41" fmla="*/ 1309 w 10000"/>
                  <a:gd name="connsiteY41" fmla="*/ 157 h 10000"/>
                  <a:gd name="connsiteX42" fmla="*/ 1270 w 10000"/>
                  <a:gd name="connsiteY42" fmla="*/ 0 h 10000"/>
                  <a:gd name="connsiteX43" fmla="*/ 754 w 10000"/>
                  <a:gd name="connsiteY43" fmla="*/ 104 h 10000"/>
                  <a:gd name="connsiteX44" fmla="*/ 1309 w 10000"/>
                  <a:gd name="connsiteY44" fmla="*/ 210 h 10000"/>
                  <a:gd name="connsiteX45" fmla="*/ 1270 w 10000"/>
                  <a:gd name="connsiteY45" fmla="*/ 445 h 10000"/>
                  <a:gd name="connsiteX46" fmla="*/ 1389 w 10000"/>
                  <a:gd name="connsiteY46" fmla="*/ 759 h 10000"/>
                  <a:gd name="connsiteX47" fmla="*/ 1508 w 10000"/>
                  <a:gd name="connsiteY47" fmla="*/ 942 h 10000"/>
                  <a:gd name="connsiteX48" fmla="*/ 1309 w 10000"/>
                  <a:gd name="connsiteY48" fmla="*/ 1282 h 10000"/>
                  <a:gd name="connsiteX49" fmla="*/ 1151 w 10000"/>
                  <a:gd name="connsiteY49" fmla="*/ 1282 h 10000"/>
                  <a:gd name="connsiteX50" fmla="*/ 992 w 10000"/>
                  <a:gd name="connsiteY50" fmla="*/ 1518 h 10000"/>
                  <a:gd name="connsiteX51" fmla="*/ 1270 w 10000"/>
                  <a:gd name="connsiteY51" fmla="*/ 1623 h 10000"/>
                  <a:gd name="connsiteX52" fmla="*/ 913 w 10000"/>
                  <a:gd name="connsiteY52" fmla="*/ 1597 h 10000"/>
                  <a:gd name="connsiteX53" fmla="*/ 754 w 10000"/>
                  <a:gd name="connsiteY53" fmla="*/ 1911 h 10000"/>
                  <a:gd name="connsiteX54" fmla="*/ 714 w 10000"/>
                  <a:gd name="connsiteY54" fmla="*/ 1963 h 10000"/>
                  <a:gd name="connsiteX55" fmla="*/ 555 w 10000"/>
                  <a:gd name="connsiteY55" fmla="*/ 2304 h 10000"/>
                  <a:gd name="connsiteX56" fmla="*/ 794 w 10000"/>
                  <a:gd name="connsiteY56" fmla="*/ 2382 h 10000"/>
                  <a:gd name="connsiteX57" fmla="*/ 476 w 10000"/>
                  <a:gd name="connsiteY57" fmla="*/ 2644 h 10000"/>
                  <a:gd name="connsiteX58" fmla="*/ 79 w 10000"/>
                  <a:gd name="connsiteY58" fmla="*/ 2932 h 10000"/>
                  <a:gd name="connsiteX59" fmla="*/ 0 w 10000"/>
                  <a:gd name="connsiteY59" fmla="*/ 3089 h 10000"/>
                  <a:gd name="connsiteX60" fmla="*/ 199 w 10000"/>
                  <a:gd name="connsiteY60" fmla="*/ 3429 h 10000"/>
                  <a:gd name="connsiteX61" fmla="*/ 0 w 10000"/>
                  <a:gd name="connsiteY61" fmla="*/ 3744 h 10000"/>
                  <a:gd name="connsiteX62" fmla="*/ 40 w 10000"/>
                  <a:gd name="connsiteY62" fmla="*/ 4084 h 10000"/>
                  <a:gd name="connsiteX63" fmla="*/ 159 w 10000"/>
                  <a:gd name="connsiteY63" fmla="*/ 4189 h 10000"/>
                  <a:gd name="connsiteX64" fmla="*/ 397 w 10000"/>
                  <a:gd name="connsiteY64" fmla="*/ 4162 h 10000"/>
                  <a:gd name="connsiteX65" fmla="*/ 873 w 10000"/>
                  <a:gd name="connsiteY65" fmla="*/ 4215 h 10000"/>
                  <a:gd name="connsiteX66" fmla="*/ 1270 w 10000"/>
                  <a:gd name="connsiteY66" fmla="*/ 4110 h 10000"/>
                  <a:gd name="connsiteX67" fmla="*/ 1707 w 10000"/>
                  <a:gd name="connsiteY67" fmla="*/ 4110 h 10000"/>
                  <a:gd name="connsiteX68" fmla="*/ 1984 w 10000"/>
                  <a:gd name="connsiteY68" fmla="*/ 4005 h 10000"/>
                  <a:gd name="connsiteX69" fmla="*/ 2063 w 10000"/>
                  <a:gd name="connsiteY69" fmla="*/ 4031 h 10000"/>
                  <a:gd name="connsiteX70" fmla="*/ 1945 w 10000"/>
                  <a:gd name="connsiteY70" fmla="*/ 4084 h 10000"/>
                  <a:gd name="connsiteX71" fmla="*/ 2222 w 10000"/>
                  <a:gd name="connsiteY71" fmla="*/ 4319 h 10000"/>
                  <a:gd name="connsiteX72" fmla="*/ 2421 w 10000"/>
                  <a:gd name="connsiteY72" fmla="*/ 4267 h 10000"/>
                  <a:gd name="connsiteX73" fmla="*/ 2699 w 10000"/>
                  <a:gd name="connsiteY73" fmla="*/ 4371 h 10000"/>
                  <a:gd name="connsiteX74" fmla="*/ 3055 w 10000"/>
                  <a:gd name="connsiteY74" fmla="*/ 4345 h 10000"/>
                  <a:gd name="connsiteX75" fmla="*/ 3651 w 10000"/>
                  <a:gd name="connsiteY75" fmla="*/ 4425 h 10000"/>
                  <a:gd name="connsiteX76" fmla="*/ 3809 w 10000"/>
                  <a:gd name="connsiteY76" fmla="*/ 4477 h 10000"/>
                  <a:gd name="connsiteX77" fmla="*/ 4365 w 10000"/>
                  <a:gd name="connsiteY77" fmla="*/ 4345 h 10000"/>
                  <a:gd name="connsiteX78" fmla="*/ 4445 w 10000"/>
                  <a:gd name="connsiteY78" fmla="*/ 4425 h 10000"/>
                  <a:gd name="connsiteX79" fmla="*/ 4603 w 10000"/>
                  <a:gd name="connsiteY79" fmla="*/ 4319 h 10000"/>
                  <a:gd name="connsiteX80" fmla="*/ 4683 w 10000"/>
                  <a:gd name="connsiteY80" fmla="*/ 4451 h 10000"/>
                  <a:gd name="connsiteX81" fmla="*/ 5238 w 10000"/>
                  <a:gd name="connsiteY81" fmla="*/ 4293 h 10000"/>
                  <a:gd name="connsiteX82" fmla="*/ 5238 w 10000"/>
                  <a:gd name="connsiteY82" fmla="*/ 4136 h 10000"/>
                  <a:gd name="connsiteX83" fmla="*/ 5357 w 10000"/>
                  <a:gd name="connsiteY83" fmla="*/ 4110 h 10000"/>
                  <a:gd name="connsiteX84" fmla="*/ 5477 w 10000"/>
                  <a:gd name="connsiteY84" fmla="*/ 4162 h 10000"/>
                  <a:gd name="connsiteX85" fmla="*/ 5873 w 10000"/>
                  <a:gd name="connsiteY85" fmla="*/ 4058 h 10000"/>
                  <a:gd name="connsiteX86" fmla="*/ 5953 w 10000"/>
                  <a:gd name="connsiteY86" fmla="*/ 4084 h 10000"/>
                  <a:gd name="connsiteX87" fmla="*/ 6151 w 10000"/>
                  <a:gd name="connsiteY87" fmla="*/ 4555 h 10000"/>
                  <a:gd name="connsiteX88" fmla="*/ 6270 w 10000"/>
                  <a:gd name="connsiteY88" fmla="*/ 4607 h 10000"/>
                  <a:gd name="connsiteX89" fmla="*/ 6548 w 10000"/>
                  <a:gd name="connsiteY89" fmla="*/ 4607 h 10000"/>
                  <a:gd name="connsiteX90" fmla="*/ 6667 w 10000"/>
                  <a:gd name="connsiteY90" fmla="*/ 4817 h 10000"/>
                  <a:gd name="connsiteX91" fmla="*/ 6707 w 10000"/>
                  <a:gd name="connsiteY91" fmla="*/ 4974 h 10000"/>
                  <a:gd name="connsiteX92" fmla="*/ 7500 w 10000"/>
                  <a:gd name="connsiteY92" fmla="*/ 5183 h 10000"/>
                  <a:gd name="connsiteX93" fmla="*/ 7183 w 10000"/>
                  <a:gd name="connsiteY93" fmla="*/ 5602 h 10000"/>
                  <a:gd name="connsiteX94" fmla="*/ 6985 w 10000"/>
                  <a:gd name="connsiteY94" fmla="*/ 5497 h 10000"/>
                  <a:gd name="connsiteX95" fmla="*/ 6429 w 10000"/>
                  <a:gd name="connsiteY95" fmla="*/ 5602 h 10000"/>
                  <a:gd name="connsiteX96" fmla="*/ 6151 w 10000"/>
                  <a:gd name="connsiteY96" fmla="*/ 5288 h 10000"/>
                  <a:gd name="connsiteX97" fmla="*/ 5953 w 10000"/>
                  <a:gd name="connsiteY97" fmla="*/ 5314 h 10000"/>
                  <a:gd name="connsiteX98" fmla="*/ 6111 w 10000"/>
                  <a:gd name="connsiteY98" fmla="*/ 5523 h 10000"/>
                  <a:gd name="connsiteX99" fmla="*/ 6151 w 10000"/>
                  <a:gd name="connsiteY99" fmla="*/ 5681 h 10000"/>
                  <a:gd name="connsiteX100" fmla="*/ 5754 w 10000"/>
                  <a:gd name="connsiteY100" fmla="*/ 5969 h 10000"/>
                  <a:gd name="connsiteX101" fmla="*/ 5675 w 10000"/>
                  <a:gd name="connsiteY101" fmla="*/ 6126 h 10000"/>
                  <a:gd name="connsiteX102" fmla="*/ 5636 w 10000"/>
                  <a:gd name="connsiteY102" fmla="*/ 6256 h 10000"/>
                  <a:gd name="connsiteX103" fmla="*/ 5595 w 10000"/>
                  <a:gd name="connsiteY103" fmla="*/ 6308 h 10000"/>
                  <a:gd name="connsiteX104" fmla="*/ 5516 w 10000"/>
                  <a:gd name="connsiteY104" fmla="*/ 6414 h 10000"/>
                  <a:gd name="connsiteX105" fmla="*/ 5278 w 10000"/>
                  <a:gd name="connsiteY105" fmla="*/ 6492 h 10000"/>
                  <a:gd name="connsiteX106" fmla="*/ 5357 w 10000"/>
                  <a:gd name="connsiteY106" fmla="*/ 6675 h 10000"/>
                  <a:gd name="connsiteX107" fmla="*/ 5317 w 10000"/>
                  <a:gd name="connsiteY107" fmla="*/ 6727 h 10000"/>
                  <a:gd name="connsiteX108" fmla="*/ 5000 w 10000"/>
                  <a:gd name="connsiteY108" fmla="*/ 6885 h 10000"/>
                  <a:gd name="connsiteX109" fmla="*/ 4683 w 10000"/>
                  <a:gd name="connsiteY109" fmla="*/ 6859 h 10000"/>
                  <a:gd name="connsiteX110" fmla="*/ 4961 w 10000"/>
                  <a:gd name="connsiteY110" fmla="*/ 6963 h 10000"/>
                  <a:gd name="connsiteX111" fmla="*/ 4961 w 10000"/>
                  <a:gd name="connsiteY111" fmla="*/ 7277 h 10000"/>
                  <a:gd name="connsiteX112" fmla="*/ 4603 w 10000"/>
                  <a:gd name="connsiteY112" fmla="*/ 7356 h 10000"/>
                  <a:gd name="connsiteX113" fmla="*/ 4524 w 10000"/>
                  <a:gd name="connsiteY113" fmla="*/ 7225 h 10000"/>
                  <a:gd name="connsiteX114" fmla="*/ 4484 w 10000"/>
                  <a:gd name="connsiteY114" fmla="*/ 7121 h 10000"/>
                  <a:gd name="connsiteX115" fmla="*/ 4128 w 10000"/>
                  <a:gd name="connsiteY115" fmla="*/ 7199 h 10000"/>
                  <a:gd name="connsiteX116" fmla="*/ 4286 w 10000"/>
                  <a:gd name="connsiteY116" fmla="*/ 7304 h 10000"/>
                  <a:gd name="connsiteX117" fmla="*/ 4405 w 10000"/>
                  <a:gd name="connsiteY117" fmla="*/ 7408 h 10000"/>
                  <a:gd name="connsiteX118" fmla="*/ 4563 w 10000"/>
                  <a:gd name="connsiteY118" fmla="*/ 7670 h 10000"/>
                  <a:gd name="connsiteX119" fmla="*/ 4762 w 10000"/>
                  <a:gd name="connsiteY119" fmla="*/ 7618 h 10000"/>
                  <a:gd name="connsiteX120" fmla="*/ 4921 w 10000"/>
                  <a:gd name="connsiteY120" fmla="*/ 7827 h 10000"/>
                  <a:gd name="connsiteX121" fmla="*/ 5040 w 10000"/>
                  <a:gd name="connsiteY121" fmla="*/ 7879 h 10000"/>
                  <a:gd name="connsiteX122" fmla="*/ 5317 w 10000"/>
                  <a:gd name="connsiteY122" fmla="*/ 7853 h 10000"/>
                  <a:gd name="connsiteX123" fmla="*/ 5437 w 10000"/>
                  <a:gd name="connsiteY123" fmla="*/ 7984 h 10000"/>
                  <a:gd name="connsiteX124" fmla="*/ 5556 w 10000"/>
                  <a:gd name="connsiteY124" fmla="*/ 8115 h 10000"/>
                  <a:gd name="connsiteX125" fmla="*/ 6111 w 10000"/>
                  <a:gd name="connsiteY125" fmla="*/ 7932 h 10000"/>
                  <a:gd name="connsiteX126" fmla="*/ 6111 w 10000"/>
                  <a:gd name="connsiteY126" fmla="*/ 7853 h 10000"/>
                  <a:gd name="connsiteX127" fmla="*/ 5953 w 10000"/>
                  <a:gd name="connsiteY127" fmla="*/ 7696 h 10000"/>
                  <a:gd name="connsiteX128" fmla="*/ 6151 w 10000"/>
                  <a:gd name="connsiteY128" fmla="*/ 7540 h 10000"/>
                  <a:gd name="connsiteX129" fmla="*/ 6032 w 10000"/>
                  <a:gd name="connsiteY129" fmla="*/ 7356 h 10000"/>
                  <a:gd name="connsiteX130" fmla="*/ 6151 w 10000"/>
                  <a:gd name="connsiteY130" fmla="*/ 7277 h 10000"/>
                  <a:gd name="connsiteX131" fmla="*/ 6310 w 10000"/>
                  <a:gd name="connsiteY131" fmla="*/ 7460 h 10000"/>
                  <a:gd name="connsiteX132" fmla="*/ 6231 w 10000"/>
                  <a:gd name="connsiteY132" fmla="*/ 7566 h 10000"/>
                  <a:gd name="connsiteX133" fmla="*/ 6587 w 10000"/>
                  <a:gd name="connsiteY133" fmla="*/ 7618 h 10000"/>
                  <a:gd name="connsiteX134" fmla="*/ 6746 w 10000"/>
                  <a:gd name="connsiteY134" fmla="*/ 7696 h 10000"/>
                  <a:gd name="connsiteX135" fmla="*/ 6905 w 10000"/>
                  <a:gd name="connsiteY135" fmla="*/ 7906 h 10000"/>
                  <a:gd name="connsiteX136" fmla="*/ 6667 w 10000"/>
                  <a:gd name="connsiteY136" fmla="*/ 8089 h 10000"/>
                  <a:gd name="connsiteX137" fmla="*/ 6270 w 10000"/>
                  <a:gd name="connsiteY137" fmla="*/ 8219 h 10000"/>
                  <a:gd name="connsiteX138" fmla="*/ 6191 w 10000"/>
                  <a:gd name="connsiteY138" fmla="*/ 8377 h 10000"/>
                  <a:gd name="connsiteX139" fmla="*/ 5953 w 10000"/>
                  <a:gd name="connsiteY139" fmla="*/ 8455 h 10000"/>
                  <a:gd name="connsiteX140" fmla="*/ 6071 w 10000"/>
                  <a:gd name="connsiteY140" fmla="*/ 8612 h 10000"/>
                  <a:gd name="connsiteX141" fmla="*/ 6310 w 10000"/>
                  <a:gd name="connsiteY141" fmla="*/ 8612 h 10000"/>
                  <a:gd name="connsiteX142" fmla="*/ 6349 w 10000"/>
                  <a:gd name="connsiteY142" fmla="*/ 8612 h 10000"/>
                  <a:gd name="connsiteX143" fmla="*/ 6508 w 10000"/>
                  <a:gd name="connsiteY143" fmla="*/ 8900 h 10000"/>
                  <a:gd name="connsiteX144" fmla="*/ 6587 w 10000"/>
                  <a:gd name="connsiteY144" fmla="*/ 8612 h 10000"/>
                  <a:gd name="connsiteX145" fmla="*/ 6786 w 10000"/>
                  <a:gd name="connsiteY145" fmla="*/ 8560 h 10000"/>
                  <a:gd name="connsiteX146" fmla="*/ 6985 w 10000"/>
                  <a:gd name="connsiteY146" fmla="*/ 8638 h 10000"/>
                  <a:gd name="connsiteX147" fmla="*/ 6985 w 10000"/>
                  <a:gd name="connsiteY147" fmla="*/ 8665 h 10000"/>
                  <a:gd name="connsiteX148" fmla="*/ 7183 w 10000"/>
                  <a:gd name="connsiteY148" fmla="*/ 8612 h 10000"/>
                  <a:gd name="connsiteX149" fmla="*/ 7302 w 10000"/>
                  <a:gd name="connsiteY149" fmla="*/ 8796 h 10000"/>
                  <a:gd name="connsiteX150" fmla="*/ 6905 w 10000"/>
                  <a:gd name="connsiteY150" fmla="*/ 8691 h 10000"/>
                  <a:gd name="connsiteX151" fmla="*/ 6825 w 10000"/>
                  <a:gd name="connsiteY151" fmla="*/ 8718 h 10000"/>
                  <a:gd name="connsiteX152" fmla="*/ 6786 w 10000"/>
                  <a:gd name="connsiteY152" fmla="*/ 8926 h 10000"/>
                  <a:gd name="connsiteX153" fmla="*/ 6746 w 10000"/>
                  <a:gd name="connsiteY153" fmla="*/ 9058 h 10000"/>
                  <a:gd name="connsiteX154" fmla="*/ 7064 w 10000"/>
                  <a:gd name="connsiteY154" fmla="*/ 9031 h 10000"/>
                  <a:gd name="connsiteX155" fmla="*/ 7144 w 10000"/>
                  <a:gd name="connsiteY155" fmla="*/ 9110 h 10000"/>
                  <a:gd name="connsiteX156" fmla="*/ 7183 w 10000"/>
                  <a:gd name="connsiteY156" fmla="*/ 8953 h 10000"/>
                  <a:gd name="connsiteX157" fmla="*/ 7302 w 10000"/>
                  <a:gd name="connsiteY157" fmla="*/ 8744 h 10000"/>
                  <a:gd name="connsiteX158" fmla="*/ 7579 w 10000"/>
                  <a:gd name="connsiteY158" fmla="*/ 9136 h 10000"/>
                  <a:gd name="connsiteX159" fmla="*/ 7857 w 10000"/>
                  <a:gd name="connsiteY159" fmla="*/ 9188 h 10000"/>
                  <a:gd name="connsiteX160" fmla="*/ 8095 w 10000"/>
                  <a:gd name="connsiteY16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485 w 10000"/>
                  <a:gd name="connsiteY8" fmla="*/ 5549 h 10000"/>
                  <a:gd name="connsiteX9" fmla="*/ 8890 w 10000"/>
                  <a:gd name="connsiteY9" fmla="*/ 5157 h 10000"/>
                  <a:gd name="connsiteX10" fmla="*/ 9128 w 10000"/>
                  <a:gd name="connsiteY10" fmla="*/ 5523 h 10000"/>
                  <a:gd name="connsiteX11" fmla="*/ 8849 w 10000"/>
                  <a:gd name="connsiteY11" fmla="*/ 5445 h 10000"/>
                  <a:gd name="connsiteX12" fmla="*/ 8691 w 10000"/>
                  <a:gd name="connsiteY12" fmla="*/ 5183 h 10000"/>
                  <a:gd name="connsiteX13" fmla="*/ 8453 w 10000"/>
                  <a:gd name="connsiteY13" fmla="*/ 4817 h 10000"/>
                  <a:gd name="connsiteX14" fmla="*/ 7302 w 10000"/>
                  <a:gd name="connsiteY14" fmla="*/ 4503 h 10000"/>
                  <a:gd name="connsiteX15" fmla="*/ 7064 w 10000"/>
                  <a:gd name="connsiteY15" fmla="*/ 4503 h 10000"/>
                  <a:gd name="connsiteX16" fmla="*/ 6746 w 10000"/>
                  <a:gd name="connsiteY16" fmla="*/ 4189 h 10000"/>
                  <a:gd name="connsiteX17" fmla="*/ 6469 w 10000"/>
                  <a:gd name="connsiteY17" fmla="*/ 4267 h 10000"/>
                  <a:gd name="connsiteX18" fmla="*/ 6151 w 10000"/>
                  <a:gd name="connsiteY18" fmla="*/ 3900 h 10000"/>
                  <a:gd name="connsiteX19" fmla="*/ 5833 w 10000"/>
                  <a:gd name="connsiteY19" fmla="*/ 3900 h 10000"/>
                  <a:gd name="connsiteX20" fmla="*/ 5516 w 10000"/>
                  <a:gd name="connsiteY20" fmla="*/ 4005 h 10000"/>
                  <a:gd name="connsiteX21" fmla="*/ 5159 w 10000"/>
                  <a:gd name="connsiteY21" fmla="*/ 3979 h 10000"/>
                  <a:gd name="connsiteX22" fmla="*/ 5159 w 10000"/>
                  <a:gd name="connsiteY22" fmla="*/ 3482 h 10000"/>
                  <a:gd name="connsiteX23" fmla="*/ 5357 w 10000"/>
                  <a:gd name="connsiteY23" fmla="*/ 3455 h 10000"/>
                  <a:gd name="connsiteX24" fmla="*/ 5238 w 10000"/>
                  <a:gd name="connsiteY24" fmla="*/ 3325 h 10000"/>
                  <a:gd name="connsiteX25" fmla="*/ 5238 w 10000"/>
                  <a:gd name="connsiteY25" fmla="*/ 3115 h 10000"/>
                  <a:gd name="connsiteX26" fmla="*/ 5278 w 10000"/>
                  <a:gd name="connsiteY26" fmla="*/ 2985 h 10000"/>
                  <a:gd name="connsiteX27" fmla="*/ 4882 w 10000"/>
                  <a:gd name="connsiteY27" fmla="*/ 2775 h 10000"/>
                  <a:gd name="connsiteX28" fmla="*/ 4484 w 10000"/>
                  <a:gd name="connsiteY28" fmla="*/ 2540 h 10000"/>
                  <a:gd name="connsiteX29" fmla="*/ 4286 w 10000"/>
                  <a:gd name="connsiteY29" fmla="*/ 2382 h 10000"/>
                  <a:gd name="connsiteX30" fmla="*/ 4008 w 10000"/>
                  <a:gd name="connsiteY30" fmla="*/ 2330 h 10000"/>
                  <a:gd name="connsiteX31" fmla="*/ 3691 w 10000"/>
                  <a:gd name="connsiteY31" fmla="*/ 2356 h 10000"/>
                  <a:gd name="connsiteX32" fmla="*/ 3373 w 10000"/>
                  <a:gd name="connsiteY32" fmla="*/ 2278 h 10000"/>
                  <a:gd name="connsiteX33" fmla="*/ 2976 w 10000"/>
                  <a:gd name="connsiteY33" fmla="*/ 1649 h 10000"/>
                  <a:gd name="connsiteX34" fmla="*/ 2857 w 10000"/>
                  <a:gd name="connsiteY34" fmla="*/ 1492 h 10000"/>
                  <a:gd name="connsiteX35" fmla="*/ 2738 w 10000"/>
                  <a:gd name="connsiteY35" fmla="*/ 1126 h 10000"/>
                  <a:gd name="connsiteX36" fmla="*/ 2579 w 10000"/>
                  <a:gd name="connsiteY36" fmla="*/ 785 h 10000"/>
                  <a:gd name="connsiteX37" fmla="*/ 2103 w 10000"/>
                  <a:gd name="connsiteY37" fmla="*/ 549 h 10000"/>
                  <a:gd name="connsiteX38" fmla="*/ 1825 w 10000"/>
                  <a:gd name="connsiteY38" fmla="*/ 52 h 10000"/>
                  <a:gd name="connsiteX39" fmla="*/ 1468 w 10000"/>
                  <a:gd name="connsiteY39" fmla="*/ 52 h 10000"/>
                  <a:gd name="connsiteX40" fmla="*/ 1309 w 10000"/>
                  <a:gd name="connsiteY40" fmla="*/ 157 h 10000"/>
                  <a:gd name="connsiteX41" fmla="*/ 1270 w 10000"/>
                  <a:gd name="connsiteY41" fmla="*/ 0 h 10000"/>
                  <a:gd name="connsiteX42" fmla="*/ 754 w 10000"/>
                  <a:gd name="connsiteY42" fmla="*/ 104 h 10000"/>
                  <a:gd name="connsiteX43" fmla="*/ 1309 w 10000"/>
                  <a:gd name="connsiteY43" fmla="*/ 210 h 10000"/>
                  <a:gd name="connsiteX44" fmla="*/ 1270 w 10000"/>
                  <a:gd name="connsiteY44" fmla="*/ 445 h 10000"/>
                  <a:gd name="connsiteX45" fmla="*/ 1389 w 10000"/>
                  <a:gd name="connsiteY45" fmla="*/ 759 h 10000"/>
                  <a:gd name="connsiteX46" fmla="*/ 1508 w 10000"/>
                  <a:gd name="connsiteY46" fmla="*/ 942 h 10000"/>
                  <a:gd name="connsiteX47" fmla="*/ 1309 w 10000"/>
                  <a:gd name="connsiteY47" fmla="*/ 1282 h 10000"/>
                  <a:gd name="connsiteX48" fmla="*/ 1151 w 10000"/>
                  <a:gd name="connsiteY48" fmla="*/ 1282 h 10000"/>
                  <a:gd name="connsiteX49" fmla="*/ 992 w 10000"/>
                  <a:gd name="connsiteY49" fmla="*/ 1518 h 10000"/>
                  <a:gd name="connsiteX50" fmla="*/ 1270 w 10000"/>
                  <a:gd name="connsiteY50" fmla="*/ 1623 h 10000"/>
                  <a:gd name="connsiteX51" fmla="*/ 913 w 10000"/>
                  <a:gd name="connsiteY51" fmla="*/ 1597 h 10000"/>
                  <a:gd name="connsiteX52" fmla="*/ 754 w 10000"/>
                  <a:gd name="connsiteY52" fmla="*/ 1911 h 10000"/>
                  <a:gd name="connsiteX53" fmla="*/ 714 w 10000"/>
                  <a:gd name="connsiteY53" fmla="*/ 1963 h 10000"/>
                  <a:gd name="connsiteX54" fmla="*/ 555 w 10000"/>
                  <a:gd name="connsiteY54" fmla="*/ 2304 h 10000"/>
                  <a:gd name="connsiteX55" fmla="*/ 794 w 10000"/>
                  <a:gd name="connsiteY55" fmla="*/ 2382 h 10000"/>
                  <a:gd name="connsiteX56" fmla="*/ 476 w 10000"/>
                  <a:gd name="connsiteY56" fmla="*/ 2644 h 10000"/>
                  <a:gd name="connsiteX57" fmla="*/ 79 w 10000"/>
                  <a:gd name="connsiteY57" fmla="*/ 2932 h 10000"/>
                  <a:gd name="connsiteX58" fmla="*/ 0 w 10000"/>
                  <a:gd name="connsiteY58" fmla="*/ 3089 h 10000"/>
                  <a:gd name="connsiteX59" fmla="*/ 199 w 10000"/>
                  <a:gd name="connsiteY59" fmla="*/ 3429 h 10000"/>
                  <a:gd name="connsiteX60" fmla="*/ 0 w 10000"/>
                  <a:gd name="connsiteY60" fmla="*/ 3744 h 10000"/>
                  <a:gd name="connsiteX61" fmla="*/ 40 w 10000"/>
                  <a:gd name="connsiteY61" fmla="*/ 4084 h 10000"/>
                  <a:gd name="connsiteX62" fmla="*/ 159 w 10000"/>
                  <a:gd name="connsiteY62" fmla="*/ 4189 h 10000"/>
                  <a:gd name="connsiteX63" fmla="*/ 397 w 10000"/>
                  <a:gd name="connsiteY63" fmla="*/ 4162 h 10000"/>
                  <a:gd name="connsiteX64" fmla="*/ 873 w 10000"/>
                  <a:gd name="connsiteY64" fmla="*/ 4215 h 10000"/>
                  <a:gd name="connsiteX65" fmla="*/ 1270 w 10000"/>
                  <a:gd name="connsiteY65" fmla="*/ 4110 h 10000"/>
                  <a:gd name="connsiteX66" fmla="*/ 1707 w 10000"/>
                  <a:gd name="connsiteY66" fmla="*/ 4110 h 10000"/>
                  <a:gd name="connsiteX67" fmla="*/ 1984 w 10000"/>
                  <a:gd name="connsiteY67" fmla="*/ 4005 h 10000"/>
                  <a:gd name="connsiteX68" fmla="*/ 2063 w 10000"/>
                  <a:gd name="connsiteY68" fmla="*/ 4031 h 10000"/>
                  <a:gd name="connsiteX69" fmla="*/ 1945 w 10000"/>
                  <a:gd name="connsiteY69" fmla="*/ 4084 h 10000"/>
                  <a:gd name="connsiteX70" fmla="*/ 2222 w 10000"/>
                  <a:gd name="connsiteY70" fmla="*/ 4319 h 10000"/>
                  <a:gd name="connsiteX71" fmla="*/ 2421 w 10000"/>
                  <a:gd name="connsiteY71" fmla="*/ 4267 h 10000"/>
                  <a:gd name="connsiteX72" fmla="*/ 2699 w 10000"/>
                  <a:gd name="connsiteY72" fmla="*/ 4371 h 10000"/>
                  <a:gd name="connsiteX73" fmla="*/ 3055 w 10000"/>
                  <a:gd name="connsiteY73" fmla="*/ 4345 h 10000"/>
                  <a:gd name="connsiteX74" fmla="*/ 3651 w 10000"/>
                  <a:gd name="connsiteY74" fmla="*/ 4425 h 10000"/>
                  <a:gd name="connsiteX75" fmla="*/ 3809 w 10000"/>
                  <a:gd name="connsiteY75" fmla="*/ 4477 h 10000"/>
                  <a:gd name="connsiteX76" fmla="*/ 4365 w 10000"/>
                  <a:gd name="connsiteY76" fmla="*/ 4345 h 10000"/>
                  <a:gd name="connsiteX77" fmla="*/ 4445 w 10000"/>
                  <a:gd name="connsiteY77" fmla="*/ 4425 h 10000"/>
                  <a:gd name="connsiteX78" fmla="*/ 4603 w 10000"/>
                  <a:gd name="connsiteY78" fmla="*/ 4319 h 10000"/>
                  <a:gd name="connsiteX79" fmla="*/ 4683 w 10000"/>
                  <a:gd name="connsiteY79" fmla="*/ 4451 h 10000"/>
                  <a:gd name="connsiteX80" fmla="*/ 5238 w 10000"/>
                  <a:gd name="connsiteY80" fmla="*/ 4293 h 10000"/>
                  <a:gd name="connsiteX81" fmla="*/ 5238 w 10000"/>
                  <a:gd name="connsiteY81" fmla="*/ 4136 h 10000"/>
                  <a:gd name="connsiteX82" fmla="*/ 5357 w 10000"/>
                  <a:gd name="connsiteY82" fmla="*/ 4110 h 10000"/>
                  <a:gd name="connsiteX83" fmla="*/ 5477 w 10000"/>
                  <a:gd name="connsiteY83" fmla="*/ 4162 h 10000"/>
                  <a:gd name="connsiteX84" fmla="*/ 5873 w 10000"/>
                  <a:gd name="connsiteY84" fmla="*/ 4058 h 10000"/>
                  <a:gd name="connsiteX85" fmla="*/ 5953 w 10000"/>
                  <a:gd name="connsiteY85" fmla="*/ 4084 h 10000"/>
                  <a:gd name="connsiteX86" fmla="*/ 6151 w 10000"/>
                  <a:gd name="connsiteY86" fmla="*/ 4555 h 10000"/>
                  <a:gd name="connsiteX87" fmla="*/ 6270 w 10000"/>
                  <a:gd name="connsiteY87" fmla="*/ 4607 h 10000"/>
                  <a:gd name="connsiteX88" fmla="*/ 6548 w 10000"/>
                  <a:gd name="connsiteY88" fmla="*/ 4607 h 10000"/>
                  <a:gd name="connsiteX89" fmla="*/ 6667 w 10000"/>
                  <a:gd name="connsiteY89" fmla="*/ 4817 h 10000"/>
                  <a:gd name="connsiteX90" fmla="*/ 6707 w 10000"/>
                  <a:gd name="connsiteY90" fmla="*/ 4974 h 10000"/>
                  <a:gd name="connsiteX91" fmla="*/ 7500 w 10000"/>
                  <a:gd name="connsiteY91" fmla="*/ 5183 h 10000"/>
                  <a:gd name="connsiteX92" fmla="*/ 7183 w 10000"/>
                  <a:gd name="connsiteY92" fmla="*/ 5602 h 10000"/>
                  <a:gd name="connsiteX93" fmla="*/ 6985 w 10000"/>
                  <a:gd name="connsiteY93" fmla="*/ 5497 h 10000"/>
                  <a:gd name="connsiteX94" fmla="*/ 6429 w 10000"/>
                  <a:gd name="connsiteY94" fmla="*/ 5602 h 10000"/>
                  <a:gd name="connsiteX95" fmla="*/ 6151 w 10000"/>
                  <a:gd name="connsiteY95" fmla="*/ 5288 h 10000"/>
                  <a:gd name="connsiteX96" fmla="*/ 5953 w 10000"/>
                  <a:gd name="connsiteY96" fmla="*/ 5314 h 10000"/>
                  <a:gd name="connsiteX97" fmla="*/ 6111 w 10000"/>
                  <a:gd name="connsiteY97" fmla="*/ 5523 h 10000"/>
                  <a:gd name="connsiteX98" fmla="*/ 6151 w 10000"/>
                  <a:gd name="connsiteY98" fmla="*/ 5681 h 10000"/>
                  <a:gd name="connsiteX99" fmla="*/ 5754 w 10000"/>
                  <a:gd name="connsiteY99" fmla="*/ 5969 h 10000"/>
                  <a:gd name="connsiteX100" fmla="*/ 5675 w 10000"/>
                  <a:gd name="connsiteY100" fmla="*/ 6126 h 10000"/>
                  <a:gd name="connsiteX101" fmla="*/ 5636 w 10000"/>
                  <a:gd name="connsiteY101" fmla="*/ 6256 h 10000"/>
                  <a:gd name="connsiteX102" fmla="*/ 5595 w 10000"/>
                  <a:gd name="connsiteY102" fmla="*/ 6308 h 10000"/>
                  <a:gd name="connsiteX103" fmla="*/ 5516 w 10000"/>
                  <a:gd name="connsiteY103" fmla="*/ 6414 h 10000"/>
                  <a:gd name="connsiteX104" fmla="*/ 5278 w 10000"/>
                  <a:gd name="connsiteY104" fmla="*/ 6492 h 10000"/>
                  <a:gd name="connsiteX105" fmla="*/ 5357 w 10000"/>
                  <a:gd name="connsiteY105" fmla="*/ 6675 h 10000"/>
                  <a:gd name="connsiteX106" fmla="*/ 5317 w 10000"/>
                  <a:gd name="connsiteY106" fmla="*/ 6727 h 10000"/>
                  <a:gd name="connsiteX107" fmla="*/ 5000 w 10000"/>
                  <a:gd name="connsiteY107" fmla="*/ 6885 h 10000"/>
                  <a:gd name="connsiteX108" fmla="*/ 4683 w 10000"/>
                  <a:gd name="connsiteY108" fmla="*/ 6859 h 10000"/>
                  <a:gd name="connsiteX109" fmla="*/ 4961 w 10000"/>
                  <a:gd name="connsiteY109" fmla="*/ 6963 h 10000"/>
                  <a:gd name="connsiteX110" fmla="*/ 4961 w 10000"/>
                  <a:gd name="connsiteY110" fmla="*/ 7277 h 10000"/>
                  <a:gd name="connsiteX111" fmla="*/ 4603 w 10000"/>
                  <a:gd name="connsiteY111" fmla="*/ 7356 h 10000"/>
                  <a:gd name="connsiteX112" fmla="*/ 4524 w 10000"/>
                  <a:gd name="connsiteY112" fmla="*/ 7225 h 10000"/>
                  <a:gd name="connsiteX113" fmla="*/ 4484 w 10000"/>
                  <a:gd name="connsiteY113" fmla="*/ 7121 h 10000"/>
                  <a:gd name="connsiteX114" fmla="*/ 4128 w 10000"/>
                  <a:gd name="connsiteY114" fmla="*/ 7199 h 10000"/>
                  <a:gd name="connsiteX115" fmla="*/ 4286 w 10000"/>
                  <a:gd name="connsiteY115" fmla="*/ 7304 h 10000"/>
                  <a:gd name="connsiteX116" fmla="*/ 4405 w 10000"/>
                  <a:gd name="connsiteY116" fmla="*/ 7408 h 10000"/>
                  <a:gd name="connsiteX117" fmla="*/ 4563 w 10000"/>
                  <a:gd name="connsiteY117" fmla="*/ 7670 h 10000"/>
                  <a:gd name="connsiteX118" fmla="*/ 4762 w 10000"/>
                  <a:gd name="connsiteY118" fmla="*/ 7618 h 10000"/>
                  <a:gd name="connsiteX119" fmla="*/ 4921 w 10000"/>
                  <a:gd name="connsiteY119" fmla="*/ 7827 h 10000"/>
                  <a:gd name="connsiteX120" fmla="*/ 5040 w 10000"/>
                  <a:gd name="connsiteY120" fmla="*/ 7879 h 10000"/>
                  <a:gd name="connsiteX121" fmla="*/ 5317 w 10000"/>
                  <a:gd name="connsiteY121" fmla="*/ 7853 h 10000"/>
                  <a:gd name="connsiteX122" fmla="*/ 5437 w 10000"/>
                  <a:gd name="connsiteY122" fmla="*/ 7984 h 10000"/>
                  <a:gd name="connsiteX123" fmla="*/ 5556 w 10000"/>
                  <a:gd name="connsiteY123" fmla="*/ 8115 h 10000"/>
                  <a:gd name="connsiteX124" fmla="*/ 6111 w 10000"/>
                  <a:gd name="connsiteY124" fmla="*/ 7932 h 10000"/>
                  <a:gd name="connsiteX125" fmla="*/ 6111 w 10000"/>
                  <a:gd name="connsiteY125" fmla="*/ 7853 h 10000"/>
                  <a:gd name="connsiteX126" fmla="*/ 5953 w 10000"/>
                  <a:gd name="connsiteY126" fmla="*/ 7696 h 10000"/>
                  <a:gd name="connsiteX127" fmla="*/ 6151 w 10000"/>
                  <a:gd name="connsiteY127" fmla="*/ 7540 h 10000"/>
                  <a:gd name="connsiteX128" fmla="*/ 6032 w 10000"/>
                  <a:gd name="connsiteY128" fmla="*/ 7356 h 10000"/>
                  <a:gd name="connsiteX129" fmla="*/ 6151 w 10000"/>
                  <a:gd name="connsiteY129" fmla="*/ 7277 h 10000"/>
                  <a:gd name="connsiteX130" fmla="*/ 6310 w 10000"/>
                  <a:gd name="connsiteY130" fmla="*/ 7460 h 10000"/>
                  <a:gd name="connsiteX131" fmla="*/ 6231 w 10000"/>
                  <a:gd name="connsiteY131" fmla="*/ 7566 h 10000"/>
                  <a:gd name="connsiteX132" fmla="*/ 6587 w 10000"/>
                  <a:gd name="connsiteY132" fmla="*/ 7618 h 10000"/>
                  <a:gd name="connsiteX133" fmla="*/ 6746 w 10000"/>
                  <a:gd name="connsiteY133" fmla="*/ 7696 h 10000"/>
                  <a:gd name="connsiteX134" fmla="*/ 6905 w 10000"/>
                  <a:gd name="connsiteY134" fmla="*/ 7906 h 10000"/>
                  <a:gd name="connsiteX135" fmla="*/ 6667 w 10000"/>
                  <a:gd name="connsiteY135" fmla="*/ 8089 h 10000"/>
                  <a:gd name="connsiteX136" fmla="*/ 6270 w 10000"/>
                  <a:gd name="connsiteY136" fmla="*/ 8219 h 10000"/>
                  <a:gd name="connsiteX137" fmla="*/ 6191 w 10000"/>
                  <a:gd name="connsiteY137" fmla="*/ 8377 h 10000"/>
                  <a:gd name="connsiteX138" fmla="*/ 5953 w 10000"/>
                  <a:gd name="connsiteY138" fmla="*/ 8455 h 10000"/>
                  <a:gd name="connsiteX139" fmla="*/ 6071 w 10000"/>
                  <a:gd name="connsiteY139" fmla="*/ 8612 h 10000"/>
                  <a:gd name="connsiteX140" fmla="*/ 6310 w 10000"/>
                  <a:gd name="connsiteY140" fmla="*/ 8612 h 10000"/>
                  <a:gd name="connsiteX141" fmla="*/ 6349 w 10000"/>
                  <a:gd name="connsiteY141" fmla="*/ 8612 h 10000"/>
                  <a:gd name="connsiteX142" fmla="*/ 6508 w 10000"/>
                  <a:gd name="connsiteY142" fmla="*/ 8900 h 10000"/>
                  <a:gd name="connsiteX143" fmla="*/ 6587 w 10000"/>
                  <a:gd name="connsiteY143" fmla="*/ 8612 h 10000"/>
                  <a:gd name="connsiteX144" fmla="*/ 6786 w 10000"/>
                  <a:gd name="connsiteY144" fmla="*/ 8560 h 10000"/>
                  <a:gd name="connsiteX145" fmla="*/ 6985 w 10000"/>
                  <a:gd name="connsiteY145" fmla="*/ 8638 h 10000"/>
                  <a:gd name="connsiteX146" fmla="*/ 6985 w 10000"/>
                  <a:gd name="connsiteY146" fmla="*/ 8665 h 10000"/>
                  <a:gd name="connsiteX147" fmla="*/ 7183 w 10000"/>
                  <a:gd name="connsiteY147" fmla="*/ 8612 h 10000"/>
                  <a:gd name="connsiteX148" fmla="*/ 7302 w 10000"/>
                  <a:gd name="connsiteY148" fmla="*/ 8796 h 10000"/>
                  <a:gd name="connsiteX149" fmla="*/ 6905 w 10000"/>
                  <a:gd name="connsiteY149" fmla="*/ 8691 h 10000"/>
                  <a:gd name="connsiteX150" fmla="*/ 6825 w 10000"/>
                  <a:gd name="connsiteY150" fmla="*/ 8718 h 10000"/>
                  <a:gd name="connsiteX151" fmla="*/ 6786 w 10000"/>
                  <a:gd name="connsiteY151" fmla="*/ 8926 h 10000"/>
                  <a:gd name="connsiteX152" fmla="*/ 6746 w 10000"/>
                  <a:gd name="connsiteY152" fmla="*/ 9058 h 10000"/>
                  <a:gd name="connsiteX153" fmla="*/ 7064 w 10000"/>
                  <a:gd name="connsiteY153" fmla="*/ 9031 h 10000"/>
                  <a:gd name="connsiteX154" fmla="*/ 7144 w 10000"/>
                  <a:gd name="connsiteY154" fmla="*/ 9110 h 10000"/>
                  <a:gd name="connsiteX155" fmla="*/ 7183 w 10000"/>
                  <a:gd name="connsiteY155" fmla="*/ 8953 h 10000"/>
                  <a:gd name="connsiteX156" fmla="*/ 7302 w 10000"/>
                  <a:gd name="connsiteY156" fmla="*/ 8744 h 10000"/>
                  <a:gd name="connsiteX157" fmla="*/ 7579 w 10000"/>
                  <a:gd name="connsiteY157" fmla="*/ 9136 h 10000"/>
                  <a:gd name="connsiteX158" fmla="*/ 7857 w 10000"/>
                  <a:gd name="connsiteY158" fmla="*/ 9188 h 10000"/>
                  <a:gd name="connsiteX159" fmla="*/ 8095 w 10000"/>
                  <a:gd name="connsiteY15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849 w 10000"/>
                  <a:gd name="connsiteY10" fmla="*/ 5445 h 10000"/>
                  <a:gd name="connsiteX11" fmla="*/ 8691 w 10000"/>
                  <a:gd name="connsiteY11" fmla="*/ 5183 h 10000"/>
                  <a:gd name="connsiteX12" fmla="*/ 8453 w 10000"/>
                  <a:gd name="connsiteY12" fmla="*/ 4817 h 10000"/>
                  <a:gd name="connsiteX13" fmla="*/ 7302 w 10000"/>
                  <a:gd name="connsiteY13" fmla="*/ 4503 h 10000"/>
                  <a:gd name="connsiteX14" fmla="*/ 7064 w 10000"/>
                  <a:gd name="connsiteY14" fmla="*/ 4503 h 10000"/>
                  <a:gd name="connsiteX15" fmla="*/ 6746 w 10000"/>
                  <a:gd name="connsiteY15" fmla="*/ 4189 h 10000"/>
                  <a:gd name="connsiteX16" fmla="*/ 6469 w 10000"/>
                  <a:gd name="connsiteY16" fmla="*/ 4267 h 10000"/>
                  <a:gd name="connsiteX17" fmla="*/ 6151 w 10000"/>
                  <a:gd name="connsiteY17" fmla="*/ 3900 h 10000"/>
                  <a:gd name="connsiteX18" fmla="*/ 5833 w 10000"/>
                  <a:gd name="connsiteY18" fmla="*/ 3900 h 10000"/>
                  <a:gd name="connsiteX19" fmla="*/ 5516 w 10000"/>
                  <a:gd name="connsiteY19" fmla="*/ 4005 h 10000"/>
                  <a:gd name="connsiteX20" fmla="*/ 5159 w 10000"/>
                  <a:gd name="connsiteY20" fmla="*/ 3979 h 10000"/>
                  <a:gd name="connsiteX21" fmla="*/ 5159 w 10000"/>
                  <a:gd name="connsiteY21" fmla="*/ 3482 h 10000"/>
                  <a:gd name="connsiteX22" fmla="*/ 5357 w 10000"/>
                  <a:gd name="connsiteY22" fmla="*/ 3455 h 10000"/>
                  <a:gd name="connsiteX23" fmla="*/ 5238 w 10000"/>
                  <a:gd name="connsiteY23" fmla="*/ 3325 h 10000"/>
                  <a:gd name="connsiteX24" fmla="*/ 5238 w 10000"/>
                  <a:gd name="connsiteY24" fmla="*/ 3115 h 10000"/>
                  <a:gd name="connsiteX25" fmla="*/ 5278 w 10000"/>
                  <a:gd name="connsiteY25" fmla="*/ 2985 h 10000"/>
                  <a:gd name="connsiteX26" fmla="*/ 4882 w 10000"/>
                  <a:gd name="connsiteY26" fmla="*/ 2775 h 10000"/>
                  <a:gd name="connsiteX27" fmla="*/ 4484 w 10000"/>
                  <a:gd name="connsiteY27" fmla="*/ 2540 h 10000"/>
                  <a:gd name="connsiteX28" fmla="*/ 4286 w 10000"/>
                  <a:gd name="connsiteY28" fmla="*/ 2382 h 10000"/>
                  <a:gd name="connsiteX29" fmla="*/ 4008 w 10000"/>
                  <a:gd name="connsiteY29" fmla="*/ 2330 h 10000"/>
                  <a:gd name="connsiteX30" fmla="*/ 3691 w 10000"/>
                  <a:gd name="connsiteY30" fmla="*/ 2356 h 10000"/>
                  <a:gd name="connsiteX31" fmla="*/ 3373 w 10000"/>
                  <a:gd name="connsiteY31" fmla="*/ 2278 h 10000"/>
                  <a:gd name="connsiteX32" fmla="*/ 2976 w 10000"/>
                  <a:gd name="connsiteY32" fmla="*/ 1649 h 10000"/>
                  <a:gd name="connsiteX33" fmla="*/ 2857 w 10000"/>
                  <a:gd name="connsiteY33" fmla="*/ 1492 h 10000"/>
                  <a:gd name="connsiteX34" fmla="*/ 2738 w 10000"/>
                  <a:gd name="connsiteY34" fmla="*/ 1126 h 10000"/>
                  <a:gd name="connsiteX35" fmla="*/ 2579 w 10000"/>
                  <a:gd name="connsiteY35" fmla="*/ 785 h 10000"/>
                  <a:gd name="connsiteX36" fmla="*/ 2103 w 10000"/>
                  <a:gd name="connsiteY36" fmla="*/ 549 h 10000"/>
                  <a:gd name="connsiteX37" fmla="*/ 1825 w 10000"/>
                  <a:gd name="connsiteY37" fmla="*/ 52 h 10000"/>
                  <a:gd name="connsiteX38" fmla="*/ 1468 w 10000"/>
                  <a:gd name="connsiteY38" fmla="*/ 52 h 10000"/>
                  <a:gd name="connsiteX39" fmla="*/ 1309 w 10000"/>
                  <a:gd name="connsiteY39" fmla="*/ 157 h 10000"/>
                  <a:gd name="connsiteX40" fmla="*/ 1270 w 10000"/>
                  <a:gd name="connsiteY40" fmla="*/ 0 h 10000"/>
                  <a:gd name="connsiteX41" fmla="*/ 754 w 10000"/>
                  <a:gd name="connsiteY41" fmla="*/ 104 h 10000"/>
                  <a:gd name="connsiteX42" fmla="*/ 1309 w 10000"/>
                  <a:gd name="connsiteY42" fmla="*/ 210 h 10000"/>
                  <a:gd name="connsiteX43" fmla="*/ 1270 w 10000"/>
                  <a:gd name="connsiteY43" fmla="*/ 445 h 10000"/>
                  <a:gd name="connsiteX44" fmla="*/ 1389 w 10000"/>
                  <a:gd name="connsiteY44" fmla="*/ 759 h 10000"/>
                  <a:gd name="connsiteX45" fmla="*/ 1508 w 10000"/>
                  <a:gd name="connsiteY45" fmla="*/ 942 h 10000"/>
                  <a:gd name="connsiteX46" fmla="*/ 1309 w 10000"/>
                  <a:gd name="connsiteY46" fmla="*/ 1282 h 10000"/>
                  <a:gd name="connsiteX47" fmla="*/ 1151 w 10000"/>
                  <a:gd name="connsiteY47" fmla="*/ 1282 h 10000"/>
                  <a:gd name="connsiteX48" fmla="*/ 992 w 10000"/>
                  <a:gd name="connsiteY48" fmla="*/ 1518 h 10000"/>
                  <a:gd name="connsiteX49" fmla="*/ 1270 w 10000"/>
                  <a:gd name="connsiteY49" fmla="*/ 1623 h 10000"/>
                  <a:gd name="connsiteX50" fmla="*/ 913 w 10000"/>
                  <a:gd name="connsiteY50" fmla="*/ 1597 h 10000"/>
                  <a:gd name="connsiteX51" fmla="*/ 754 w 10000"/>
                  <a:gd name="connsiteY51" fmla="*/ 1911 h 10000"/>
                  <a:gd name="connsiteX52" fmla="*/ 714 w 10000"/>
                  <a:gd name="connsiteY52" fmla="*/ 1963 h 10000"/>
                  <a:gd name="connsiteX53" fmla="*/ 555 w 10000"/>
                  <a:gd name="connsiteY53" fmla="*/ 2304 h 10000"/>
                  <a:gd name="connsiteX54" fmla="*/ 794 w 10000"/>
                  <a:gd name="connsiteY54" fmla="*/ 2382 h 10000"/>
                  <a:gd name="connsiteX55" fmla="*/ 476 w 10000"/>
                  <a:gd name="connsiteY55" fmla="*/ 2644 h 10000"/>
                  <a:gd name="connsiteX56" fmla="*/ 79 w 10000"/>
                  <a:gd name="connsiteY56" fmla="*/ 2932 h 10000"/>
                  <a:gd name="connsiteX57" fmla="*/ 0 w 10000"/>
                  <a:gd name="connsiteY57" fmla="*/ 3089 h 10000"/>
                  <a:gd name="connsiteX58" fmla="*/ 199 w 10000"/>
                  <a:gd name="connsiteY58" fmla="*/ 3429 h 10000"/>
                  <a:gd name="connsiteX59" fmla="*/ 0 w 10000"/>
                  <a:gd name="connsiteY59" fmla="*/ 3744 h 10000"/>
                  <a:gd name="connsiteX60" fmla="*/ 40 w 10000"/>
                  <a:gd name="connsiteY60" fmla="*/ 4084 h 10000"/>
                  <a:gd name="connsiteX61" fmla="*/ 159 w 10000"/>
                  <a:gd name="connsiteY61" fmla="*/ 4189 h 10000"/>
                  <a:gd name="connsiteX62" fmla="*/ 397 w 10000"/>
                  <a:gd name="connsiteY62" fmla="*/ 4162 h 10000"/>
                  <a:gd name="connsiteX63" fmla="*/ 873 w 10000"/>
                  <a:gd name="connsiteY63" fmla="*/ 4215 h 10000"/>
                  <a:gd name="connsiteX64" fmla="*/ 1270 w 10000"/>
                  <a:gd name="connsiteY64" fmla="*/ 4110 h 10000"/>
                  <a:gd name="connsiteX65" fmla="*/ 1707 w 10000"/>
                  <a:gd name="connsiteY65" fmla="*/ 4110 h 10000"/>
                  <a:gd name="connsiteX66" fmla="*/ 1984 w 10000"/>
                  <a:gd name="connsiteY66" fmla="*/ 4005 h 10000"/>
                  <a:gd name="connsiteX67" fmla="*/ 2063 w 10000"/>
                  <a:gd name="connsiteY67" fmla="*/ 4031 h 10000"/>
                  <a:gd name="connsiteX68" fmla="*/ 1945 w 10000"/>
                  <a:gd name="connsiteY68" fmla="*/ 4084 h 10000"/>
                  <a:gd name="connsiteX69" fmla="*/ 2222 w 10000"/>
                  <a:gd name="connsiteY69" fmla="*/ 4319 h 10000"/>
                  <a:gd name="connsiteX70" fmla="*/ 2421 w 10000"/>
                  <a:gd name="connsiteY70" fmla="*/ 4267 h 10000"/>
                  <a:gd name="connsiteX71" fmla="*/ 2699 w 10000"/>
                  <a:gd name="connsiteY71" fmla="*/ 4371 h 10000"/>
                  <a:gd name="connsiteX72" fmla="*/ 3055 w 10000"/>
                  <a:gd name="connsiteY72" fmla="*/ 4345 h 10000"/>
                  <a:gd name="connsiteX73" fmla="*/ 3651 w 10000"/>
                  <a:gd name="connsiteY73" fmla="*/ 4425 h 10000"/>
                  <a:gd name="connsiteX74" fmla="*/ 3809 w 10000"/>
                  <a:gd name="connsiteY74" fmla="*/ 4477 h 10000"/>
                  <a:gd name="connsiteX75" fmla="*/ 4365 w 10000"/>
                  <a:gd name="connsiteY75" fmla="*/ 4345 h 10000"/>
                  <a:gd name="connsiteX76" fmla="*/ 4445 w 10000"/>
                  <a:gd name="connsiteY76" fmla="*/ 4425 h 10000"/>
                  <a:gd name="connsiteX77" fmla="*/ 4603 w 10000"/>
                  <a:gd name="connsiteY77" fmla="*/ 4319 h 10000"/>
                  <a:gd name="connsiteX78" fmla="*/ 4683 w 10000"/>
                  <a:gd name="connsiteY78" fmla="*/ 4451 h 10000"/>
                  <a:gd name="connsiteX79" fmla="*/ 5238 w 10000"/>
                  <a:gd name="connsiteY79" fmla="*/ 4293 h 10000"/>
                  <a:gd name="connsiteX80" fmla="*/ 5238 w 10000"/>
                  <a:gd name="connsiteY80" fmla="*/ 4136 h 10000"/>
                  <a:gd name="connsiteX81" fmla="*/ 5357 w 10000"/>
                  <a:gd name="connsiteY81" fmla="*/ 4110 h 10000"/>
                  <a:gd name="connsiteX82" fmla="*/ 5477 w 10000"/>
                  <a:gd name="connsiteY82" fmla="*/ 4162 h 10000"/>
                  <a:gd name="connsiteX83" fmla="*/ 5873 w 10000"/>
                  <a:gd name="connsiteY83" fmla="*/ 4058 h 10000"/>
                  <a:gd name="connsiteX84" fmla="*/ 5953 w 10000"/>
                  <a:gd name="connsiteY84" fmla="*/ 4084 h 10000"/>
                  <a:gd name="connsiteX85" fmla="*/ 6151 w 10000"/>
                  <a:gd name="connsiteY85" fmla="*/ 4555 h 10000"/>
                  <a:gd name="connsiteX86" fmla="*/ 6270 w 10000"/>
                  <a:gd name="connsiteY86" fmla="*/ 4607 h 10000"/>
                  <a:gd name="connsiteX87" fmla="*/ 6548 w 10000"/>
                  <a:gd name="connsiteY87" fmla="*/ 4607 h 10000"/>
                  <a:gd name="connsiteX88" fmla="*/ 6667 w 10000"/>
                  <a:gd name="connsiteY88" fmla="*/ 4817 h 10000"/>
                  <a:gd name="connsiteX89" fmla="*/ 6707 w 10000"/>
                  <a:gd name="connsiteY89" fmla="*/ 4974 h 10000"/>
                  <a:gd name="connsiteX90" fmla="*/ 7500 w 10000"/>
                  <a:gd name="connsiteY90" fmla="*/ 5183 h 10000"/>
                  <a:gd name="connsiteX91" fmla="*/ 7183 w 10000"/>
                  <a:gd name="connsiteY91" fmla="*/ 5602 h 10000"/>
                  <a:gd name="connsiteX92" fmla="*/ 6985 w 10000"/>
                  <a:gd name="connsiteY92" fmla="*/ 5497 h 10000"/>
                  <a:gd name="connsiteX93" fmla="*/ 6429 w 10000"/>
                  <a:gd name="connsiteY93" fmla="*/ 5602 h 10000"/>
                  <a:gd name="connsiteX94" fmla="*/ 6151 w 10000"/>
                  <a:gd name="connsiteY94" fmla="*/ 5288 h 10000"/>
                  <a:gd name="connsiteX95" fmla="*/ 5953 w 10000"/>
                  <a:gd name="connsiteY95" fmla="*/ 5314 h 10000"/>
                  <a:gd name="connsiteX96" fmla="*/ 6111 w 10000"/>
                  <a:gd name="connsiteY96" fmla="*/ 5523 h 10000"/>
                  <a:gd name="connsiteX97" fmla="*/ 6151 w 10000"/>
                  <a:gd name="connsiteY97" fmla="*/ 5681 h 10000"/>
                  <a:gd name="connsiteX98" fmla="*/ 5754 w 10000"/>
                  <a:gd name="connsiteY98" fmla="*/ 5969 h 10000"/>
                  <a:gd name="connsiteX99" fmla="*/ 5675 w 10000"/>
                  <a:gd name="connsiteY99" fmla="*/ 6126 h 10000"/>
                  <a:gd name="connsiteX100" fmla="*/ 5636 w 10000"/>
                  <a:gd name="connsiteY100" fmla="*/ 6256 h 10000"/>
                  <a:gd name="connsiteX101" fmla="*/ 5595 w 10000"/>
                  <a:gd name="connsiteY101" fmla="*/ 6308 h 10000"/>
                  <a:gd name="connsiteX102" fmla="*/ 5516 w 10000"/>
                  <a:gd name="connsiteY102" fmla="*/ 6414 h 10000"/>
                  <a:gd name="connsiteX103" fmla="*/ 5278 w 10000"/>
                  <a:gd name="connsiteY103" fmla="*/ 6492 h 10000"/>
                  <a:gd name="connsiteX104" fmla="*/ 5357 w 10000"/>
                  <a:gd name="connsiteY104" fmla="*/ 6675 h 10000"/>
                  <a:gd name="connsiteX105" fmla="*/ 5317 w 10000"/>
                  <a:gd name="connsiteY105" fmla="*/ 6727 h 10000"/>
                  <a:gd name="connsiteX106" fmla="*/ 5000 w 10000"/>
                  <a:gd name="connsiteY106" fmla="*/ 6885 h 10000"/>
                  <a:gd name="connsiteX107" fmla="*/ 4683 w 10000"/>
                  <a:gd name="connsiteY107" fmla="*/ 6859 h 10000"/>
                  <a:gd name="connsiteX108" fmla="*/ 4961 w 10000"/>
                  <a:gd name="connsiteY108" fmla="*/ 6963 h 10000"/>
                  <a:gd name="connsiteX109" fmla="*/ 4961 w 10000"/>
                  <a:gd name="connsiteY109" fmla="*/ 7277 h 10000"/>
                  <a:gd name="connsiteX110" fmla="*/ 4603 w 10000"/>
                  <a:gd name="connsiteY110" fmla="*/ 7356 h 10000"/>
                  <a:gd name="connsiteX111" fmla="*/ 4524 w 10000"/>
                  <a:gd name="connsiteY111" fmla="*/ 7225 h 10000"/>
                  <a:gd name="connsiteX112" fmla="*/ 4484 w 10000"/>
                  <a:gd name="connsiteY112" fmla="*/ 7121 h 10000"/>
                  <a:gd name="connsiteX113" fmla="*/ 4128 w 10000"/>
                  <a:gd name="connsiteY113" fmla="*/ 7199 h 10000"/>
                  <a:gd name="connsiteX114" fmla="*/ 4286 w 10000"/>
                  <a:gd name="connsiteY114" fmla="*/ 7304 h 10000"/>
                  <a:gd name="connsiteX115" fmla="*/ 4405 w 10000"/>
                  <a:gd name="connsiteY115" fmla="*/ 7408 h 10000"/>
                  <a:gd name="connsiteX116" fmla="*/ 4563 w 10000"/>
                  <a:gd name="connsiteY116" fmla="*/ 7670 h 10000"/>
                  <a:gd name="connsiteX117" fmla="*/ 4762 w 10000"/>
                  <a:gd name="connsiteY117" fmla="*/ 7618 h 10000"/>
                  <a:gd name="connsiteX118" fmla="*/ 4921 w 10000"/>
                  <a:gd name="connsiteY118" fmla="*/ 7827 h 10000"/>
                  <a:gd name="connsiteX119" fmla="*/ 5040 w 10000"/>
                  <a:gd name="connsiteY119" fmla="*/ 7879 h 10000"/>
                  <a:gd name="connsiteX120" fmla="*/ 5317 w 10000"/>
                  <a:gd name="connsiteY120" fmla="*/ 7853 h 10000"/>
                  <a:gd name="connsiteX121" fmla="*/ 5437 w 10000"/>
                  <a:gd name="connsiteY121" fmla="*/ 7984 h 10000"/>
                  <a:gd name="connsiteX122" fmla="*/ 5556 w 10000"/>
                  <a:gd name="connsiteY122" fmla="*/ 8115 h 10000"/>
                  <a:gd name="connsiteX123" fmla="*/ 6111 w 10000"/>
                  <a:gd name="connsiteY123" fmla="*/ 7932 h 10000"/>
                  <a:gd name="connsiteX124" fmla="*/ 6111 w 10000"/>
                  <a:gd name="connsiteY124" fmla="*/ 7853 h 10000"/>
                  <a:gd name="connsiteX125" fmla="*/ 5953 w 10000"/>
                  <a:gd name="connsiteY125" fmla="*/ 7696 h 10000"/>
                  <a:gd name="connsiteX126" fmla="*/ 6151 w 10000"/>
                  <a:gd name="connsiteY126" fmla="*/ 7540 h 10000"/>
                  <a:gd name="connsiteX127" fmla="*/ 6032 w 10000"/>
                  <a:gd name="connsiteY127" fmla="*/ 7356 h 10000"/>
                  <a:gd name="connsiteX128" fmla="*/ 6151 w 10000"/>
                  <a:gd name="connsiteY128" fmla="*/ 7277 h 10000"/>
                  <a:gd name="connsiteX129" fmla="*/ 6310 w 10000"/>
                  <a:gd name="connsiteY129" fmla="*/ 7460 h 10000"/>
                  <a:gd name="connsiteX130" fmla="*/ 6231 w 10000"/>
                  <a:gd name="connsiteY130" fmla="*/ 7566 h 10000"/>
                  <a:gd name="connsiteX131" fmla="*/ 6587 w 10000"/>
                  <a:gd name="connsiteY131" fmla="*/ 7618 h 10000"/>
                  <a:gd name="connsiteX132" fmla="*/ 6746 w 10000"/>
                  <a:gd name="connsiteY132" fmla="*/ 7696 h 10000"/>
                  <a:gd name="connsiteX133" fmla="*/ 6905 w 10000"/>
                  <a:gd name="connsiteY133" fmla="*/ 7906 h 10000"/>
                  <a:gd name="connsiteX134" fmla="*/ 6667 w 10000"/>
                  <a:gd name="connsiteY134" fmla="*/ 8089 h 10000"/>
                  <a:gd name="connsiteX135" fmla="*/ 6270 w 10000"/>
                  <a:gd name="connsiteY135" fmla="*/ 8219 h 10000"/>
                  <a:gd name="connsiteX136" fmla="*/ 6191 w 10000"/>
                  <a:gd name="connsiteY136" fmla="*/ 8377 h 10000"/>
                  <a:gd name="connsiteX137" fmla="*/ 5953 w 10000"/>
                  <a:gd name="connsiteY137" fmla="*/ 8455 h 10000"/>
                  <a:gd name="connsiteX138" fmla="*/ 6071 w 10000"/>
                  <a:gd name="connsiteY138" fmla="*/ 8612 h 10000"/>
                  <a:gd name="connsiteX139" fmla="*/ 6310 w 10000"/>
                  <a:gd name="connsiteY139" fmla="*/ 8612 h 10000"/>
                  <a:gd name="connsiteX140" fmla="*/ 6349 w 10000"/>
                  <a:gd name="connsiteY140" fmla="*/ 8612 h 10000"/>
                  <a:gd name="connsiteX141" fmla="*/ 6508 w 10000"/>
                  <a:gd name="connsiteY141" fmla="*/ 8900 h 10000"/>
                  <a:gd name="connsiteX142" fmla="*/ 6587 w 10000"/>
                  <a:gd name="connsiteY142" fmla="*/ 8612 h 10000"/>
                  <a:gd name="connsiteX143" fmla="*/ 6786 w 10000"/>
                  <a:gd name="connsiteY143" fmla="*/ 8560 h 10000"/>
                  <a:gd name="connsiteX144" fmla="*/ 6985 w 10000"/>
                  <a:gd name="connsiteY144" fmla="*/ 8638 h 10000"/>
                  <a:gd name="connsiteX145" fmla="*/ 6985 w 10000"/>
                  <a:gd name="connsiteY145" fmla="*/ 8665 h 10000"/>
                  <a:gd name="connsiteX146" fmla="*/ 7183 w 10000"/>
                  <a:gd name="connsiteY146" fmla="*/ 8612 h 10000"/>
                  <a:gd name="connsiteX147" fmla="*/ 7302 w 10000"/>
                  <a:gd name="connsiteY147" fmla="*/ 8796 h 10000"/>
                  <a:gd name="connsiteX148" fmla="*/ 6905 w 10000"/>
                  <a:gd name="connsiteY148" fmla="*/ 8691 h 10000"/>
                  <a:gd name="connsiteX149" fmla="*/ 6825 w 10000"/>
                  <a:gd name="connsiteY149" fmla="*/ 8718 h 10000"/>
                  <a:gd name="connsiteX150" fmla="*/ 6786 w 10000"/>
                  <a:gd name="connsiteY150" fmla="*/ 8926 h 10000"/>
                  <a:gd name="connsiteX151" fmla="*/ 6746 w 10000"/>
                  <a:gd name="connsiteY151" fmla="*/ 9058 h 10000"/>
                  <a:gd name="connsiteX152" fmla="*/ 7064 w 10000"/>
                  <a:gd name="connsiteY152" fmla="*/ 9031 h 10000"/>
                  <a:gd name="connsiteX153" fmla="*/ 7144 w 10000"/>
                  <a:gd name="connsiteY153" fmla="*/ 9110 h 10000"/>
                  <a:gd name="connsiteX154" fmla="*/ 7183 w 10000"/>
                  <a:gd name="connsiteY154" fmla="*/ 8953 h 10000"/>
                  <a:gd name="connsiteX155" fmla="*/ 7302 w 10000"/>
                  <a:gd name="connsiteY155" fmla="*/ 8744 h 10000"/>
                  <a:gd name="connsiteX156" fmla="*/ 7579 w 10000"/>
                  <a:gd name="connsiteY156" fmla="*/ 9136 h 10000"/>
                  <a:gd name="connsiteX157" fmla="*/ 7857 w 10000"/>
                  <a:gd name="connsiteY157" fmla="*/ 9188 h 10000"/>
                  <a:gd name="connsiteX158" fmla="*/ 8095 w 10000"/>
                  <a:gd name="connsiteY15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691 w 10000"/>
                  <a:gd name="connsiteY10" fmla="*/ 5183 h 10000"/>
                  <a:gd name="connsiteX11" fmla="*/ 8453 w 10000"/>
                  <a:gd name="connsiteY11" fmla="*/ 4817 h 10000"/>
                  <a:gd name="connsiteX12" fmla="*/ 7302 w 10000"/>
                  <a:gd name="connsiteY12" fmla="*/ 4503 h 10000"/>
                  <a:gd name="connsiteX13" fmla="*/ 7064 w 10000"/>
                  <a:gd name="connsiteY13" fmla="*/ 4503 h 10000"/>
                  <a:gd name="connsiteX14" fmla="*/ 6746 w 10000"/>
                  <a:gd name="connsiteY14" fmla="*/ 4189 h 10000"/>
                  <a:gd name="connsiteX15" fmla="*/ 6469 w 10000"/>
                  <a:gd name="connsiteY15" fmla="*/ 4267 h 10000"/>
                  <a:gd name="connsiteX16" fmla="*/ 6151 w 10000"/>
                  <a:gd name="connsiteY16" fmla="*/ 3900 h 10000"/>
                  <a:gd name="connsiteX17" fmla="*/ 5833 w 10000"/>
                  <a:gd name="connsiteY17" fmla="*/ 3900 h 10000"/>
                  <a:gd name="connsiteX18" fmla="*/ 5516 w 10000"/>
                  <a:gd name="connsiteY18" fmla="*/ 4005 h 10000"/>
                  <a:gd name="connsiteX19" fmla="*/ 5159 w 10000"/>
                  <a:gd name="connsiteY19" fmla="*/ 3979 h 10000"/>
                  <a:gd name="connsiteX20" fmla="*/ 5159 w 10000"/>
                  <a:gd name="connsiteY20" fmla="*/ 3482 h 10000"/>
                  <a:gd name="connsiteX21" fmla="*/ 5357 w 10000"/>
                  <a:gd name="connsiteY21" fmla="*/ 3455 h 10000"/>
                  <a:gd name="connsiteX22" fmla="*/ 5238 w 10000"/>
                  <a:gd name="connsiteY22" fmla="*/ 3325 h 10000"/>
                  <a:gd name="connsiteX23" fmla="*/ 5238 w 10000"/>
                  <a:gd name="connsiteY23" fmla="*/ 3115 h 10000"/>
                  <a:gd name="connsiteX24" fmla="*/ 5278 w 10000"/>
                  <a:gd name="connsiteY24" fmla="*/ 2985 h 10000"/>
                  <a:gd name="connsiteX25" fmla="*/ 4882 w 10000"/>
                  <a:gd name="connsiteY25" fmla="*/ 2775 h 10000"/>
                  <a:gd name="connsiteX26" fmla="*/ 4484 w 10000"/>
                  <a:gd name="connsiteY26" fmla="*/ 2540 h 10000"/>
                  <a:gd name="connsiteX27" fmla="*/ 4286 w 10000"/>
                  <a:gd name="connsiteY27" fmla="*/ 2382 h 10000"/>
                  <a:gd name="connsiteX28" fmla="*/ 4008 w 10000"/>
                  <a:gd name="connsiteY28" fmla="*/ 2330 h 10000"/>
                  <a:gd name="connsiteX29" fmla="*/ 3691 w 10000"/>
                  <a:gd name="connsiteY29" fmla="*/ 2356 h 10000"/>
                  <a:gd name="connsiteX30" fmla="*/ 3373 w 10000"/>
                  <a:gd name="connsiteY30" fmla="*/ 2278 h 10000"/>
                  <a:gd name="connsiteX31" fmla="*/ 2976 w 10000"/>
                  <a:gd name="connsiteY31" fmla="*/ 1649 h 10000"/>
                  <a:gd name="connsiteX32" fmla="*/ 2857 w 10000"/>
                  <a:gd name="connsiteY32" fmla="*/ 1492 h 10000"/>
                  <a:gd name="connsiteX33" fmla="*/ 2738 w 10000"/>
                  <a:gd name="connsiteY33" fmla="*/ 1126 h 10000"/>
                  <a:gd name="connsiteX34" fmla="*/ 2579 w 10000"/>
                  <a:gd name="connsiteY34" fmla="*/ 785 h 10000"/>
                  <a:gd name="connsiteX35" fmla="*/ 2103 w 10000"/>
                  <a:gd name="connsiteY35" fmla="*/ 549 h 10000"/>
                  <a:gd name="connsiteX36" fmla="*/ 1825 w 10000"/>
                  <a:gd name="connsiteY36" fmla="*/ 52 h 10000"/>
                  <a:gd name="connsiteX37" fmla="*/ 1468 w 10000"/>
                  <a:gd name="connsiteY37" fmla="*/ 52 h 10000"/>
                  <a:gd name="connsiteX38" fmla="*/ 1309 w 10000"/>
                  <a:gd name="connsiteY38" fmla="*/ 157 h 10000"/>
                  <a:gd name="connsiteX39" fmla="*/ 1270 w 10000"/>
                  <a:gd name="connsiteY39" fmla="*/ 0 h 10000"/>
                  <a:gd name="connsiteX40" fmla="*/ 754 w 10000"/>
                  <a:gd name="connsiteY40" fmla="*/ 104 h 10000"/>
                  <a:gd name="connsiteX41" fmla="*/ 1309 w 10000"/>
                  <a:gd name="connsiteY41" fmla="*/ 210 h 10000"/>
                  <a:gd name="connsiteX42" fmla="*/ 1270 w 10000"/>
                  <a:gd name="connsiteY42" fmla="*/ 445 h 10000"/>
                  <a:gd name="connsiteX43" fmla="*/ 1389 w 10000"/>
                  <a:gd name="connsiteY43" fmla="*/ 759 h 10000"/>
                  <a:gd name="connsiteX44" fmla="*/ 1508 w 10000"/>
                  <a:gd name="connsiteY44" fmla="*/ 942 h 10000"/>
                  <a:gd name="connsiteX45" fmla="*/ 1309 w 10000"/>
                  <a:gd name="connsiteY45" fmla="*/ 1282 h 10000"/>
                  <a:gd name="connsiteX46" fmla="*/ 1151 w 10000"/>
                  <a:gd name="connsiteY46" fmla="*/ 1282 h 10000"/>
                  <a:gd name="connsiteX47" fmla="*/ 992 w 10000"/>
                  <a:gd name="connsiteY47" fmla="*/ 1518 h 10000"/>
                  <a:gd name="connsiteX48" fmla="*/ 1270 w 10000"/>
                  <a:gd name="connsiteY48" fmla="*/ 1623 h 10000"/>
                  <a:gd name="connsiteX49" fmla="*/ 913 w 10000"/>
                  <a:gd name="connsiteY49" fmla="*/ 1597 h 10000"/>
                  <a:gd name="connsiteX50" fmla="*/ 754 w 10000"/>
                  <a:gd name="connsiteY50" fmla="*/ 1911 h 10000"/>
                  <a:gd name="connsiteX51" fmla="*/ 714 w 10000"/>
                  <a:gd name="connsiteY51" fmla="*/ 1963 h 10000"/>
                  <a:gd name="connsiteX52" fmla="*/ 555 w 10000"/>
                  <a:gd name="connsiteY52" fmla="*/ 2304 h 10000"/>
                  <a:gd name="connsiteX53" fmla="*/ 794 w 10000"/>
                  <a:gd name="connsiteY53" fmla="*/ 2382 h 10000"/>
                  <a:gd name="connsiteX54" fmla="*/ 476 w 10000"/>
                  <a:gd name="connsiteY54" fmla="*/ 2644 h 10000"/>
                  <a:gd name="connsiteX55" fmla="*/ 79 w 10000"/>
                  <a:gd name="connsiteY55" fmla="*/ 2932 h 10000"/>
                  <a:gd name="connsiteX56" fmla="*/ 0 w 10000"/>
                  <a:gd name="connsiteY56" fmla="*/ 3089 h 10000"/>
                  <a:gd name="connsiteX57" fmla="*/ 199 w 10000"/>
                  <a:gd name="connsiteY57" fmla="*/ 3429 h 10000"/>
                  <a:gd name="connsiteX58" fmla="*/ 0 w 10000"/>
                  <a:gd name="connsiteY58" fmla="*/ 3744 h 10000"/>
                  <a:gd name="connsiteX59" fmla="*/ 40 w 10000"/>
                  <a:gd name="connsiteY59" fmla="*/ 4084 h 10000"/>
                  <a:gd name="connsiteX60" fmla="*/ 159 w 10000"/>
                  <a:gd name="connsiteY60" fmla="*/ 4189 h 10000"/>
                  <a:gd name="connsiteX61" fmla="*/ 397 w 10000"/>
                  <a:gd name="connsiteY61" fmla="*/ 4162 h 10000"/>
                  <a:gd name="connsiteX62" fmla="*/ 873 w 10000"/>
                  <a:gd name="connsiteY62" fmla="*/ 4215 h 10000"/>
                  <a:gd name="connsiteX63" fmla="*/ 1270 w 10000"/>
                  <a:gd name="connsiteY63" fmla="*/ 4110 h 10000"/>
                  <a:gd name="connsiteX64" fmla="*/ 1707 w 10000"/>
                  <a:gd name="connsiteY64" fmla="*/ 4110 h 10000"/>
                  <a:gd name="connsiteX65" fmla="*/ 1984 w 10000"/>
                  <a:gd name="connsiteY65" fmla="*/ 4005 h 10000"/>
                  <a:gd name="connsiteX66" fmla="*/ 2063 w 10000"/>
                  <a:gd name="connsiteY66" fmla="*/ 4031 h 10000"/>
                  <a:gd name="connsiteX67" fmla="*/ 1945 w 10000"/>
                  <a:gd name="connsiteY67" fmla="*/ 4084 h 10000"/>
                  <a:gd name="connsiteX68" fmla="*/ 2222 w 10000"/>
                  <a:gd name="connsiteY68" fmla="*/ 4319 h 10000"/>
                  <a:gd name="connsiteX69" fmla="*/ 2421 w 10000"/>
                  <a:gd name="connsiteY69" fmla="*/ 4267 h 10000"/>
                  <a:gd name="connsiteX70" fmla="*/ 2699 w 10000"/>
                  <a:gd name="connsiteY70" fmla="*/ 4371 h 10000"/>
                  <a:gd name="connsiteX71" fmla="*/ 3055 w 10000"/>
                  <a:gd name="connsiteY71" fmla="*/ 4345 h 10000"/>
                  <a:gd name="connsiteX72" fmla="*/ 3651 w 10000"/>
                  <a:gd name="connsiteY72" fmla="*/ 4425 h 10000"/>
                  <a:gd name="connsiteX73" fmla="*/ 3809 w 10000"/>
                  <a:gd name="connsiteY73" fmla="*/ 4477 h 10000"/>
                  <a:gd name="connsiteX74" fmla="*/ 4365 w 10000"/>
                  <a:gd name="connsiteY74" fmla="*/ 4345 h 10000"/>
                  <a:gd name="connsiteX75" fmla="*/ 4445 w 10000"/>
                  <a:gd name="connsiteY75" fmla="*/ 4425 h 10000"/>
                  <a:gd name="connsiteX76" fmla="*/ 4603 w 10000"/>
                  <a:gd name="connsiteY76" fmla="*/ 4319 h 10000"/>
                  <a:gd name="connsiteX77" fmla="*/ 4683 w 10000"/>
                  <a:gd name="connsiteY77" fmla="*/ 4451 h 10000"/>
                  <a:gd name="connsiteX78" fmla="*/ 5238 w 10000"/>
                  <a:gd name="connsiteY78" fmla="*/ 4293 h 10000"/>
                  <a:gd name="connsiteX79" fmla="*/ 5238 w 10000"/>
                  <a:gd name="connsiteY79" fmla="*/ 4136 h 10000"/>
                  <a:gd name="connsiteX80" fmla="*/ 5357 w 10000"/>
                  <a:gd name="connsiteY80" fmla="*/ 4110 h 10000"/>
                  <a:gd name="connsiteX81" fmla="*/ 5477 w 10000"/>
                  <a:gd name="connsiteY81" fmla="*/ 4162 h 10000"/>
                  <a:gd name="connsiteX82" fmla="*/ 5873 w 10000"/>
                  <a:gd name="connsiteY82" fmla="*/ 4058 h 10000"/>
                  <a:gd name="connsiteX83" fmla="*/ 5953 w 10000"/>
                  <a:gd name="connsiteY83" fmla="*/ 4084 h 10000"/>
                  <a:gd name="connsiteX84" fmla="*/ 6151 w 10000"/>
                  <a:gd name="connsiteY84" fmla="*/ 4555 h 10000"/>
                  <a:gd name="connsiteX85" fmla="*/ 6270 w 10000"/>
                  <a:gd name="connsiteY85" fmla="*/ 4607 h 10000"/>
                  <a:gd name="connsiteX86" fmla="*/ 6548 w 10000"/>
                  <a:gd name="connsiteY86" fmla="*/ 4607 h 10000"/>
                  <a:gd name="connsiteX87" fmla="*/ 6667 w 10000"/>
                  <a:gd name="connsiteY87" fmla="*/ 4817 h 10000"/>
                  <a:gd name="connsiteX88" fmla="*/ 6707 w 10000"/>
                  <a:gd name="connsiteY88" fmla="*/ 4974 h 10000"/>
                  <a:gd name="connsiteX89" fmla="*/ 7500 w 10000"/>
                  <a:gd name="connsiteY89" fmla="*/ 5183 h 10000"/>
                  <a:gd name="connsiteX90" fmla="*/ 7183 w 10000"/>
                  <a:gd name="connsiteY90" fmla="*/ 5602 h 10000"/>
                  <a:gd name="connsiteX91" fmla="*/ 6985 w 10000"/>
                  <a:gd name="connsiteY91" fmla="*/ 5497 h 10000"/>
                  <a:gd name="connsiteX92" fmla="*/ 6429 w 10000"/>
                  <a:gd name="connsiteY92" fmla="*/ 5602 h 10000"/>
                  <a:gd name="connsiteX93" fmla="*/ 6151 w 10000"/>
                  <a:gd name="connsiteY93" fmla="*/ 5288 h 10000"/>
                  <a:gd name="connsiteX94" fmla="*/ 5953 w 10000"/>
                  <a:gd name="connsiteY94" fmla="*/ 5314 h 10000"/>
                  <a:gd name="connsiteX95" fmla="*/ 6111 w 10000"/>
                  <a:gd name="connsiteY95" fmla="*/ 5523 h 10000"/>
                  <a:gd name="connsiteX96" fmla="*/ 6151 w 10000"/>
                  <a:gd name="connsiteY96" fmla="*/ 5681 h 10000"/>
                  <a:gd name="connsiteX97" fmla="*/ 5754 w 10000"/>
                  <a:gd name="connsiteY97" fmla="*/ 5969 h 10000"/>
                  <a:gd name="connsiteX98" fmla="*/ 5675 w 10000"/>
                  <a:gd name="connsiteY98" fmla="*/ 6126 h 10000"/>
                  <a:gd name="connsiteX99" fmla="*/ 5636 w 10000"/>
                  <a:gd name="connsiteY99" fmla="*/ 6256 h 10000"/>
                  <a:gd name="connsiteX100" fmla="*/ 5595 w 10000"/>
                  <a:gd name="connsiteY100" fmla="*/ 6308 h 10000"/>
                  <a:gd name="connsiteX101" fmla="*/ 5516 w 10000"/>
                  <a:gd name="connsiteY101" fmla="*/ 6414 h 10000"/>
                  <a:gd name="connsiteX102" fmla="*/ 5278 w 10000"/>
                  <a:gd name="connsiteY102" fmla="*/ 6492 h 10000"/>
                  <a:gd name="connsiteX103" fmla="*/ 5357 w 10000"/>
                  <a:gd name="connsiteY103" fmla="*/ 6675 h 10000"/>
                  <a:gd name="connsiteX104" fmla="*/ 5317 w 10000"/>
                  <a:gd name="connsiteY104" fmla="*/ 6727 h 10000"/>
                  <a:gd name="connsiteX105" fmla="*/ 5000 w 10000"/>
                  <a:gd name="connsiteY105" fmla="*/ 6885 h 10000"/>
                  <a:gd name="connsiteX106" fmla="*/ 4683 w 10000"/>
                  <a:gd name="connsiteY106" fmla="*/ 6859 h 10000"/>
                  <a:gd name="connsiteX107" fmla="*/ 4961 w 10000"/>
                  <a:gd name="connsiteY107" fmla="*/ 6963 h 10000"/>
                  <a:gd name="connsiteX108" fmla="*/ 4961 w 10000"/>
                  <a:gd name="connsiteY108" fmla="*/ 7277 h 10000"/>
                  <a:gd name="connsiteX109" fmla="*/ 4603 w 10000"/>
                  <a:gd name="connsiteY109" fmla="*/ 7356 h 10000"/>
                  <a:gd name="connsiteX110" fmla="*/ 4524 w 10000"/>
                  <a:gd name="connsiteY110" fmla="*/ 7225 h 10000"/>
                  <a:gd name="connsiteX111" fmla="*/ 4484 w 10000"/>
                  <a:gd name="connsiteY111" fmla="*/ 7121 h 10000"/>
                  <a:gd name="connsiteX112" fmla="*/ 4128 w 10000"/>
                  <a:gd name="connsiteY112" fmla="*/ 7199 h 10000"/>
                  <a:gd name="connsiteX113" fmla="*/ 4286 w 10000"/>
                  <a:gd name="connsiteY113" fmla="*/ 7304 h 10000"/>
                  <a:gd name="connsiteX114" fmla="*/ 4405 w 10000"/>
                  <a:gd name="connsiteY114" fmla="*/ 7408 h 10000"/>
                  <a:gd name="connsiteX115" fmla="*/ 4563 w 10000"/>
                  <a:gd name="connsiteY115" fmla="*/ 7670 h 10000"/>
                  <a:gd name="connsiteX116" fmla="*/ 4762 w 10000"/>
                  <a:gd name="connsiteY116" fmla="*/ 7618 h 10000"/>
                  <a:gd name="connsiteX117" fmla="*/ 4921 w 10000"/>
                  <a:gd name="connsiteY117" fmla="*/ 7827 h 10000"/>
                  <a:gd name="connsiteX118" fmla="*/ 5040 w 10000"/>
                  <a:gd name="connsiteY118" fmla="*/ 7879 h 10000"/>
                  <a:gd name="connsiteX119" fmla="*/ 5317 w 10000"/>
                  <a:gd name="connsiteY119" fmla="*/ 7853 h 10000"/>
                  <a:gd name="connsiteX120" fmla="*/ 5437 w 10000"/>
                  <a:gd name="connsiteY120" fmla="*/ 7984 h 10000"/>
                  <a:gd name="connsiteX121" fmla="*/ 5556 w 10000"/>
                  <a:gd name="connsiteY121" fmla="*/ 8115 h 10000"/>
                  <a:gd name="connsiteX122" fmla="*/ 6111 w 10000"/>
                  <a:gd name="connsiteY122" fmla="*/ 7932 h 10000"/>
                  <a:gd name="connsiteX123" fmla="*/ 6111 w 10000"/>
                  <a:gd name="connsiteY123" fmla="*/ 7853 h 10000"/>
                  <a:gd name="connsiteX124" fmla="*/ 5953 w 10000"/>
                  <a:gd name="connsiteY124" fmla="*/ 7696 h 10000"/>
                  <a:gd name="connsiteX125" fmla="*/ 6151 w 10000"/>
                  <a:gd name="connsiteY125" fmla="*/ 7540 h 10000"/>
                  <a:gd name="connsiteX126" fmla="*/ 6032 w 10000"/>
                  <a:gd name="connsiteY126" fmla="*/ 7356 h 10000"/>
                  <a:gd name="connsiteX127" fmla="*/ 6151 w 10000"/>
                  <a:gd name="connsiteY127" fmla="*/ 7277 h 10000"/>
                  <a:gd name="connsiteX128" fmla="*/ 6310 w 10000"/>
                  <a:gd name="connsiteY128" fmla="*/ 7460 h 10000"/>
                  <a:gd name="connsiteX129" fmla="*/ 6231 w 10000"/>
                  <a:gd name="connsiteY129" fmla="*/ 7566 h 10000"/>
                  <a:gd name="connsiteX130" fmla="*/ 6587 w 10000"/>
                  <a:gd name="connsiteY130" fmla="*/ 7618 h 10000"/>
                  <a:gd name="connsiteX131" fmla="*/ 6746 w 10000"/>
                  <a:gd name="connsiteY131" fmla="*/ 7696 h 10000"/>
                  <a:gd name="connsiteX132" fmla="*/ 6905 w 10000"/>
                  <a:gd name="connsiteY132" fmla="*/ 7906 h 10000"/>
                  <a:gd name="connsiteX133" fmla="*/ 6667 w 10000"/>
                  <a:gd name="connsiteY133" fmla="*/ 8089 h 10000"/>
                  <a:gd name="connsiteX134" fmla="*/ 6270 w 10000"/>
                  <a:gd name="connsiteY134" fmla="*/ 8219 h 10000"/>
                  <a:gd name="connsiteX135" fmla="*/ 6191 w 10000"/>
                  <a:gd name="connsiteY135" fmla="*/ 8377 h 10000"/>
                  <a:gd name="connsiteX136" fmla="*/ 5953 w 10000"/>
                  <a:gd name="connsiteY136" fmla="*/ 8455 h 10000"/>
                  <a:gd name="connsiteX137" fmla="*/ 6071 w 10000"/>
                  <a:gd name="connsiteY137" fmla="*/ 8612 h 10000"/>
                  <a:gd name="connsiteX138" fmla="*/ 6310 w 10000"/>
                  <a:gd name="connsiteY138" fmla="*/ 8612 h 10000"/>
                  <a:gd name="connsiteX139" fmla="*/ 6349 w 10000"/>
                  <a:gd name="connsiteY139" fmla="*/ 8612 h 10000"/>
                  <a:gd name="connsiteX140" fmla="*/ 6508 w 10000"/>
                  <a:gd name="connsiteY140" fmla="*/ 8900 h 10000"/>
                  <a:gd name="connsiteX141" fmla="*/ 6587 w 10000"/>
                  <a:gd name="connsiteY141" fmla="*/ 8612 h 10000"/>
                  <a:gd name="connsiteX142" fmla="*/ 6786 w 10000"/>
                  <a:gd name="connsiteY142" fmla="*/ 8560 h 10000"/>
                  <a:gd name="connsiteX143" fmla="*/ 6985 w 10000"/>
                  <a:gd name="connsiteY143" fmla="*/ 8638 h 10000"/>
                  <a:gd name="connsiteX144" fmla="*/ 6985 w 10000"/>
                  <a:gd name="connsiteY144" fmla="*/ 8665 h 10000"/>
                  <a:gd name="connsiteX145" fmla="*/ 7183 w 10000"/>
                  <a:gd name="connsiteY145" fmla="*/ 8612 h 10000"/>
                  <a:gd name="connsiteX146" fmla="*/ 7302 w 10000"/>
                  <a:gd name="connsiteY146" fmla="*/ 8796 h 10000"/>
                  <a:gd name="connsiteX147" fmla="*/ 6905 w 10000"/>
                  <a:gd name="connsiteY147" fmla="*/ 8691 h 10000"/>
                  <a:gd name="connsiteX148" fmla="*/ 6825 w 10000"/>
                  <a:gd name="connsiteY148" fmla="*/ 8718 h 10000"/>
                  <a:gd name="connsiteX149" fmla="*/ 6786 w 10000"/>
                  <a:gd name="connsiteY149" fmla="*/ 8926 h 10000"/>
                  <a:gd name="connsiteX150" fmla="*/ 6746 w 10000"/>
                  <a:gd name="connsiteY150" fmla="*/ 9058 h 10000"/>
                  <a:gd name="connsiteX151" fmla="*/ 7064 w 10000"/>
                  <a:gd name="connsiteY151" fmla="*/ 9031 h 10000"/>
                  <a:gd name="connsiteX152" fmla="*/ 7144 w 10000"/>
                  <a:gd name="connsiteY152" fmla="*/ 9110 h 10000"/>
                  <a:gd name="connsiteX153" fmla="*/ 7183 w 10000"/>
                  <a:gd name="connsiteY153" fmla="*/ 8953 h 10000"/>
                  <a:gd name="connsiteX154" fmla="*/ 7302 w 10000"/>
                  <a:gd name="connsiteY154" fmla="*/ 8744 h 10000"/>
                  <a:gd name="connsiteX155" fmla="*/ 7579 w 10000"/>
                  <a:gd name="connsiteY155" fmla="*/ 9136 h 10000"/>
                  <a:gd name="connsiteX156" fmla="*/ 7857 w 10000"/>
                  <a:gd name="connsiteY156" fmla="*/ 9188 h 10000"/>
                  <a:gd name="connsiteX157" fmla="*/ 8095 w 10000"/>
                  <a:gd name="connsiteY15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8453 w 10000"/>
                  <a:gd name="connsiteY10" fmla="*/ 4817 h 10000"/>
                  <a:gd name="connsiteX11" fmla="*/ 7302 w 10000"/>
                  <a:gd name="connsiteY11" fmla="*/ 4503 h 10000"/>
                  <a:gd name="connsiteX12" fmla="*/ 7064 w 10000"/>
                  <a:gd name="connsiteY12" fmla="*/ 4503 h 10000"/>
                  <a:gd name="connsiteX13" fmla="*/ 6746 w 10000"/>
                  <a:gd name="connsiteY13" fmla="*/ 4189 h 10000"/>
                  <a:gd name="connsiteX14" fmla="*/ 6469 w 10000"/>
                  <a:gd name="connsiteY14" fmla="*/ 4267 h 10000"/>
                  <a:gd name="connsiteX15" fmla="*/ 6151 w 10000"/>
                  <a:gd name="connsiteY15" fmla="*/ 3900 h 10000"/>
                  <a:gd name="connsiteX16" fmla="*/ 5833 w 10000"/>
                  <a:gd name="connsiteY16" fmla="*/ 3900 h 10000"/>
                  <a:gd name="connsiteX17" fmla="*/ 5516 w 10000"/>
                  <a:gd name="connsiteY17" fmla="*/ 4005 h 10000"/>
                  <a:gd name="connsiteX18" fmla="*/ 5159 w 10000"/>
                  <a:gd name="connsiteY18" fmla="*/ 3979 h 10000"/>
                  <a:gd name="connsiteX19" fmla="*/ 5159 w 10000"/>
                  <a:gd name="connsiteY19" fmla="*/ 3482 h 10000"/>
                  <a:gd name="connsiteX20" fmla="*/ 5357 w 10000"/>
                  <a:gd name="connsiteY20" fmla="*/ 3455 h 10000"/>
                  <a:gd name="connsiteX21" fmla="*/ 5238 w 10000"/>
                  <a:gd name="connsiteY21" fmla="*/ 3325 h 10000"/>
                  <a:gd name="connsiteX22" fmla="*/ 5238 w 10000"/>
                  <a:gd name="connsiteY22" fmla="*/ 3115 h 10000"/>
                  <a:gd name="connsiteX23" fmla="*/ 5278 w 10000"/>
                  <a:gd name="connsiteY23" fmla="*/ 2985 h 10000"/>
                  <a:gd name="connsiteX24" fmla="*/ 4882 w 10000"/>
                  <a:gd name="connsiteY24" fmla="*/ 2775 h 10000"/>
                  <a:gd name="connsiteX25" fmla="*/ 4484 w 10000"/>
                  <a:gd name="connsiteY25" fmla="*/ 2540 h 10000"/>
                  <a:gd name="connsiteX26" fmla="*/ 4286 w 10000"/>
                  <a:gd name="connsiteY26" fmla="*/ 2382 h 10000"/>
                  <a:gd name="connsiteX27" fmla="*/ 4008 w 10000"/>
                  <a:gd name="connsiteY27" fmla="*/ 2330 h 10000"/>
                  <a:gd name="connsiteX28" fmla="*/ 3691 w 10000"/>
                  <a:gd name="connsiteY28" fmla="*/ 2356 h 10000"/>
                  <a:gd name="connsiteX29" fmla="*/ 3373 w 10000"/>
                  <a:gd name="connsiteY29" fmla="*/ 2278 h 10000"/>
                  <a:gd name="connsiteX30" fmla="*/ 2976 w 10000"/>
                  <a:gd name="connsiteY30" fmla="*/ 1649 h 10000"/>
                  <a:gd name="connsiteX31" fmla="*/ 2857 w 10000"/>
                  <a:gd name="connsiteY31" fmla="*/ 1492 h 10000"/>
                  <a:gd name="connsiteX32" fmla="*/ 2738 w 10000"/>
                  <a:gd name="connsiteY32" fmla="*/ 1126 h 10000"/>
                  <a:gd name="connsiteX33" fmla="*/ 2579 w 10000"/>
                  <a:gd name="connsiteY33" fmla="*/ 785 h 10000"/>
                  <a:gd name="connsiteX34" fmla="*/ 2103 w 10000"/>
                  <a:gd name="connsiteY34" fmla="*/ 549 h 10000"/>
                  <a:gd name="connsiteX35" fmla="*/ 1825 w 10000"/>
                  <a:gd name="connsiteY35" fmla="*/ 52 h 10000"/>
                  <a:gd name="connsiteX36" fmla="*/ 1468 w 10000"/>
                  <a:gd name="connsiteY36" fmla="*/ 52 h 10000"/>
                  <a:gd name="connsiteX37" fmla="*/ 1309 w 10000"/>
                  <a:gd name="connsiteY37" fmla="*/ 157 h 10000"/>
                  <a:gd name="connsiteX38" fmla="*/ 1270 w 10000"/>
                  <a:gd name="connsiteY38" fmla="*/ 0 h 10000"/>
                  <a:gd name="connsiteX39" fmla="*/ 754 w 10000"/>
                  <a:gd name="connsiteY39" fmla="*/ 104 h 10000"/>
                  <a:gd name="connsiteX40" fmla="*/ 1309 w 10000"/>
                  <a:gd name="connsiteY40" fmla="*/ 210 h 10000"/>
                  <a:gd name="connsiteX41" fmla="*/ 1270 w 10000"/>
                  <a:gd name="connsiteY41" fmla="*/ 445 h 10000"/>
                  <a:gd name="connsiteX42" fmla="*/ 1389 w 10000"/>
                  <a:gd name="connsiteY42" fmla="*/ 759 h 10000"/>
                  <a:gd name="connsiteX43" fmla="*/ 1508 w 10000"/>
                  <a:gd name="connsiteY43" fmla="*/ 942 h 10000"/>
                  <a:gd name="connsiteX44" fmla="*/ 1309 w 10000"/>
                  <a:gd name="connsiteY44" fmla="*/ 1282 h 10000"/>
                  <a:gd name="connsiteX45" fmla="*/ 1151 w 10000"/>
                  <a:gd name="connsiteY45" fmla="*/ 1282 h 10000"/>
                  <a:gd name="connsiteX46" fmla="*/ 992 w 10000"/>
                  <a:gd name="connsiteY46" fmla="*/ 1518 h 10000"/>
                  <a:gd name="connsiteX47" fmla="*/ 1270 w 10000"/>
                  <a:gd name="connsiteY47" fmla="*/ 1623 h 10000"/>
                  <a:gd name="connsiteX48" fmla="*/ 913 w 10000"/>
                  <a:gd name="connsiteY48" fmla="*/ 1597 h 10000"/>
                  <a:gd name="connsiteX49" fmla="*/ 754 w 10000"/>
                  <a:gd name="connsiteY49" fmla="*/ 1911 h 10000"/>
                  <a:gd name="connsiteX50" fmla="*/ 714 w 10000"/>
                  <a:gd name="connsiteY50" fmla="*/ 1963 h 10000"/>
                  <a:gd name="connsiteX51" fmla="*/ 555 w 10000"/>
                  <a:gd name="connsiteY51" fmla="*/ 2304 h 10000"/>
                  <a:gd name="connsiteX52" fmla="*/ 794 w 10000"/>
                  <a:gd name="connsiteY52" fmla="*/ 2382 h 10000"/>
                  <a:gd name="connsiteX53" fmla="*/ 476 w 10000"/>
                  <a:gd name="connsiteY53" fmla="*/ 2644 h 10000"/>
                  <a:gd name="connsiteX54" fmla="*/ 79 w 10000"/>
                  <a:gd name="connsiteY54" fmla="*/ 2932 h 10000"/>
                  <a:gd name="connsiteX55" fmla="*/ 0 w 10000"/>
                  <a:gd name="connsiteY55" fmla="*/ 3089 h 10000"/>
                  <a:gd name="connsiteX56" fmla="*/ 199 w 10000"/>
                  <a:gd name="connsiteY56" fmla="*/ 3429 h 10000"/>
                  <a:gd name="connsiteX57" fmla="*/ 0 w 10000"/>
                  <a:gd name="connsiteY57" fmla="*/ 3744 h 10000"/>
                  <a:gd name="connsiteX58" fmla="*/ 40 w 10000"/>
                  <a:gd name="connsiteY58" fmla="*/ 4084 h 10000"/>
                  <a:gd name="connsiteX59" fmla="*/ 159 w 10000"/>
                  <a:gd name="connsiteY59" fmla="*/ 4189 h 10000"/>
                  <a:gd name="connsiteX60" fmla="*/ 397 w 10000"/>
                  <a:gd name="connsiteY60" fmla="*/ 4162 h 10000"/>
                  <a:gd name="connsiteX61" fmla="*/ 873 w 10000"/>
                  <a:gd name="connsiteY61" fmla="*/ 4215 h 10000"/>
                  <a:gd name="connsiteX62" fmla="*/ 1270 w 10000"/>
                  <a:gd name="connsiteY62" fmla="*/ 4110 h 10000"/>
                  <a:gd name="connsiteX63" fmla="*/ 1707 w 10000"/>
                  <a:gd name="connsiteY63" fmla="*/ 4110 h 10000"/>
                  <a:gd name="connsiteX64" fmla="*/ 1984 w 10000"/>
                  <a:gd name="connsiteY64" fmla="*/ 4005 h 10000"/>
                  <a:gd name="connsiteX65" fmla="*/ 2063 w 10000"/>
                  <a:gd name="connsiteY65" fmla="*/ 4031 h 10000"/>
                  <a:gd name="connsiteX66" fmla="*/ 1945 w 10000"/>
                  <a:gd name="connsiteY66" fmla="*/ 4084 h 10000"/>
                  <a:gd name="connsiteX67" fmla="*/ 2222 w 10000"/>
                  <a:gd name="connsiteY67" fmla="*/ 4319 h 10000"/>
                  <a:gd name="connsiteX68" fmla="*/ 2421 w 10000"/>
                  <a:gd name="connsiteY68" fmla="*/ 4267 h 10000"/>
                  <a:gd name="connsiteX69" fmla="*/ 2699 w 10000"/>
                  <a:gd name="connsiteY69" fmla="*/ 4371 h 10000"/>
                  <a:gd name="connsiteX70" fmla="*/ 3055 w 10000"/>
                  <a:gd name="connsiteY70" fmla="*/ 4345 h 10000"/>
                  <a:gd name="connsiteX71" fmla="*/ 3651 w 10000"/>
                  <a:gd name="connsiteY71" fmla="*/ 4425 h 10000"/>
                  <a:gd name="connsiteX72" fmla="*/ 3809 w 10000"/>
                  <a:gd name="connsiteY72" fmla="*/ 4477 h 10000"/>
                  <a:gd name="connsiteX73" fmla="*/ 4365 w 10000"/>
                  <a:gd name="connsiteY73" fmla="*/ 4345 h 10000"/>
                  <a:gd name="connsiteX74" fmla="*/ 4445 w 10000"/>
                  <a:gd name="connsiteY74" fmla="*/ 4425 h 10000"/>
                  <a:gd name="connsiteX75" fmla="*/ 4603 w 10000"/>
                  <a:gd name="connsiteY75" fmla="*/ 4319 h 10000"/>
                  <a:gd name="connsiteX76" fmla="*/ 4683 w 10000"/>
                  <a:gd name="connsiteY76" fmla="*/ 4451 h 10000"/>
                  <a:gd name="connsiteX77" fmla="*/ 5238 w 10000"/>
                  <a:gd name="connsiteY77" fmla="*/ 4293 h 10000"/>
                  <a:gd name="connsiteX78" fmla="*/ 5238 w 10000"/>
                  <a:gd name="connsiteY78" fmla="*/ 4136 h 10000"/>
                  <a:gd name="connsiteX79" fmla="*/ 5357 w 10000"/>
                  <a:gd name="connsiteY79" fmla="*/ 4110 h 10000"/>
                  <a:gd name="connsiteX80" fmla="*/ 5477 w 10000"/>
                  <a:gd name="connsiteY80" fmla="*/ 4162 h 10000"/>
                  <a:gd name="connsiteX81" fmla="*/ 5873 w 10000"/>
                  <a:gd name="connsiteY81" fmla="*/ 4058 h 10000"/>
                  <a:gd name="connsiteX82" fmla="*/ 5953 w 10000"/>
                  <a:gd name="connsiteY82" fmla="*/ 4084 h 10000"/>
                  <a:gd name="connsiteX83" fmla="*/ 6151 w 10000"/>
                  <a:gd name="connsiteY83" fmla="*/ 4555 h 10000"/>
                  <a:gd name="connsiteX84" fmla="*/ 6270 w 10000"/>
                  <a:gd name="connsiteY84" fmla="*/ 4607 h 10000"/>
                  <a:gd name="connsiteX85" fmla="*/ 6548 w 10000"/>
                  <a:gd name="connsiteY85" fmla="*/ 4607 h 10000"/>
                  <a:gd name="connsiteX86" fmla="*/ 6667 w 10000"/>
                  <a:gd name="connsiteY86" fmla="*/ 4817 h 10000"/>
                  <a:gd name="connsiteX87" fmla="*/ 6707 w 10000"/>
                  <a:gd name="connsiteY87" fmla="*/ 4974 h 10000"/>
                  <a:gd name="connsiteX88" fmla="*/ 7500 w 10000"/>
                  <a:gd name="connsiteY88" fmla="*/ 5183 h 10000"/>
                  <a:gd name="connsiteX89" fmla="*/ 7183 w 10000"/>
                  <a:gd name="connsiteY89" fmla="*/ 5602 h 10000"/>
                  <a:gd name="connsiteX90" fmla="*/ 6985 w 10000"/>
                  <a:gd name="connsiteY90" fmla="*/ 5497 h 10000"/>
                  <a:gd name="connsiteX91" fmla="*/ 6429 w 10000"/>
                  <a:gd name="connsiteY91" fmla="*/ 5602 h 10000"/>
                  <a:gd name="connsiteX92" fmla="*/ 6151 w 10000"/>
                  <a:gd name="connsiteY92" fmla="*/ 5288 h 10000"/>
                  <a:gd name="connsiteX93" fmla="*/ 5953 w 10000"/>
                  <a:gd name="connsiteY93" fmla="*/ 5314 h 10000"/>
                  <a:gd name="connsiteX94" fmla="*/ 6111 w 10000"/>
                  <a:gd name="connsiteY94" fmla="*/ 5523 h 10000"/>
                  <a:gd name="connsiteX95" fmla="*/ 6151 w 10000"/>
                  <a:gd name="connsiteY95" fmla="*/ 5681 h 10000"/>
                  <a:gd name="connsiteX96" fmla="*/ 5754 w 10000"/>
                  <a:gd name="connsiteY96" fmla="*/ 5969 h 10000"/>
                  <a:gd name="connsiteX97" fmla="*/ 5675 w 10000"/>
                  <a:gd name="connsiteY97" fmla="*/ 6126 h 10000"/>
                  <a:gd name="connsiteX98" fmla="*/ 5636 w 10000"/>
                  <a:gd name="connsiteY98" fmla="*/ 6256 h 10000"/>
                  <a:gd name="connsiteX99" fmla="*/ 5595 w 10000"/>
                  <a:gd name="connsiteY99" fmla="*/ 6308 h 10000"/>
                  <a:gd name="connsiteX100" fmla="*/ 5516 w 10000"/>
                  <a:gd name="connsiteY100" fmla="*/ 6414 h 10000"/>
                  <a:gd name="connsiteX101" fmla="*/ 5278 w 10000"/>
                  <a:gd name="connsiteY101" fmla="*/ 6492 h 10000"/>
                  <a:gd name="connsiteX102" fmla="*/ 5357 w 10000"/>
                  <a:gd name="connsiteY102" fmla="*/ 6675 h 10000"/>
                  <a:gd name="connsiteX103" fmla="*/ 5317 w 10000"/>
                  <a:gd name="connsiteY103" fmla="*/ 6727 h 10000"/>
                  <a:gd name="connsiteX104" fmla="*/ 5000 w 10000"/>
                  <a:gd name="connsiteY104" fmla="*/ 6885 h 10000"/>
                  <a:gd name="connsiteX105" fmla="*/ 4683 w 10000"/>
                  <a:gd name="connsiteY105" fmla="*/ 6859 h 10000"/>
                  <a:gd name="connsiteX106" fmla="*/ 4961 w 10000"/>
                  <a:gd name="connsiteY106" fmla="*/ 6963 h 10000"/>
                  <a:gd name="connsiteX107" fmla="*/ 4961 w 10000"/>
                  <a:gd name="connsiteY107" fmla="*/ 7277 h 10000"/>
                  <a:gd name="connsiteX108" fmla="*/ 4603 w 10000"/>
                  <a:gd name="connsiteY108" fmla="*/ 7356 h 10000"/>
                  <a:gd name="connsiteX109" fmla="*/ 4524 w 10000"/>
                  <a:gd name="connsiteY109" fmla="*/ 7225 h 10000"/>
                  <a:gd name="connsiteX110" fmla="*/ 4484 w 10000"/>
                  <a:gd name="connsiteY110" fmla="*/ 7121 h 10000"/>
                  <a:gd name="connsiteX111" fmla="*/ 4128 w 10000"/>
                  <a:gd name="connsiteY111" fmla="*/ 7199 h 10000"/>
                  <a:gd name="connsiteX112" fmla="*/ 4286 w 10000"/>
                  <a:gd name="connsiteY112" fmla="*/ 7304 h 10000"/>
                  <a:gd name="connsiteX113" fmla="*/ 4405 w 10000"/>
                  <a:gd name="connsiteY113" fmla="*/ 7408 h 10000"/>
                  <a:gd name="connsiteX114" fmla="*/ 4563 w 10000"/>
                  <a:gd name="connsiteY114" fmla="*/ 7670 h 10000"/>
                  <a:gd name="connsiteX115" fmla="*/ 4762 w 10000"/>
                  <a:gd name="connsiteY115" fmla="*/ 7618 h 10000"/>
                  <a:gd name="connsiteX116" fmla="*/ 4921 w 10000"/>
                  <a:gd name="connsiteY116" fmla="*/ 7827 h 10000"/>
                  <a:gd name="connsiteX117" fmla="*/ 5040 w 10000"/>
                  <a:gd name="connsiteY117" fmla="*/ 7879 h 10000"/>
                  <a:gd name="connsiteX118" fmla="*/ 5317 w 10000"/>
                  <a:gd name="connsiteY118" fmla="*/ 7853 h 10000"/>
                  <a:gd name="connsiteX119" fmla="*/ 5437 w 10000"/>
                  <a:gd name="connsiteY119" fmla="*/ 7984 h 10000"/>
                  <a:gd name="connsiteX120" fmla="*/ 5556 w 10000"/>
                  <a:gd name="connsiteY120" fmla="*/ 8115 h 10000"/>
                  <a:gd name="connsiteX121" fmla="*/ 6111 w 10000"/>
                  <a:gd name="connsiteY121" fmla="*/ 7932 h 10000"/>
                  <a:gd name="connsiteX122" fmla="*/ 6111 w 10000"/>
                  <a:gd name="connsiteY122" fmla="*/ 7853 h 10000"/>
                  <a:gd name="connsiteX123" fmla="*/ 5953 w 10000"/>
                  <a:gd name="connsiteY123" fmla="*/ 7696 h 10000"/>
                  <a:gd name="connsiteX124" fmla="*/ 6151 w 10000"/>
                  <a:gd name="connsiteY124" fmla="*/ 7540 h 10000"/>
                  <a:gd name="connsiteX125" fmla="*/ 6032 w 10000"/>
                  <a:gd name="connsiteY125" fmla="*/ 7356 h 10000"/>
                  <a:gd name="connsiteX126" fmla="*/ 6151 w 10000"/>
                  <a:gd name="connsiteY126" fmla="*/ 7277 h 10000"/>
                  <a:gd name="connsiteX127" fmla="*/ 6310 w 10000"/>
                  <a:gd name="connsiteY127" fmla="*/ 7460 h 10000"/>
                  <a:gd name="connsiteX128" fmla="*/ 6231 w 10000"/>
                  <a:gd name="connsiteY128" fmla="*/ 7566 h 10000"/>
                  <a:gd name="connsiteX129" fmla="*/ 6587 w 10000"/>
                  <a:gd name="connsiteY129" fmla="*/ 7618 h 10000"/>
                  <a:gd name="connsiteX130" fmla="*/ 6746 w 10000"/>
                  <a:gd name="connsiteY130" fmla="*/ 7696 h 10000"/>
                  <a:gd name="connsiteX131" fmla="*/ 6905 w 10000"/>
                  <a:gd name="connsiteY131" fmla="*/ 7906 h 10000"/>
                  <a:gd name="connsiteX132" fmla="*/ 6667 w 10000"/>
                  <a:gd name="connsiteY132" fmla="*/ 8089 h 10000"/>
                  <a:gd name="connsiteX133" fmla="*/ 6270 w 10000"/>
                  <a:gd name="connsiteY133" fmla="*/ 8219 h 10000"/>
                  <a:gd name="connsiteX134" fmla="*/ 6191 w 10000"/>
                  <a:gd name="connsiteY134" fmla="*/ 8377 h 10000"/>
                  <a:gd name="connsiteX135" fmla="*/ 5953 w 10000"/>
                  <a:gd name="connsiteY135" fmla="*/ 8455 h 10000"/>
                  <a:gd name="connsiteX136" fmla="*/ 6071 w 10000"/>
                  <a:gd name="connsiteY136" fmla="*/ 8612 h 10000"/>
                  <a:gd name="connsiteX137" fmla="*/ 6310 w 10000"/>
                  <a:gd name="connsiteY137" fmla="*/ 8612 h 10000"/>
                  <a:gd name="connsiteX138" fmla="*/ 6349 w 10000"/>
                  <a:gd name="connsiteY138" fmla="*/ 8612 h 10000"/>
                  <a:gd name="connsiteX139" fmla="*/ 6508 w 10000"/>
                  <a:gd name="connsiteY139" fmla="*/ 8900 h 10000"/>
                  <a:gd name="connsiteX140" fmla="*/ 6587 w 10000"/>
                  <a:gd name="connsiteY140" fmla="*/ 8612 h 10000"/>
                  <a:gd name="connsiteX141" fmla="*/ 6786 w 10000"/>
                  <a:gd name="connsiteY141" fmla="*/ 8560 h 10000"/>
                  <a:gd name="connsiteX142" fmla="*/ 6985 w 10000"/>
                  <a:gd name="connsiteY142" fmla="*/ 8638 h 10000"/>
                  <a:gd name="connsiteX143" fmla="*/ 6985 w 10000"/>
                  <a:gd name="connsiteY143" fmla="*/ 8665 h 10000"/>
                  <a:gd name="connsiteX144" fmla="*/ 7183 w 10000"/>
                  <a:gd name="connsiteY144" fmla="*/ 8612 h 10000"/>
                  <a:gd name="connsiteX145" fmla="*/ 7302 w 10000"/>
                  <a:gd name="connsiteY145" fmla="*/ 8796 h 10000"/>
                  <a:gd name="connsiteX146" fmla="*/ 6905 w 10000"/>
                  <a:gd name="connsiteY146" fmla="*/ 8691 h 10000"/>
                  <a:gd name="connsiteX147" fmla="*/ 6825 w 10000"/>
                  <a:gd name="connsiteY147" fmla="*/ 8718 h 10000"/>
                  <a:gd name="connsiteX148" fmla="*/ 6786 w 10000"/>
                  <a:gd name="connsiteY148" fmla="*/ 8926 h 10000"/>
                  <a:gd name="connsiteX149" fmla="*/ 6746 w 10000"/>
                  <a:gd name="connsiteY149" fmla="*/ 9058 h 10000"/>
                  <a:gd name="connsiteX150" fmla="*/ 7064 w 10000"/>
                  <a:gd name="connsiteY150" fmla="*/ 9031 h 10000"/>
                  <a:gd name="connsiteX151" fmla="*/ 7144 w 10000"/>
                  <a:gd name="connsiteY151" fmla="*/ 9110 h 10000"/>
                  <a:gd name="connsiteX152" fmla="*/ 7183 w 10000"/>
                  <a:gd name="connsiteY152" fmla="*/ 8953 h 10000"/>
                  <a:gd name="connsiteX153" fmla="*/ 7302 w 10000"/>
                  <a:gd name="connsiteY153" fmla="*/ 8744 h 10000"/>
                  <a:gd name="connsiteX154" fmla="*/ 7579 w 10000"/>
                  <a:gd name="connsiteY154" fmla="*/ 9136 h 10000"/>
                  <a:gd name="connsiteX155" fmla="*/ 7857 w 10000"/>
                  <a:gd name="connsiteY155" fmla="*/ 9188 h 10000"/>
                  <a:gd name="connsiteX156" fmla="*/ 8095 w 10000"/>
                  <a:gd name="connsiteY15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500 w 10000"/>
                  <a:gd name="connsiteY87" fmla="*/ 5183 h 10000"/>
                  <a:gd name="connsiteX88" fmla="*/ 7183 w 10000"/>
                  <a:gd name="connsiteY88" fmla="*/ 5602 h 10000"/>
                  <a:gd name="connsiteX89" fmla="*/ 6985 w 10000"/>
                  <a:gd name="connsiteY89" fmla="*/ 5497 h 10000"/>
                  <a:gd name="connsiteX90" fmla="*/ 6429 w 10000"/>
                  <a:gd name="connsiteY90" fmla="*/ 5602 h 10000"/>
                  <a:gd name="connsiteX91" fmla="*/ 6151 w 10000"/>
                  <a:gd name="connsiteY91" fmla="*/ 5288 h 10000"/>
                  <a:gd name="connsiteX92" fmla="*/ 5953 w 10000"/>
                  <a:gd name="connsiteY92" fmla="*/ 5314 h 10000"/>
                  <a:gd name="connsiteX93" fmla="*/ 6111 w 10000"/>
                  <a:gd name="connsiteY93" fmla="*/ 5523 h 10000"/>
                  <a:gd name="connsiteX94" fmla="*/ 6151 w 10000"/>
                  <a:gd name="connsiteY94" fmla="*/ 5681 h 10000"/>
                  <a:gd name="connsiteX95" fmla="*/ 5754 w 10000"/>
                  <a:gd name="connsiteY95" fmla="*/ 5969 h 10000"/>
                  <a:gd name="connsiteX96" fmla="*/ 5675 w 10000"/>
                  <a:gd name="connsiteY96" fmla="*/ 6126 h 10000"/>
                  <a:gd name="connsiteX97" fmla="*/ 5636 w 10000"/>
                  <a:gd name="connsiteY97" fmla="*/ 6256 h 10000"/>
                  <a:gd name="connsiteX98" fmla="*/ 5595 w 10000"/>
                  <a:gd name="connsiteY98" fmla="*/ 6308 h 10000"/>
                  <a:gd name="connsiteX99" fmla="*/ 5516 w 10000"/>
                  <a:gd name="connsiteY99" fmla="*/ 6414 h 10000"/>
                  <a:gd name="connsiteX100" fmla="*/ 5278 w 10000"/>
                  <a:gd name="connsiteY100" fmla="*/ 6492 h 10000"/>
                  <a:gd name="connsiteX101" fmla="*/ 5357 w 10000"/>
                  <a:gd name="connsiteY101" fmla="*/ 6675 h 10000"/>
                  <a:gd name="connsiteX102" fmla="*/ 5317 w 10000"/>
                  <a:gd name="connsiteY102" fmla="*/ 6727 h 10000"/>
                  <a:gd name="connsiteX103" fmla="*/ 5000 w 10000"/>
                  <a:gd name="connsiteY103" fmla="*/ 6885 h 10000"/>
                  <a:gd name="connsiteX104" fmla="*/ 4683 w 10000"/>
                  <a:gd name="connsiteY104" fmla="*/ 6859 h 10000"/>
                  <a:gd name="connsiteX105" fmla="*/ 4961 w 10000"/>
                  <a:gd name="connsiteY105" fmla="*/ 6963 h 10000"/>
                  <a:gd name="connsiteX106" fmla="*/ 4961 w 10000"/>
                  <a:gd name="connsiteY106" fmla="*/ 7277 h 10000"/>
                  <a:gd name="connsiteX107" fmla="*/ 4603 w 10000"/>
                  <a:gd name="connsiteY107" fmla="*/ 7356 h 10000"/>
                  <a:gd name="connsiteX108" fmla="*/ 4524 w 10000"/>
                  <a:gd name="connsiteY108" fmla="*/ 7225 h 10000"/>
                  <a:gd name="connsiteX109" fmla="*/ 4484 w 10000"/>
                  <a:gd name="connsiteY109" fmla="*/ 7121 h 10000"/>
                  <a:gd name="connsiteX110" fmla="*/ 4128 w 10000"/>
                  <a:gd name="connsiteY110" fmla="*/ 7199 h 10000"/>
                  <a:gd name="connsiteX111" fmla="*/ 4286 w 10000"/>
                  <a:gd name="connsiteY111" fmla="*/ 7304 h 10000"/>
                  <a:gd name="connsiteX112" fmla="*/ 4405 w 10000"/>
                  <a:gd name="connsiteY112" fmla="*/ 7408 h 10000"/>
                  <a:gd name="connsiteX113" fmla="*/ 4563 w 10000"/>
                  <a:gd name="connsiteY113" fmla="*/ 7670 h 10000"/>
                  <a:gd name="connsiteX114" fmla="*/ 4762 w 10000"/>
                  <a:gd name="connsiteY114" fmla="*/ 7618 h 10000"/>
                  <a:gd name="connsiteX115" fmla="*/ 4921 w 10000"/>
                  <a:gd name="connsiteY115" fmla="*/ 7827 h 10000"/>
                  <a:gd name="connsiteX116" fmla="*/ 5040 w 10000"/>
                  <a:gd name="connsiteY116" fmla="*/ 7879 h 10000"/>
                  <a:gd name="connsiteX117" fmla="*/ 5317 w 10000"/>
                  <a:gd name="connsiteY117" fmla="*/ 7853 h 10000"/>
                  <a:gd name="connsiteX118" fmla="*/ 5437 w 10000"/>
                  <a:gd name="connsiteY118" fmla="*/ 7984 h 10000"/>
                  <a:gd name="connsiteX119" fmla="*/ 5556 w 10000"/>
                  <a:gd name="connsiteY119" fmla="*/ 8115 h 10000"/>
                  <a:gd name="connsiteX120" fmla="*/ 6111 w 10000"/>
                  <a:gd name="connsiteY120" fmla="*/ 7932 h 10000"/>
                  <a:gd name="connsiteX121" fmla="*/ 6111 w 10000"/>
                  <a:gd name="connsiteY121" fmla="*/ 7853 h 10000"/>
                  <a:gd name="connsiteX122" fmla="*/ 5953 w 10000"/>
                  <a:gd name="connsiteY122" fmla="*/ 7696 h 10000"/>
                  <a:gd name="connsiteX123" fmla="*/ 6151 w 10000"/>
                  <a:gd name="connsiteY123" fmla="*/ 7540 h 10000"/>
                  <a:gd name="connsiteX124" fmla="*/ 6032 w 10000"/>
                  <a:gd name="connsiteY124" fmla="*/ 7356 h 10000"/>
                  <a:gd name="connsiteX125" fmla="*/ 6151 w 10000"/>
                  <a:gd name="connsiteY125" fmla="*/ 7277 h 10000"/>
                  <a:gd name="connsiteX126" fmla="*/ 6310 w 10000"/>
                  <a:gd name="connsiteY126" fmla="*/ 7460 h 10000"/>
                  <a:gd name="connsiteX127" fmla="*/ 6231 w 10000"/>
                  <a:gd name="connsiteY127" fmla="*/ 7566 h 10000"/>
                  <a:gd name="connsiteX128" fmla="*/ 6587 w 10000"/>
                  <a:gd name="connsiteY128" fmla="*/ 7618 h 10000"/>
                  <a:gd name="connsiteX129" fmla="*/ 6746 w 10000"/>
                  <a:gd name="connsiteY129" fmla="*/ 7696 h 10000"/>
                  <a:gd name="connsiteX130" fmla="*/ 6905 w 10000"/>
                  <a:gd name="connsiteY130" fmla="*/ 7906 h 10000"/>
                  <a:gd name="connsiteX131" fmla="*/ 6667 w 10000"/>
                  <a:gd name="connsiteY131" fmla="*/ 8089 h 10000"/>
                  <a:gd name="connsiteX132" fmla="*/ 6270 w 10000"/>
                  <a:gd name="connsiteY132" fmla="*/ 8219 h 10000"/>
                  <a:gd name="connsiteX133" fmla="*/ 6191 w 10000"/>
                  <a:gd name="connsiteY133" fmla="*/ 8377 h 10000"/>
                  <a:gd name="connsiteX134" fmla="*/ 5953 w 10000"/>
                  <a:gd name="connsiteY134" fmla="*/ 8455 h 10000"/>
                  <a:gd name="connsiteX135" fmla="*/ 6071 w 10000"/>
                  <a:gd name="connsiteY135" fmla="*/ 8612 h 10000"/>
                  <a:gd name="connsiteX136" fmla="*/ 6310 w 10000"/>
                  <a:gd name="connsiteY136" fmla="*/ 8612 h 10000"/>
                  <a:gd name="connsiteX137" fmla="*/ 6349 w 10000"/>
                  <a:gd name="connsiteY137" fmla="*/ 8612 h 10000"/>
                  <a:gd name="connsiteX138" fmla="*/ 6508 w 10000"/>
                  <a:gd name="connsiteY138" fmla="*/ 8900 h 10000"/>
                  <a:gd name="connsiteX139" fmla="*/ 6587 w 10000"/>
                  <a:gd name="connsiteY139" fmla="*/ 8612 h 10000"/>
                  <a:gd name="connsiteX140" fmla="*/ 6786 w 10000"/>
                  <a:gd name="connsiteY140" fmla="*/ 8560 h 10000"/>
                  <a:gd name="connsiteX141" fmla="*/ 6985 w 10000"/>
                  <a:gd name="connsiteY141" fmla="*/ 8638 h 10000"/>
                  <a:gd name="connsiteX142" fmla="*/ 6985 w 10000"/>
                  <a:gd name="connsiteY142" fmla="*/ 8665 h 10000"/>
                  <a:gd name="connsiteX143" fmla="*/ 7183 w 10000"/>
                  <a:gd name="connsiteY143" fmla="*/ 8612 h 10000"/>
                  <a:gd name="connsiteX144" fmla="*/ 7302 w 10000"/>
                  <a:gd name="connsiteY144" fmla="*/ 8796 h 10000"/>
                  <a:gd name="connsiteX145" fmla="*/ 6905 w 10000"/>
                  <a:gd name="connsiteY145" fmla="*/ 8691 h 10000"/>
                  <a:gd name="connsiteX146" fmla="*/ 6825 w 10000"/>
                  <a:gd name="connsiteY146" fmla="*/ 8718 h 10000"/>
                  <a:gd name="connsiteX147" fmla="*/ 6786 w 10000"/>
                  <a:gd name="connsiteY147" fmla="*/ 8926 h 10000"/>
                  <a:gd name="connsiteX148" fmla="*/ 6746 w 10000"/>
                  <a:gd name="connsiteY148" fmla="*/ 9058 h 10000"/>
                  <a:gd name="connsiteX149" fmla="*/ 7064 w 10000"/>
                  <a:gd name="connsiteY149" fmla="*/ 9031 h 10000"/>
                  <a:gd name="connsiteX150" fmla="*/ 7144 w 10000"/>
                  <a:gd name="connsiteY150" fmla="*/ 9110 h 10000"/>
                  <a:gd name="connsiteX151" fmla="*/ 7183 w 10000"/>
                  <a:gd name="connsiteY151" fmla="*/ 8953 h 10000"/>
                  <a:gd name="connsiteX152" fmla="*/ 7302 w 10000"/>
                  <a:gd name="connsiteY152" fmla="*/ 8744 h 10000"/>
                  <a:gd name="connsiteX153" fmla="*/ 7579 w 10000"/>
                  <a:gd name="connsiteY153" fmla="*/ 9136 h 10000"/>
                  <a:gd name="connsiteX154" fmla="*/ 7857 w 10000"/>
                  <a:gd name="connsiteY154" fmla="*/ 9188 h 10000"/>
                  <a:gd name="connsiteX155" fmla="*/ 8095 w 10000"/>
                  <a:gd name="connsiteY155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7064 w 10000"/>
                  <a:gd name="connsiteY11" fmla="*/ 4503 h 10000"/>
                  <a:gd name="connsiteX12" fmla="*/ 6746 w 10000"/>
                  <a:gd name="connsiteY12" fmla="*/ 4189 h 10000"/>
                  <a:gd name="connsiteX13" fmla="*/ 6469 w 10000"/>
                  <a:gd name="connsiteY13" fmla="*/ 4267 h 10000"/>
                  <a:gd name="connsiteX14" fmla="*/ 6151 w 10000"/>
                  <a:gd name="connsiteY14" fmla="*/ 3900 h 10000"/>
                  <a:gd name="connsiteX15" fmla="*/ 5833 w 10000"/>
                  <a:gd name="connsiteY15" fmla="*/ 3900 h 10000"/>
                  <a:gd name="connsiteX16" fmla="*/ 5516 w 10000"/>
                  <a:gd name="connsiteY16" fmla="*/ 4005 h 10000"/>
                  <a:gd name="connsiteX17" fmla="*/ 5159 w 10000"/>
                  <a:gd name="connsiteY17" fmla="*/ 3979 h 10000"/>
                  <a:gd name="connsiteX18" fmla="*/ 5159 w 10000"/>
                  <a:gd name="connsiteY18" fmla="*/ 3482 h 10000"/>
                  <a:gd name="connsiteX19" fmla="*/ 5357 w 10000"/>
                  <a:gd name="connsiteY19" fmla="*/ 3455 h 10000"/>
                  <a:gd name="connsiteX20" fmla="*/ 5238 w 10000"/>
                  <a:gd name="connsiteY20" fmla="*/ 3325 h 10000"/>
                  <a:gd name="connsiteX21" fmla="*/ 5238 w 10000"/>
                  <a:gd name="connsiteY21" fmla="*/ 3115 h 10000"/>
                  <a:gd name="connsiteX22" fmla="*/ 5278 w 10000"/>
                  <a:gd name="connsiteY22" fmla="*/ 2985 h 10000"/>
                  <a:gd name="connsiteX23" fmla="*/ 4882 w 10000"/>
                  <a:gd name="connsiteY23" fmla="*/ 2775 h 10000"/>
                  <a:gd name="connsiteX24" fmla="*/ 4484 w 10000"/>
                  <a:gd name="connsiteY24" fmla="*/ 2540 h 10000"/>
                  <a:gd name="connsiteX25" fmla="*/ 4286 w 10000"/>
                  <a:gd name="connsiteY25" fmla="*/ 2382 h 10000"/>
                  <a:gd name="connsiteX26" fmla="*/ 4008 w 10000"/>
                  <a:gd name="connsiteY26" fmla="*/ 2330 h 10000"/>
                  <a:gd name="connsiteX27" fmla="*/ 3691 w 10000"/>
                  <a:gd name="connsiteY27" fmla="*/ 2356 h 10000"/>
                  <a:gd name="connsiteX28" fmla="*/ 3373 w 10000"/>
                  <a:gd name="connsiteY28" fmla="*/ 2278 h 10000"/>
                  <a:gd name="connsiteX29" fmla="*/ 2976 w 10000"/>
                  <a:gd name="connsiteY29" fmla="*/ 1649 h 10000"/>
                  <a:gd name="connsiteX30" fmla="*/ 2857 w 10000"/>
                  <a:gd name="connsiteY30" fmla="*/ 1492 h 10000"/>
                  <a:gd name="connsiteX31" fmla="*/ 2738 w 10000"/>
                  <a:gd name="connsiteY31" fmla="*/ 1126 h 10000"/>
                  <a:gd name="connsiteX32" fmla="*/ 2579 w 10000"/>
                  <a:gd name="connsiteY32" fmla="*/ 785 h 10000"/>
                  <a:gd name="connsiteX33" fmla="*/ 2103 w 10000"/>
                  <a:gd name="connsiteY33" fmla="*/ 549 h 10000"/>
                  <a:gd name="connsiteX34" fmla="*/ 1825 w 10000"/>
                  <a:gd name="connsiteY34" fmla="*/ 52 h 10000"/>
                  <a:gd name="connsiteX35" fmla="*/ 1468 w 10000"/>
                  <a:gd name="connsiteY35" fmla="*/ 52 h 10000"/>
                  <a:gd name="connsiteX36" fmla="*/ 1309 w 10000"/>
                  <a:gd name="connsiteY36" fmla="*/ 157 h 10000"/>
                  <a:gd name="connsiteX37" fmla="*/ 1270 w 10000"/>
                  <a:gd name="connsiteY37" fmla="*/ 0 h 10000"/>
                  <a:gd name="connsiteX38" fmla="*/ 754 w 10000"/>
                  <a:gd name="connsiteY38" fmla="*/ 104 h 10000"/>
                  <a:gd name="connsiteX39" fmla="*/ 1309 w 10000"/>
                  <a:gd name="connsiteY39" fmla="*/ 210 h 10000"/>
                  <a:gd name="connsiteX40" fmla="*/ 1270 w 10000"/>
                  <a:gd name="connsiteY40" fmla="*/ 445 h 10000"/>
                  <a:gd name="connsiteX41" fmla="*/ 1389 w 10000"/>
                  <a:gd name="connsiteY41" fmla="*/ 759 h 10000"/>
                  <a:gd name="connsiteX42" fmla="*/ 1508 w 10000"/>
                  <a:gd name="connsiteY42" fmla="*/ 942 h 10000"/>
                  <a:gd name="connsiteX43" fmla="*/ 1309 w 10000"/>
                  <a:gd name="connsiteY43" fmla="*/ 1282 h 10000"/>
                  <a:gd name="connsiteX44" fmla="*/ 1151 w 10000"/>
                  <a:gd name="connsiteY44" fmla="*/ 1282 h 10000"/>
                  <a:gd name="connsiteX45" fmla="*/ 992 w 10000"/>
                  <a:gd name="connsiteY45" fmla="*/ 1518 h 10000"/>
                  <a:gd name="connsiteX46" fmla="*/ 1270 w 10000"/>
                  <a:gd name="connsiteY46" fmla="*/ 1623 h 10000"/>
                  <a:gd name="connsiteX47" fmla="*/ 913 w 10000"/>
                  <a:gd name="connsiteY47" fmla="*/ 1597 h 10000"/>
                  <a:gd name="connsiteX48" fmla="*/ 754 w 10000"/>
                  <a:gd name="connsiteY48" fmla="*/ 1911 h 10000"/>
                  <a:gd name="connsiteX49" fmla="*/ 714 w 10000"/>
                  <a:gd name="connsiteY49" fmla="*/ 1963 h 10000"/>
                  <a:gd name="connsiteX50" fmla="*/ 555 w 10000"/>
                  <a:gd name="connsiteY50" fmla="*/ 2304 h 10000"/>
                  <a:gd name="connsiteX51" fmla="*/ 794 w 10000"/>
                  <a:gd name="connsiteY51" fmla="*/ 2382 h 10000"/>
                  <a:gd name="connsiteX52" fmla="*/ 476 w 10000"/>
                  <a:gd name="connsiteY52" fmla="*/ 2644 h 10000"/>
                  <a:gd name="connsiteX53" fmla="*/ 79 w 10000"/>
                  <a:gd name="connsiteY53" fmla="*/ 2932 h 10000"/>
                  <a:gd name="connsiteX54" fmla="*/ 0 w 10000"/>
                  <a:gd name="connsiteY54" fmla="*/ 3089 h 10000"/>
                  <a:gd name="connsiteX55" fmla="*/ 199 w 10000"/>
                  <a:gd name="connsiteY55" fmla="*/ 3429 h 10000"/>
                  <a:gd name="connsiteX56" fmla="*/ 0 w 10000"/>
                  <a:gd name="connsiteY56" fmla="*/ 3744 h 10000"/>
                  <a:gd name="connsiteX57" fmla="*/ 40 w 10000"/>
                  <a:gd name="connsiteY57" fmla="*/ 4084 h 10000"/>
                  <a:gd name="connsiteX58" fmla="*/ 159 w 10000"/>
                  <a:gd name="connsiteY58" fmla="*/ 4189 h 10000"/>
                  <a:gd name="connsiteX59" fmla="*/ 397 w 10000"/>
                  <a:gd name="connsiteY59" fmla="*/ 4162 h 10000"/>
                  <a:gd name="connsiteX60" fmla="*/ 873 w 10000"/>
                  <a:gd name="connsiteY60" fmla="*/ 4215 h 10000"/>
                  <a:gd name="connsiteX61" fmla="*/ 1270 w 10000"/>
                  <a:gd name="connsiteY61" fmla="*/ 4110 h 10000"/>
                  <a:gd name="connsiteX62" fmla="*/ 1707 w 10000"/>
                  <a:gd name="connsiteY62" fmla="*/ 4110 h 10000"/>
                  <a:gd name="connsiteX63" fmla="*/ 1984 w 10000"/>
                  <a:gd name="connsiteY63" fmla="*/ 4005 h 10000"/>
                  <a:gd name="connsiteX64" fmla="*/ 2063 w 10000"/>
                  <a:gd name="connsiteY64" fmla="*/ 4031 h 10000"/>
                  <a:gd name="connsiteX65" fmla="*/ 1945 w 10000"/>
                  <a:gd name="connsiteY65" fmla="*/ 4084 h 10000"/>
                  <a:gd name="connsiteX66" fmla="*/ 2222 w 10000"/>
                  <a:gd name="connsiteY66" fmla="*/ 4319 h 10000"/>
                  <a:gd name="connsiteX67" fmla="*/ 2421 w 10000"/>
                  <a:gd name="connsiteY67" fmla="*/ 4267 h 10000"/>
                  <a:gd name="connsiteX68" fmla="*/ 2699 w 10000"/>
                  <a:gd name="connsiteY68" fmla="*/ 4371 h 10000"/>
                  <a:gd name="connsiteX69" fmla="*/ 3055 w 10000"/>
                  <a:gd name="connsiteY69" fmla="*/ 4345 h 10000"/>
                  <a:gd name="connsiteX70" fmla="*/ 3651 w 10000"/>
                  <a:gd name="connsiteY70" fmla="*/ 4425 h 10000"/>
                  <a:gd name="connsiteX71" fmla="*/ 3809 w 10000"/>
                  <a:gd name="connsiteY71" fmla="*/ 4477 h 10000"/>
                  <a:gd name="connsiteX72" fmla="*/ 4365 w 10000"/>
                  <a:gd name="connsiteY72" fmla="*/ 4345 h 10000"/>
                  <a:gd name="connsiteX73" fmla="*/ 4445 w 10000"/>
                  <a:gd name="connsiteY73" fmla="*/ 4425 h 10000"/>
                  <a:gd name="connsiteX74" fmla="*/ 4603 w 10000"/>
                  <a:gd name="connsiteY74" fmla="*/ 4319 h 10000"/>
                  <a:gd name="connsiteX75" fmla="*/ 4683 w 10000"/>
                  <a:gd name="connsiteY75" fmla="*/ 4451 h 10000"/>
                  <a:gd name="connsiteX76" fmla="*/ 5238 w 10000"/>
                  <a:gd name="connsiteY76" fmla="*/ 4293 h 10000"/>
                  <a:gd name="connsiteX77" fmla="*/ 5238 w 10000"/>
                  <a:gd name="connsiteY77" fmla="*/ 4136 h 10000"/>
                  <a:gd name="connsiteX78" fmla="*/ 5357 w 10000"/>
                  <a:gd name="connsiteY78" fmla="*/ 4110 h 10000"/>
                  <a:gd name="connsiteX79" fmla="*/ 5477 w 10000"/>
                  <a:gd name="connsiteY79" fmla="*/ 4162 h 10000"/>
                  <a:gd name="connsiteX80" fmla="*/ 5873 w 10000"/>
                  <a:gd name="connsiteY80" fmla="*/ 4058 h 10000"/>
                  <a:gd name="connsiteX81" fmla="*/ 5953 w 10000"/>
                  <a:gd name="connsiteY81" fmla="*/ 4084 h 10000"/>
                  <a:gd name="connsiteX82" fmla="*/ 6151 w 10000"/>
                  <a:gd name="connsiteY82" fmla="*/ 4555 h 10000"/>
                  <a:gd name="connsiteX83" fmla="*/ 6270 w 10000"/>
                  <a:gd name="connsiteY83" fmla="*/ 4607 h 10000"/>
                  <a:gd name="connsiteX84" fmla="*/ 6548 w 10000"/>
                  <a:gd name="connsiteY84" fmla="*/ 4607 h 10000"/>
                  <a:gd name="connsiteX85" fmla="*/ 6667 w 10000"/>
                  <a:gd name="connsiteY85" fmla="*/ 4817 h 10000"/>
                  <a:gd name="connsiteX86" fmla="*/ 6707 w 10000"/>
                  <a:gd name="connsiteY86" fmla="*/ 4974 h 10000"/>
                  <a:gd name="connsiteX87" fmla="*/ 7183 w 10000"/>
                  <a:gd name="connsiteY87" fmla="*/ 5602 h 10000"/>
                  <a:gd name="connsiteX88" fmla="*/ 6985 w 10000"/>
                  <a:gd name="connsiteY88" fmla="*/ 5497 h 10000"/>
                  <a:gd name="connsiteX89" fmla="*/ 6429 w 10000"/>
                  <a:gd name="connsiteY89" fmla="*/ 5602 h 10000"/>
                  <a:gd name="connsiteX90" fmla="*/ 6151 w 10000"/>
                  <a:gd name="connsiteY90" fmla="*/ 5288 h 10000"/>
                  <a:gd name="connsiteX91" fmla="*/ 5953 w 10000"/>
                  <a:gd name="connsiteY91" fmla="*/ 5314 h 10000"/>
                  <a:gd name="connsiteX92" fmla="*/ 6111 w 10000"/>
                  <a:gd name="connsiteY92" fmla="*/ 5523 h 10000"/>
                  <a:gd name="connsiteX93" fmla="*/ 6151 w 10000"/>
                  <a:gd name="connsiteY93" fmla="*/ 5681 h 10000"/>
                  <a:gd name="connsiteX94" fmla="*/ 5754 w 10000"/>
                  <a:gd name="connsiteY94" fmla="*/ 5969 h 10000"/>
                  <a:gd name="connsiteX95" fmla="*/ 5675 w 10000"/>
                  <a:gd name="connsiteY95" fmla="*/ 6126 h 10000"/>
                  <a:gd name="connsiteX96" fmla="*/ 5636 w 10000"/>
                  <a:gd name="connsiteY96" fmla="*/ 6256 h 10000"/>
                  <a:gd name="connsiteX97" fmla="*/ 5595 w 10000"/>
                  <a:gd name="connsiteY97" fmla="*/ 6308 h 10000"/>
                  <a:gd name="connsiteX98" fmla="*/ 5516 w 10000"/>
                  <a:gd name="connsiteY98" fmla="*/ 6414 h 10000"/>
                  <a:gd name="connsiteX99" fmla="*/ 5278 w 10000"/>
                  <a:gd name="connsiteY99" fmla="*/ 6492 h 10000"/>
                  <a:gd name="connsiteX100" fmla="*/ 5357 w 10000"/>
                  <a:gd name="connsiteY100" fmla="*/ 6675 h 10000"/>
                  <a:gd name="connsiteX101" fmla="*/ 5317 w 10000"/>
                  <a:gd name="connsiteY101" fmla="*/ 6727 h 10000"/>
                  <a:gd name="connsiteX102" fmla="*/ 5000 w 10000"/>
                  <a:gd name="connsiteY102" fmla="*/ 6885 h 10000"/>
                  <a:gd name="connsiteX103" fmla="*/ 4683 w 10000"/>
                  <a:gd name="connsiteY103" fmla="*/ 6859 h 10000"/>
                  <a:gd name="connsiteX104" fmla="*/ 4961 w 10000"/>
                  <a:gd name="connsiteY104" fmla="*/ 6963 h 10000"/>
                  <a:gd name="connsiteX105" fmla="*/ 4961 w 10000"/>
                  <a:gd name="connsiteY105" fmla="*/ 7277 h 10000"/>
                  <a:gd name="connsiteX106" fmla="*/ 4603 w 10000"/>
                  <a:gd name="connsiteY106" fmla="*/ 7356 h 10000"/>
                  <a:gd name="connsiteX107" fmla="*/ 4524 w 10000"/>
                  <a:gd name="connsiteY107" fmla="*/ 7225 h 10000"/>
                  <a:gd name="connsiteX108" fmla="*/ 4484 w 10000"/>
                  <a:gd name="connsiteY108" fmla="*/ 7121 h 10000"/>
                  <a:gd name="connsiteX109" fmla="*/ 4128 w 10000"/>
                  <a:gd name="connsiteY109" fmla="*/ 7199 h 10000"/>
                  <a:gd name="connsiteX110" fmla="*/ 4286 w 10000"/>
                  <a:gd name="connsiteY110" fmla="*/ 7304 h 10000"/>
                  <a:gd name="connsiteX111" fmla="*/ 4405 w 10000"/>
                  <a:gd name="connsiteY111" fmla="*/ 7408 h 10000"/>
                  <a:gd name="connsiteX112" fmla="*/ 4563 w 10000"/>
                  <a:gd name="connsiteY112" fmla="*/ 7670 h 10000"/>
                  <a:gd name="connsiteX113" fmla="*/ 4762 w 10000"/>
                  <a:gd name="connsiteY113" fmla="*/ 7618 h 10000"/>
                  <a:gd name="connsiteX114" fmla="*/ 4921 w 10000"/>
                  <a:gd name="connsiteY114" fmla="*/ 7827 h 10000"/>
                  <a:gd name="connsiteX115" fmla="*/ 5040 w 10000"/>
                  <a:gd name="connsiteY115" fmla="*/ 7879 h 10000"/>
                  <a:gd name="connsiteX116" fmla="*/ 5317 w 10000"/>
                  <a:gd name="connsiteY116" fmla="*/ 7853 h 10000"/>
                  <a:gd name="connsiteX117" fmla="*/ 5437 w 10000"/>
                  <a:gd name="connsiteY117" fmla="*/ 7984 h 10000"/>
                  <a:gd name="connsiteX118" fmla="*/ 5556 w 10000"/>
                  <a:gd name="connsiteY118" fmla="*/ 8115 h 10000"/>
                  <a:gd name="connsiteX119" fmla="*/ 6111 w 10000"/>
                  <a:gd name="connsiteY119" fmla="*/ 7932 h 10000"/>
                  <a:gd name="connsiteX120" fmla="*/ 6111 w 10000"/>
                  <a:gd name="connsiteY120" fmla="*/ 7853 h 10000"/>
                  <a:gd name="connsiteX121" fmla="*/ 5953 w 10000"/>
                  <a:gd name="connsiteY121" fmla="*/ 7696 h 10000"/>
                  <a:gd name="connsiteX122" fmla="*/ 6151 w 10000"/>
                  <a:gd name="connsiteY122" fmla="*/ 7540 h 10000"/>
                  <a:gd name="connsiteX123" fmla="*/ 6032 w 10000"/>
                  <a:gd name="connsiteY123" fmla="*/ 7356 h 10000"/>
                  <a:gd name="connsiteX124" fmla="*/ 6151 w 10000"/>
                  <a:gd name="connsiteY124" fmla="*/ 7277 h 10000"/>
                  <a:gd name="connsiteX125" fmla="*/ 6310 w 10000"/>
                  <a:gd name="connsiteY125" fmla="*/ 7460 h 10000"/>
                  <a:gd name="connsiteX126" fmla="*/ 6231 w 10000"/>
                  <a:gd name="connsiteY126" fmla="*/ 7566 h 10000"/>
                  <a:gd name="connsiteX127" fmla="*/ 6587 w 10000"/>
                  <a:gd name="connsiteY127" fmla="*/ 7618 h 10000"/>
                  <a:gd name="connsiteX128" fmla="*/ 6746 w 10000"/>
                  <a:gd name="connsiteY128" fmla="*/ 7696 h 10000"/>
                  <a:gd name="connsiteX129" fmla="*/ 6905 w 10000"/>
                  <a:gd name="connsiteY129" fmla="*/ 7906 h 10000"/>
                  <a:gd name="connsiteX130" fmla="*/ 6667 w 10000"/>
                  <a:gd name="connsiteY130" fmla="*/ 8089 h 10000"/>
                  <a:gd name="connsiteX131" fmla="*/ 6270 w 10000"/>
                  <a:gd name="connsiteY131" fmla="*/ 8219 h 10000"/>
                  <a:gd name="connsiteX132" fmla="*/ 6191 w 10000"/>
                  <a:gd name="connsiteY132" fmla="*/ 8377 h 10000"/>
                  <a:gd name="connsiteX133" fmla="*/ 5953 w 10000"/>
                  <a:gd name="connsiteY133" fmla="*/ 8455 h 10000"/>
                  <a:gd name="connsiteX134" fmla="*/ 6071 w 10000"/>
                  <a:gd name="connsiteY134" fmla="*/ 8612 h 10000"/>
                  <a:gd name="connsiteX135" fmla="*/ 6310 w 10000"/>
                  <a:gd name="connsiteY135" fmla="*/ 8612 h 10000"/>
                  <a:gd name="connsiteX136" fmla="*/ 6349 w 10000"/>
                  <a:gd name="connsiteY136" fmla="*/ 8612 h 10000"/>
                  <a:gd name="connsiteX137" fmla="*/ 6508 w 10000"/>
                  <a:gd name="connsiteY137" fmla="*/ 8900 h 10000"/>
                  <a:gd name="connsiteX138" fmla="*/ 6587 w 10000"/>
                  <a:gd name="connsiteY138" fmla="*/ 8612 h 10000"/>
                  <a:gd name="connsiteX139" fmla="*/ 6786 w 10000"/>
                  <a:gd name="connsiteY139" fmla="*/ 8560 h 10000"/>
                  <a:gd name="connsiteX140" fmla="*/ 6985 w 10000"/>
                  <a:gd name="connsiteY140" fmla="*/ 8638 h 10000"/>
                  <a:gd name="connsiteX141" fmla="*/ 6985 w 10000"/>
                  <a:gd name="connsiteY141" fmla="*/ 8665 h 10000"/>
                  <a:gd name="connsiteX142" fmla="*/ 7183 w 10000"/>
                  <a:gd name="connsiteY142" fmla="*/ 8612 h 10000"/>
                  <a:gd name="connsiteX143" fmla="*/ 7302 w 10000"/>
                  <a:gd name="connsiteY143" fmla="*/ 8796 h 10000"/>
                  <a:gd name="connsiteX144" fmla="*/ 6905 w 10000"/>
                  <a:gd name="connsiteY144" fmla="*/ 8691 h 10000"/>
                  <a:gd name="connsiteX145" fmla="*/ 6825 w 10000"/>
                  <a:gd name="connsiteY145" fmla="*/ 8718 h 10000"/>
                  <a:gd name="connsiteX146" fmla="*/ 6786 w 10000"/>
                  <a:gd name="connsiteY146" fmla="*/ 8926 h 10000"/>
                  <a:gd name="connsiteX147" fmla="*/ 6746 w 10000"/>
                  <a:gd name="connsiteY147" fmla="*/ 9058 h 10000"/>
                  <a:gd name="connsiteX148" fmla="*/ 7064 w 10000"/>
                  <a:gd name="connsiteY148" fmla="*/ 9031 h 10000"/>
                  <a:gd name="connsiteX149" fmla="*/ 7144 w 10000"/>
                  <a:gd name="connsiteY149" fmla="*/ 9110 h 10000"/>
                  <a:gd name="connsiteX150" fmla="*/ 7183 w 10000"/>
                  <a:gd name="connsiteY150" fmla="*/ 8953 h 10000"/>
                  <a:gd name="connsiteX151" fmla="*/ 7302 w 10000"/>
                  <a:gd name="connsiteY151" fmla="*/ 8744 h 10000"/>
                  <a:gd name="connsiteX152" fmla="*/ 7579 w 10000"/>
                  <a:gd name="connsiteY152" fmla="*/ 9136 h 10000"/>
                  <a:gd name="connsiteX153" fmla="*/ 7857 w 10000"/>
                  <a:gd name="connsiteY153" fmla="*/ 9188 h 10000"/>
                  <a:gd name="connsiteX154" fmla="*/ 8095 w 10000"/>
                  <a:gd name="connsiteY154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7302 w 10000"/>
                  <a:gd name="connsiteY10" fmla="*/ 4503 h 10000"/>
                  <a:gd name="connsiteX11" fmla="*/ 6746 w 10000"/>
                  <a:gd name="connsiteY11" fmla="*/ 4189 h 10000"/>
                  <a:gd name="connsiteX12" fmla="*/ 6469 w 10000"/>
                  <a:gd name="connsiteY12" fmla="*/ 4267 h 10000"/>
                  <a:gd name="connsiteX13" fmla="*/ 6151 w 10000"/>
                  <a:gd name="connsiteY13" fmla="*/ 3900 h 10000"/>
                  <a:gd name="connsiteX14" fmla="*/ 5833 w 10000"/>
                  <a:gd name="connsiteY14" fmla="*/ 3900 h 10000"/>
                  <a:gd name="connsiteX15" fmla="*/ 5516 w 10000"/>
                  <a:gd name="connsiteY15" fmla="*/ 4005 h 10000"/>
                  <a:gd name="connsiteX16" fmla="*/ 5159 w 10000"/>
                  <a:gd name="connsiteY16" fmla="*/ 3979 h 10000"/>
                  <a:gd name="connsiteX17" fmla="*/ 5159 w 10000"/>
                  <a:gd name="connsiteY17" fmla="*/ 3482 h 10000"/>
                  <a:gd name="connsiteX18" fmla="*/ 5357 w 10000"/>
                  <a:gd name="connsiteY18" fmla="*/ 3455 h 10000"/>
                  <a:gd name="connsiteX19" fmla="*/ 5238 w 10000"/>
                  <a:gd name="connsiteY19" fmla="*/ 3325 h 10000"/>
                  <a:gd name="connsiteX20" fmla="*/ 5238 w 10000"/>
                  <a:gd name="connsiteY20" fmla="*/ 3115 h 10000"/>
                  <a:gd name="connsiteX21" fmla="*/ 5278 w 10000"/>
                  <a:gd name="connsiteY21" fmla="*/ 2985 h 10000"/>
                  <a:gd name="connsiteX22" fmla="*/ 4882 w 10000"/>
                  <a:gd name="connsiteY22" fmla="*/ 2775 h 10000"/>
                  <a:gd name="connsiteX23" fmla="*/ 4484 w 10000"/>
                  <a:gd name="connsiteY23" fmla="*/ 2540 h 10000"/>
                  <a:gd name="connsiteX24" fmla="*/ 4286 w 10000"/>
                  <a:gd name="connsiteY24" fmla="*/ 2382 h 10000"/>
                  <a:gd name="connsiteX25" fmla="*/ 4008 w 10000"/>
                  <a:gd name="connsiteY25" fmla="*/ 2330 h 10000"/>
                  <a:gd name="connsiteX26" fmla="*/ 3691 w 10000"/>
                  <a:gd name="connsiteY26" fmla="*/ 2356 h 10000"/>
                  <a:gd name="connsiteX27" fmla="*/ 3373 w 10000"/>
                  <a:gd name="connsiteY27" fmla="*/ 2278 h 10000"/>
                  <a:gd name="connsiteX28" fmla="*/ 2976 w 10000"/>
                  <a:gd name="connsiteY28" fmla="*/ 1649 h 10000"/>
                  <a:gd name="connsiteX29" fmla="*/ 2857 w 10000"/>
                  <a:gd name="connsiteY29" fmla="*/ 1492 h 10000"/>
                  <a:gd name="connsiteX30" fmla="*/ 2738 w 10000"/>
                  <a:gd name="connsiteY30" fmla="*/ 1126 h 10000"/>
                  <a:gd name="connsiteX31" fmla="*/ 2579 w 10000"/>
                  <a:gd name="connsiteY31" fmla="*/ 785 h 10000"/>
                  <a:gd name="connsiteX32" fmla="*/ 2103 w 10000"/>
                  <a:gd name="connsiteY32" fmla="*/ 549 h 10000"/>
                  <a:gd name="connsiteX33" fmla="*/ 1825 w 10000"/>
                  <a:gd name="connsiteY33" fmla="*/ 52 h 10000"/>
                  <a:gd name="connsiteX34" fmla="*/ 1468 w 10000"/>
                  <a:gd name="connsiteY34" fmla="*/ 52 h 10000"/>
                  <a:gd name="connsiteX35" fmla="*/ 1309 w 10000"/>
                  <a:gd name="connsiteY35" fmla="*/ 157 h 10000"/>
                  <a:gd name="connsiteX36" fmla="*/ 1270 w 10000"/>
                  <a:gd name="connsiteY36" fmla="*/ 0 h 10000"/>
                  <a:gd name="connsiteX37" fmla="*/ 754 w 10000"/>
                  <a:gd name="connsiteY37" fmla="*/ 104 h 10000"/>
                  <a:gd name="connsiteX38" fmla="*/ 1309 w 10000"/>
                  <a:gd name="connsiteY38" fmla="*/ 210 h 10000"/>
                  <a:gd name="connsiteX39" fmla="*/ 1270 w 10000"/>
                  <a:gd name="connsiteY39" fmla="*/ 445 h 10000"/>
                  <a:gd name="connsiteX40" fmla="*/ 1389 w 10000"/>
                  <a:gd name="connsiteY40" fmla="*/ 759 h 10000"/>
                  <a:gd name="connsiteX41" fmla="*/ 1508 w 10000"/>
                  <a:gd name="connsiteY41" fmla="*/ 942 h 10000"/>
                  <a:gd name="connsiteX42" fmla="*/ 1309 w 10000"/>
                  <a:gd name="connsiteY42" fmla="*/ 1282 h 10000"/>
                  <a:gd name="connsiteX43" fmla="*/ 1151 w 10000"/>
                  <a:gd name="connsiteY43" fmla="*/ 1282 h 10000"/>
                  <a:gd name="connsiteX44" fmla="*/ 992 w 10000"/>
                  <a:gd name="connsiteY44" fmla="*/ 1518 h 10000"/>
                  <a:gd name="connsiteX45" fmla="*/ 1270 w 10000"/>
                  <a:gd name="connsiteY45" fmla="*/ 1623 h 10000"/>
                  <a:gd name="connsiteX46" fmla="*/ 913 w 10000"/>
                  <a:gd name="connsiteY46" fmla="*/ 1597 h 10000"/>
                  <a:gd name="connsiteX47" fmla="*/ 754 w 10000"/>
                  <a:gd name="connsiteY47" fmla="*/ 1911 h 10000"/>
                  <a:gd name="connsiteX48" fmla="*/ 714 w 10000"/>
                  <a:gd name="connsiteY48" fmla="*/ 1963 h 10000"/>
                  <a:gd name="connsiteX49" fmla="*/ 555 w 10000"/>
                  <a:gd name="connsiteY49" fmla="*/ 2304 h 10000"/>
                  <a:gd name="connsiteX50" fmla="*/ 794 w 10000"/>
                  <a:gd name="connsiteY50" fmla="*/ 2382 h 10000"/>
                  <a:gd name="connsiteX51" fmla="*/ 476 w 10000"/>
                  <a:gd name="connsiteY51" fmla="*/ 2644 h 10000"/>
                  <a:gd name="connsiteX52" fmla="*/ 79 w 10000"/>
                  <a:gd name="connsiteY52" fmla="*/ 2932 h 10000"/>
                  <a:gd name="connsiteX53" fmla="*/ 0 w 10000"/>
                  <a:gd name="connsiteY53" fmla="*/ 3089 h 10000"/>
                  <a:gd name="connsiteX54" fmla="*/ 199 w 10000"/>
                  <a:gd name="connsiteY54" fmla="*/ 3429 h 10000"/>
                  <a:gd name="connsiteX55" fmla="*/ 0 w 10000"/>
                  <a:gd name="connsiteY55" fmla="*/ 3744 h 10000"/>
                  <a:gd name="connsiteX56" fmla="*/ 40 w 10000"/>
                  <a:gd name="connsiteY56" fmla="*/ 4084 h 10000"/>
                  <a:gd name="connsiteX57" fmla="*/ 159 w 10000"/>
                  <a:gd name="connsiteY57" fmla="*/ 4189 h 10000"/>
                  <a:gd name="connsiteX58" fmla="*/ 397 w 10000"/>
                  <a:gd name="connsiteY58" fmla="*/ 4162 h 10000"/>
                  <a:gd name="connsiteX59" fmla="*/ 873 w 10000"/>
                  <a:gd name="connsiteY59" fmla="*/ 4215 h 10000"/>
                  <a:gd name="connsiteX60" fmla="*/ 1270 w 10000"/>
                  <a:gd name="connsiteY60" fmla="*/ 4110 h 10000"/>
                  <a:gd name="connsiteX61" fmla="*/ 1707 w 10000"/>
                  <a:gd name="connsiteY61" fmla="*/ 4110 h 10000"/>
                  <a:gd name="connsiteX62" fmla="*/ 1984 w 10000"/>
                  <a:gd name="connsiteY62" fmla="*/ 4005 h 10000"/>
                  <a:gd name="connsiteX63" fmla="*/ 2063 w 10000"/>
                  <a:gd name="connsiteY63" fmla="*/ 4031 h 10000"/>
                  <a:gd name="connsiteX64" fmla="*/ 1945 w 10000"/>
                  <a:gd name="connsiteY64" fmla="*/ 4084 h 10000"/>
                  <a:gd name="connsiteX65" fmla="*/ 2222 w 10000"/>
                  <a:gd name="connsiteY65" fmla="*/ 4319 h 10000"/>
                  <a:gd name="connsiteX66" fmla="*/ 2421 w 10000"/>
                  <a:gd name="connsiteY66" fmla="*/ 4267 h 10000"/>
                  <a:gd name="connsiteX67" fmla="*/ 2699 w 10000"/>
                  <a:gd name="connsiteY67" fmla="*/ 4371 h 10000"/>
                  <a:gd name="connsiteX68" fmla="*/ 3055 w 10000"/>
                  <a:gd name="connsiteY68" fmla="*/ 4345 h 10000"/>
                  <a:gd name="connsiteX69" fmla="*/ 3651 w 10000"/>
                  <a:gd name="connsiteY69" fmla="*/ 4425 h 10000"/>
                  <a:gd name="connsiteX70" fmla="*/ 3809 w 10000"/>
                  <a:gd name="connsiteY70" fmla="*/ 4477 h 10000"/>
                  <a:gd name="connsiteX71" fmla="*/ 4365 w 10000"/>
                  <a:gd name="connsiteY71" fmla="*/ 4345 h 10000"/>
                  <a:gd name="connsiteX72" fmla="*/ 4445 w 10000"/>
                  <a:gd name="connsiteY72" fmla="*/ 4425 h 10000"/>
                  <a:gd name="connsiteX73" fmla="*/ 4603 w 10000"/>
                  <a:gd name="connsiteY73" fmla="*/ 4319 h 10000"/>
                  <a:gd name="connsiteX74" fmla="*/ 4683 w 10000"/>
                  <a:gd name="connsiteY74" fmla="*/ 4451 h 10000"/>
                  <a:gd name="connsiteX75" fmla="*/ 5238 w 10000"/>
                  <a:gd name="connsiteY75" fmla="*/ 4293 h 10000"/>
                  <a:gd name="connsiteX76" fmla="*/ 5238 w 10000"/>
                  <a:gd name="connsiteY76" fmla="*/ 4136 h 10000"/>
                  <a:gd name="connsiteX77" fmla="*/ 5357 w 10000"/>
                  <a:gd name="connsiteY77" fmla="*/ 4110 h 10000"/>
                  <a:gd name="connsiteX78" fmla="*/ 5477 w 10000"/>
                  <a:gd name="connsiteY78" fmla="*/ 4162 h 10000"/>
                  <a:gd name="connsiteX79" fmla="*/ 5873 w 10000"/>
                  <a:gd name="connsiteY79" fmla="*/ 4058 h 10000"/>
                  <a:gd name="connsiteX80" fmla="*/ 5953 w 10000"/>
                  <a:gd name="connsiteY80" fmla="*/ 4084 h 10000"/>
                  <a:gd name="connsiteX81" fmla="*/ 6151 w 10000"/>
                  <a:gd name="connsiteY81" fmla="*/ 4555 h 10000"/>
                  <a:gd name="connsiteX82" fmla="*/ 6270 w 10000"/>
                  <a:gd name="connsiteY82" fmla="*/ 4607 h 10000"/>
                  <a:gd name="connsiteX83" fmla="*/ 6548 w 10000"/>
                  <a:gd name="connsiteY83" fmla="*/ 4607 h 10000"/>
                  <a:gd name="connsiteX84" fmla="*/ 6667 w 10000"/>
                  <a:gd name="connsiteY84" fmla="*/ 4817 h 10000"/>
                  <a:gd name="connsiteX85" fmla="*/ 6707 w 10000"/>
                  <a:gd name="connsiteY85" fmla="*/ 4974 h 10000"/>
                  <a:gd name="connsiteX86" fmla="*/ 7183 w 10000"/>
                  <a:gd name="connsiteY86" fmla="*/ 5602 h 10000"/>
                  <a:gd name="connsiteX87" fmla="*/ 6985 w 10000"/>
                  <a:gd name="connsiteY87" fmla="*/ 5497 h 10000"/>
                  <a:gd name="connsiteX88" fmla="*/ 6429 w 10000"/>
                  <a:gd name="connsiteY88" fmla="*/ 5602 h 10000"/>
                  <a:gd name="connsiteX89" fmla="*/ 6151 w 10000"/>
                  <a:gd name="connsiteY89" fmla="*/ 5288 h 10000"/>
                  <a:gd name="connsiteX90" fmla="*/ 5953 w 10000"/>
                  <a:gd name="connsiteY90" fmla="*/ 5314 h 10000"/>
                  <a:gd name="connsiteX91" fmla="*/ 6111 w 10000"/>
                  <a:gd name="connsiteY91" fmla="*/ 5523 h 10000"/>
                  <a:gd name="connsiteX92" fmla="*/ 6151 w 10000"/>
                  <a:gd name="connsiteY92" fmla="*/ 5681 h 10000"/>
                  <a:gd name="connsiteX93" fmla="*/ 5754 w 10000"/>
                  <a:gd name="connsiteY93" fmla="*/ 5969 h 10000"/>
                  <a:gd name="connsiteX94" fmla="*/ 5675 w 10000"/>
                  <a:gd name="connsiteY94" fmla="*/ 6126 h 10000"/>
                  <a:gd name="connsiteX95" fmla="*/ 5636 w 10000"/>
                  <a:gd name="connsiteY95" fmla="*/ 6256 h 10000"/>
                  <a:gd name="connsiteX96" fmla="*/ 5595 w 10000"/>
                  <a:gd name="connsiteY96" fmla="*/ 6308 h 10000"/>
                  <a:gd name="connsiteX97" fmla="*/ 5516 w 10000"/>
                  <a:gd name="connsiteY97" fmla="*/ 6414 h 10000"/>
                  <a:gd name="connsiteX98" fmla="*/ 5278 w 10000"/>
                  <a:gd name="connsiteY98" fmla="*/ 6492 h 10000"/>
                  <a:gd name="connsiteX99" fmla="*/ 5357 w 10000"/>
                  <a:gd name="connsiteY99" fmla="*/ 6675 h 10000"/>
                  <a:gd name="connsiteX100" fmla="*/ 5317 w 10000"/>
                  <a:gd name="connsiteY100" fmla="*/ 6727 h 10000"/>
                  <a:gd name="connsiteX101" fmla="*/ 5000 w 10000"/>
                  <a:gd name="connsiteY101" fmla="*/ 6885 h 10000"/>
                  <a:gd name="connsiteX102" fmla="*/ 4683 w 10000"/>
                  <a:gd name="connsiteY102" fmla="*/ 6859 h 10000"/>
                  <a:gd name="connsiteX103" fmla="*/ 4961 w 10000"/>
                  <a:gd name="connsiteY103" fmla="*/ 6963 h 10000"/>
                  <a:gd name="connsiteX104" fmla="*/ 4961 w 10000"/>
                  <a:gd name="connsiteY104" fmla="*/ 7277 h 10000"/>
                  <a:gd name="connsiteX105" fmla="*/ 4603 w 10000"/>
                  <a:gd name="connsiteY105" fmla="*/ 7356 h 10000"/>
                  <a:gd name="connsiteX106" fmla="*/ 4524 w 10000"/>
                  <a:gd name="connsiteY106" fmla="*/ 7225 h 10000"/>
                  <a:gd name="connsiteX107" fmla="*/ 4484 w 10000"/>
                  <a:gd name="connsiteY107" fmla="*/ 7121 h 10000"/>
                  <a:gd name="connsiteX108" fmla="*/ 4128 w 10000"/>
                  <a:gd name="connsiteY108" fmla="*/ 7199 h 10000"/>
                  <a:gd name="connsiteX109" fmla="*/ 4286 w 10000"/>
                  <a:gd name="connsiteY109" fmla="*/ 7304 h 10000"/>
                  <a:gd name="connsiteX110" fmla="*/ 4405 w 10000"/>
                  <a:gd name="connsiteY110" fmla="*/ 7408 h 10000"/>
                  <a:gd name="connsiteX111" fmla="*/ 4563 w 10000"/>
                  <a:gd name="connsiteY111" fmla="*/ 7670 h 10000"/>
                  <a:gd name="connsiteX112" fmla="*/ 4762 w 10000"/>
                  <a:gd name="connsiteY112" fmla="*/ 7618 h 10000"/>
                  <a:gd name="connsiteX113" fmla="*/ 4921 w 10000"/>
                  <a:gd name="connsiteY113" fmla="*/ 7827 h 10000"/>
                  <a:gd name="connsiteX114" fmla="*/ 5040 w 10000"/>
                  <a:gd name="connsiteY114" fmla="*/ 7879 h 10000"/>
                  <a:gd name="connsiteX115" fmla="*/ 5317 w 10000"/>
                  <a:gd name="connsiteY115" fmla="*/ 7853 h 10000"/>
                  <a:gd name="connsiteX116" fmla="*/ 5437 w 10000"/>
                  <a:gd name="connsiteY116" fmla="*/ 7984 h 10000"/>
                  <a:gd name="connsiteX117" fmla="*/ 5556 w 10000"/>
                  <a:gd name="connsiteY117" fmla="*/ 8115 h 10000"/>
                  <a:gd name="connsiteX118" fmla="*/ 6111 w 10000"/>
                  <a:gd name="connsiteY118" fmla="*/ 7932 h 10000"/>
                  <a:gd name="connsiteX119" fmla="*/ 6111 w 10000"/>
                  <a:gd name="connsiteY119" fmla="*/ 7853 h 10000"/>
                  <a:gd name="connsiteX120" fmla="*/ 5953 w 10000"/>
                  <a:gd name="connsiteY120" fmla="*/ 7696 h 10000"/>
                  <a:gd name="connsiteX121" fmla="*/ 6151 w 10000"/>
                  <a:gd name="connsiteY121" fmla="*/ 7540 h 10000"/>
                  <a:gd name="connsiteX122" fmla="*/ 6032 w 10000"/>
                  <a:gd name="connsiteY122" fmla="*/ 7356 h 10000"/>
                  <a:gd name="connsiteX123" fmla="*/ 6151 w 10000"/>
                  <a:gd name="connsiteY123" fmla="*/ 7277 h 10000"/>
                  <a:gd name="connsiteX124" fmla="*/ 6310 w 10000"/>
                  <a:gd name="connsiteY124" fmla="*/ 7460 h 10000"/>
                  <a:gd name="connsiteX125" fmla="*/ 6231 w 10000"/>
                  <a:gd name="connsiteY125" fmla="*/ 7566 h 10000"/>
                  <a:gd name="connsiteX126" fmla="*/ 6587 w 10000"/>
                  <a:gd name="connsiteY126" fmla="*/ 7618 h 10000"/>
                  <a:gd name="connsiteX127" fmla="*/ 6746 w 10000"/>
                  <a:gd name="connsiteY127" fmla="*/ 7696 h 10000"/>
                  <a:gd name="connsiteX128" fmla="*/ 6905 w 10000"/>
                  <a:gd name="connsiteY128" fmla="*/ 7906 h 10000"/>
                  <a:gd name="connsiteX129" fmla="*/ 6667 w 10000"/>
                  <a:gd name="connsiteY129" fmla="*/ 8089 h 10000"/>
                  <a:gd name="connsiteX130" fmla="*/ 6270 w 10000"/>
                  <a:gd name="connsiteY130" fmla="*/ 8219 h 10000"/>
                  <a:gd name="connsiteX131" fmla="*/ 6191 w 10000"/>
                  <a:gd name="connsiteY131" fmla="*/ 8377 h 10000"/>
                  <a:gd name="connsiteX132" fmla="*/ 5953 w 10000"/>
                  <a:gd name="connsiteY132" fmla="*/ 8455 h 10000"/>
                  <a:gd name="connsiteX133" fmla="*/ 6071 w 10000"/>
                  <a:gd name="connsiteY133" fmla="*/ 8612 h 10000"/>
                  <a:gd name="connsiteX134" fmla="*/ 6310 w 10000"/>
                  <a:gd name="connsiteY134" fmla="*/ 8612 h 10000"/>
                  <a:gd name="connsiteX135" fmla="*/ 6349 w 10000"/>
                  <a:gd name="connsiteY135" fmla="*/ 8612 h 10000"/>
                  <a:gd name="connsiteX136" fmla="*/ 6508 w 10000"/>
                  <a:gd name="connsiteY136" fmla="*/ 8900 h 10000"/>
                  <a:gd name="connsiteX137" fmla="*/ 6587 w 10000"/>
                  <a:gd name="connsiteY137" fmla="*/ 8612 h 10000"/>
                  <a:gd name="connsiteX138" fmla="*/ 6786 w 10000"/>
                  <a:gd name="connsiteY138" fmla="*/ 8560 h 10000"/>
                  <a:gd name="connsiteX139" fmla="*/ 6985 w 10000"/>
                  <a:gd name="connsiteY139" fmla="*/ 8638 h 10000"/>
                  <a:gd name="connsiteX140" fmla="*/ 6985 w 10000"/>
                  <a:gd name="connsiteY140" fmla="*/ 8665 h 10000"/>
                  <a:gd name="connsiteX141" fmla="*/ 7183 w 10000"/>
                  <a:gd name="connsiteY141" fmla="*/ 8612 h 10000"/>
                  <a:gd name="connsiteX142" fmla="*/ 7302 w 10000"/>
                  <a:gd name="connsiteY142" fmla="*/ 8796 h 10000"/>
                  <a:gd name="connsiteX143" fmla="*/ 6905 w 10000"/>
                  <a:gd name="connsiteY143" fmla="*/ 8691 h 10000"/>
                  <a:gd name="connsiteX144" fmla="*/ 6825 w 10000"/>
                  <a:gd name="connsiteY144" fmla="*/ 8718 h 10000"/>
                  <a:gd name="connsiteX145" fmla="*/ 6786 w 10000"/>
                  <a:gd name="connsiteY145" fmla="*/ 8926 h 10000"/>
                  <a:gd name="connsiteX146" fmla="*/ 6746 w 10000"/>
                  <a:gd name="connsiteY146" fmla="*/ 9058 h 10000"/>
                  <a:gd name="connsiteX147" fmla="*/ 7064 w 10000"/>
                  <a:gd name="connsiteY147" fmla="*/ 9031 h 10000"/>
                  <a:gd name="connsiteX148" fmla="*/ 7144 w 10000"/>
                  <a:gd name="connsiteY148" fmla="*/ 9110 h 10000"/>
                  <a:gd name="connsiteX149" fmla="*/ 7183 w 10000"/>
                  <a:gd name="connsiteY149" fmla="*/ 8953 h 10000"/>
                  <a:gd name="connsiteX150" fmla="*/ 7302 w 10000"/>
                  <a:gd name="connsiteY150" fmla="*/ 8744 h 10000"/>
                  <a:gd name="connsiteX151" fmla="*/ 7579 w 10000"/>
                  <a:gd name="connsiteY151" fmla="*/ 9136 h 10000"/>
                  <a:gd name="connsiteX152" fmla="*/ 7857 w 10000"/>
                  <a:gd name="connsiteY152" fmla="*/ 9188 h 10000"/>
                  <a:gd name="connsiteX153" fmla="*/ 8095 w 10000"/>
                  <a:gd name="connsiteY153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469 w 10000"/>
                  <a:gd name="connsiteY11" fmla="*/ 4267 h 10000"/>
                  <a:gd name="connsiteX12" fmla="*/ 6151 w 10000"/>
                  <a:gd name="connsiteY12" fmla="*/ 3900 h 10000"/>
                  <a:gd name="connsiteX13" fmla="*/ 5833 w 10000"/>
                  <a:gd name="connsiteY13" fmla="*/ 3900 h 10000"/>
                  <a:gd name="connsiteX14" fmla="*/ 5516 w 10000"/>
                  <a:gd name="connsiteY14" fmla="*/ 4005 h 10000"/>
                  <a:gd name="connsiteX15" fmla="*/ 5159 w 10000"/>
                  <a:gd name="connsiteY15" fmla="*/ 3979 h 10000"/>
                  <a:gd name="connsiteX16" fmla="*/ 5159 w 10000"/>
                  <a:gd name="connsiteY16" fmla="*/ 3482 h 10000"/>
                  <a:gd name="connsiteX17" fmla="*/ 5357 w 10000"/>
                  <a:gd name="connsiteY17" fmla="*/ 3455 h 10000"/>
                  <a:gd name="connsiteX18" fmla="*/ 5238 w 10000"/>
                  <a:gd name="connsiteY18" fmla="*/ 3325 h 10000"/>
                  <a:gd name="connsiteX19" fmla="*/ 5238 w 10000"/>
                  <a:gd name="connsiteY19" fmla="*/ 3115 h 10000"/>
                  <a:gd name="connsiteX20" fmla="*/ 5278 w 10000"/>
                  <a:gd name="connsiteY20" fmla="*/ 2985 h 10000"/>
                  <a:gd name="connsiteX21" fmla="*/ 4882 w 10000"/>
                  <a:gd name="connsiteY21" fmla="*/ 2775 h 10000"/>
                  <a:gd name="connsiteX22" fmla="*/ 4484 w 10000"/>
                  <a:gd name="connsiteY22" fmla="*/ 2540 h 10000"/>
                  <a:gd name="connsiteX23" fmla="*/ 4286 w 10000"/>
                  <a:gd name="connsiteY23" fmla="*/ 2382 h 10000"/>
                  <a:gd name="connsiteX24" fmla="*/ 4008 w 10000"/>
                  <a:gd name="connsiteY24" fmla="*/ 2330 h 10000"/>
                  <a:gd name="connsiteX25" fmla="*/ 3691 w 10000"/>
                  <a:gd name="connsiteY25" fmla="*/ 2356 h 10000"/>
                  <a:gd name="connsiteX26" fmla="*/ 3373 w 10000"/>
                  <a:gd name="connsiteY26" fmla="*/ 2278 h 10000"/>
                  <a:gd name="connsiteX27" fmla="*/ 2976 w 10000"/>
                  <a:gd name="connsiteY27" fmla="*/ 1649 h 10000"/>
                  <a:gd name="connsiteX28" fmla="*/ 2857 w 10000"/>
                  <a:gd name="connsiteY28" fmla="*/ 1492 h 10000"/>
                  <a:gd name="connsiteX29" fmla="*/ 2738 w 10000"/>
                  <a:gd name="connsiteY29" fmla="*/ 1126 h 10000"/>
                  <a:gd name="connsiteX30" fmla="*/ 2579 w 10000"/>
                  <a:gd name="connsiteY30" fmla="*/ 785 h 10000"/>
                  <a:gd name="connsiteX31" fmla="*/ 2103 w 10000"/>
                  <a:gd name="connsiteY31" fmla="*/ 549 h 10000"/>
                  <a:gd name="connsiteX32" fmla="*/ 1825 w 10000"/>
                  <a:gd name="connsiteY32" fmla="*/ 52 h 10000"/>
                  <a:gd name="connsiteX33" fmla="*/ 1468 w 10000"/>
                  <a:gd name="connsiteY33" fmla="*/ 52 h 10000"/>
                  <a:gd name="connsiteX34" fmla="*/ 1309 w 10000"/>
                  <a:gd name="connsiteY34" fmla="*/ 157 h 10000"/>
                  <a:gd name="connsiteX35" fmla="*/ 1270 w 10000"/>
                  <a:gd name="connsiteY35" fmla="*/ 0 h 10000"/>
                  <a:gd name="connsiteX36" fmla="*/ 754 w 10000"/>
                  <a:gd name="connsiteY36" fmla="*/ 104 h 10000"/>
                  <a:gd name="connsiteX37" fmla="*/ 1309 w 10000"/>
                  <a:gd name="connsiteY37" fmla="*/ 210 h 10000"/>
                  <a:gd name="connsiteX38" fmla="*/ 1270 w 10000"/>
                  <a:gd name="connsiteY38" fmla="*/ 445 h 10000"/>
                  <a:gd name="connsiteX39" fmla="*/ 1389 w 10000"/>
                  <a:gd name="connsiteY39" fmla="*/ 759 h 10000"/>
                  <a:gd name="connsiteX40" fmla="*/ 1508 w 10000"/>
                  <a:gd name="connsiteY40" fmla="*/ 942 h 10000"/>
                  <a:gd name="connsiteX41" fmla="*/ 1309 w 10000"/>
                  <a:gd name="connsiteY41" fmla="*/ 1282 h 10000"/>
                  <a:gd name="connsiteX42" fmla="*/ 1151 w 10000"/>
                  <a:gd name="connsiteY42" fmla="*/ 1282 h 10000"/>
                  <a:gd name="connsiteX43" fmla="*/ 992 w 10000"/>
                  <a:gd name="connsiteY43" fmla="*/ 1518 h 10000"/>
                  <a:gd name="connsiteX44" fmla="*/ 1270 w 10000"/>
                  <a:gd name="connsiteY44" fmla="*/ 1623 h 10000"/>
                  <a:gd name="connsiteX45" fmla="*/ 913 w 10000"/>
                  <a:gd name="connsiteY45" fmla="*/ 1597 h 10000"/>
                  <a:gd name="connsiteX46" fmla="*/ 754 w 10000"/>
                  <a:gd name="connsiteY46" fmla="*/ 1911 h 10000"/>
                  <a:gd name="connsiteX47" fmla="*/ 714 w 10000"/>
                  <a:gd name="connsiteY47" fmla="*/ 1963 h 10000"/>
                  <a:gd name="connsiteX48" fmla="*/ 555 w 10000"/>
                  <a:gd name="connsiteY48" fmla="*/ 2304 h 10000"/>
                  <a:gd name="connsiteX49" fmla="*/ 794 w 10000"/>
                  <a:gd name="connsiteY49" fmla="*/ 2382 h 10000"/>
                  <a:gd name="connsiteX50" fmla="*/ 476 w 10000"/>
                  <a:gd name="connsiteY50" fmla="*/ 2644 h 10000"/>
                  <a:gd name="connsiteX51" fmla="*/ 79 w 10000"/>
                  <a:gd name="connsiteY51" fmla="*/ 2932 h 10000"/>
                  <a:gd name="connsiteX52" fmla="*/ 0 w 10000"/>
                  <a:gd name="connsiteY52" fmla="*/ 3089 h 10000"/>
                  <a:gd name="connsiteX53" fmla="*/ 199 w 10000"/>
                  <a:gd name="connsiteY53" fmla="*/ 3429 h 10000"/>
                  <a:gd name="connsiteX54" fmla="*/ 0 w 10000"/>
                  <a:gd name="connsiteY54" fmla="*/ 3744 h 10000"/>
                  <a:gd name="connsiteX55" fmla="*/ 40 w 10000"/>
                  <a:gd name="connsiteY55" fmla="*/ 4084 h 10000"/>
                  <a:gd name="connsiteX56" fmla="*/ 159 w 10000"/>
                  <a:gd name="connsiteY56" fmla="*/ 4189 h 10000"/>
                  <a:gd name="connsiteX57" fmla="*/ 397 w 10000"/>
                  <a:gd name="connsiteY57" fmla="*/ 4162 h 10000"/>
                  <a:gd name="connsiteX58" fmla="*/ 873 w 10000"/>
                  <a:gd name="connsiteY58" fmla="*/ 4215 h 10000"/>
                  <a:gd name="connsiteX59" fmla="*/ 1270 w 10000"/>
                  <a:gd name="connsiteY59" fmla="*/ 4110 h 10000"/>
                  <a:gd name="connsiteX60" fmla="*/ 1707 w 10000"/>
                  <a:gd name="connsiteY60" fmla="*/ 4110 h 10000"/>
                  <a:gd name="connsiteX61" fmla="*/ 1984 w 10000"/>
                  <a:gd name="connsiteY61" fmla="*/ 4005 h 10000"/>
                  <a:gd name="connsiteX62" fmla="*/ 2063 w 10000"/>
                  <a:gd name="connsiteY62" fmla="*/ 4031 h 10000"/>
                  <a:gd name="connsiteX63" fmla="*/ 1945 w 10000"/>
                  <a:gd name="connsiteY63" fmla="*/ 4084 h 10000"/>
                  <a:gd name="connsiteX64" fmla="*/ 2222 w 10000"/>
                  <a:gd name="connsiteY64" fmla="*/ 4319 h 10000"/>
                  <a:gd name="connsiteX65" fmla="*/ 2421 w 10000"/>
                  <a:gd name="connsiteY65" fmla="*/ 4267 h 10000"/>
                  <a:gd name="connsiteX66" fmla="*/ 2699 w 10000"/>
                  <a:gd name="connsiteY66" fmla="*/ 4371 h 10000"/>
                  <a:gd name="connsiteX67" fmla="*/ 3055 w 10000"/>
                  <a:gd name="connsiteY67" fmla="*/ 4345 h 10000"/>
                  <a:gd name="connsiteX68" fmla="*/ 3651 w 10000"/>
                  <a:gd name="connsiteY68" fmla="*/ 4425 h 10000"/>
                  <a:gd name="connsiteX69" fmla="*/ 3809 w 10000"/>
                  <a:gd name="connsiteY69" fmla="*/ 4477 h 10000"/>
                  <a:gd name="connsiteX70" fmla="*/ 4365 w 10000"/>
                  <a:gd name="connsiteY70" fmla="*/ 4345 h 10000"/>
                  <a:gd name="connsiteX71" fmla="*/ 4445 w 10000"/>
                  <a:gd name="connsiteY71" fmla="*/ 4425 h 10000"/>
                  <a:gd name="connsiteX72" fmla="*/ 4603 w 10000"/>
                  <a:gd name="connsiteY72" fmla="*/ 4319 h 10000"/>
                  <a:gd name="connsiteX73" fmla="*/ 4683 w 10000"/>
                  <a:gd name="connsiteY73" fmla="*/ 4451 h 10000"/>
                  <a:gd name="connsiteX74" fmla="*/ 5238 w 10000"/>
                  <a:gd name="connsiteY74" fmla="*/ 4293 h 10000"/>
                  <a:gd name="connsiteX75" fmla="*/ 5238 w 10000"/>
                  <a:gd name="connsiteY75" fmla="*/ 4136 h 10000"/>
                  <a:gd name="connsiteX76" fmla="*/ 5357 w 10000"/>
                  <a:gd name="connsiteY76" fmla="*/ 4110 h 10000"/>
                  <a:gd name="connsiteX77" fmla="*/ 5477 w 10000"/>
                  <a:gd name="connsiteY77" fmla="*/ 4162 h 10000"/>
                  <a:gd name="connsiteX78" fmla="*/ 5873 w 10000"/>
                  <a:gd name="connsiteY78" fmla="*/ 4058 h 10000"/>
                  <a:gd name="connsiteX79" fmla="*/ 5953 w 10000"/>
                  <a:gd name="connsiteY79" fmla="*/ 4084 h 10000"/>
                  <a:gd name="connsiteX80" fmla="*/ 6151 w 10000"/>
                  <a:gd name="connsiteY80" fmla="*/ 4555 h 10000"/>
                  <a:gd name="connsiteX81" fmla="*/ 6270 w 10000"/>
                  <a:gd name="connsiteY81" fmla="*/ 4607 h 10000"/>
                  <a:gd name="connsiteX82" fmla="*/ 6548 w 10000"/>
                  <a:gd name="connsiteY82" fmla="*/ 4607 h 10000"/>
                  <a:gd name="connsiteX83" fmla="*/ 6667 w 10000"/>
                  <a:gd name="connsiteY83" fmla="*/ 4817 h 10000"/>
                  <a:gd name="connsiteX84" fmla="*/ 6707 w 10000"/>
                  <a:gd name="connsiteY84" fmla="*/ 4974 h 10000"/>
                  <a:gd name="connsiteX85" fmla="*/ 7183 w 10000"/>
                  <a:gd name="connsiteY85" fmla="*/ 5602 h 10000"/>
                  <a:gd name="connsiteX86" fmla="*/ 6985 w 10000"/>
                  <a:gd name="connsiteY86" fmla="*/ 5497 h 10000"/>
                  <a:gd name="connsiteX87" fmla="*/ 6429 w 10000"/>
                  <a:gd name="connsiteY87" fmla="*/ 5602 h 10000"/>
                  <a:gd name="connsiteX88" fmla="*/ 6151 w 10000"/>
                  <a:gd name="connsiteY88" fmla="*/ 5288 h 10000"/>
                  <a:gd name="connsiteX89" fmla="*/ 5953 w 10000"/>
                  <a:gd name="connsiteY89" fmla="*/ 5314 h 10000"/>
                  <a:gd name="connsiteX90" fmla="*/ 6111 w 10000"/>
                  <a:gd name="connsiteY90" fmla="*/ 5523 h 10000"/>
                  <a:gd name="connsiteX91" fmla="*/ 6151 w 10000"/>
                  <a:gd name="connsiteY91" fmla="*/ 5681 h 10000"/>
                  <a:gd name="connsiteX92" fmla="*/ 5754 w 10000"/>
                  <a:gd name="connsiteY92" fmla="*/ 5969 h 10000"/>
                  <a:gd name="connsiteX93" fmla="*/ 5675 w 10000"/>
                  <a:gd name="connsiteY93" fmla="*/ 6126 h 10000"/>
                  <a:gd name="connsiteX94" fmla="*/ 5636 w 10000"/>
                  <a:gd name="connsiteY94" fmla="*/ 6256 h 10000"/>
                  <a:gd name="connsiteX95" fmla="*/ 5595 w 10000"/>
                  <a:gd name="connsiteY95" fmla="*/ 6308 h 10000"/>
                  <a:gd name="connsiteX96" fmla="*/ 5516 w 10000"/>
                  <a:gd name="connsiteY96" fmla="*/ 6414 h 10000"/>
                  <a:gd name="connsiteX97" fmla="*/ 5278 w 10000"/>
                  <a:gd name="connsiteY97" fmla="*/ 6492 h 10000"/>
                  <a:gd name="connsiteX98" fmla="*/ 5357 w 10000"/>
                  <a:gd name="connsiteY98" fmla="*/ 6675 h 10000"/>
                  <a:gd name="connsiteX99" fmla="*/ 5317 w 10000"/>
                  <a:gd name="connsiteY99" fmla="*/ 6727 h 10000"/>
                  <a:gd name="connsiteX100" fmla="*/ 5000 w 10000"/>
                  <a:gd name="connsiteY100" fmla="*/ 6885 h 10000"/>
                  <a:gd name="connsiteX101" fmla="*/ 4683 w 10000"/>
                  <a:gd name="connsiteY101" fmla="*/ 6859 h 10000"/>
                  <a:gd name="connsiteX102" fmla="*/ 4961 w 10000"/>
                  <a:gd name="connsiteY102" fmla="*/ 6963 h 10000"/>
                  <a:gd name="connsiteX103" fmla="*/ 4961 w 10000"/>
                  <a:gd name="connsiteY103" fmla="*/ 7277 h 10000"/>
                  <a:gd name="connsiteX104" fmla="*/ 4603 w 10000"/>
                  <a:gd name="connsiteY104" fmla="*/ 7356 h 10000"/>
                  <a:gd name="connsiteX105" fmla="*/ 4524 w 10000"/>
                  <a:gd name="connsiteY105" fmla="*/ 7225 h 10000"/>
                  <a:gd name="connsiteX106" fmla="*/ 4484 w 10000"/>
                  <a:gd name="connsiteY106" fmla="*/ 7121 h 10000"/>
                  <a:gd name="connsiteX107" fmla="*/ 4128 w 10000"/>
                  <a:gd name="connsiteY107" fmla="*/ 7199 h 10000"/>
                  <a:gd name="connsiteX108" fmla="*/ 4286 w 10000"/>
                  <a:gd name="connsiteY108" fmla="*/ 7304 h 10000"/>
                  <a:gd name="connsiteX109" fmla="*/ 4405 w 10000"/>
                  <a:gd name="connsiteY109" fmla="*/ 7408 h 10000"/>
                  <a:gd name="connsiteX110" fmla="*/ 4563 w 10000"/>
                  <a:gd name="connsiteY110" fmla="*/ 7670 h 10000"/>
                  <a:gd name="connsiteX111" fmla="*/ 4762 w 10000"/>
                  <a:gd name="connsiteY111" fmla="*/ 7618 h 10000"/>
                  <a:gd name="connsiteX112" fmla="*/ 4921 w 10000"/>
                  <a:gd name="connsiteY112" fmla="*/ 7827 h 10000"/>
                  <a:gd name="connsiteX113" fmla="*/ 5040 w 10000"/>
                  <a:gd name="connsiteY113" fmla="*/ 7879 h 10000"/>
                  <a:gd name="connsiteX114" fmla="*/ 5317 w 10000"/>
                  <a:gd name="connsiteY114" fmla="*/ 7853 h 10000"/>
                  <a:gd name="connsiteX115" fmla="*/ 5437 w 10000"/>
                  <a:gd name="connsiteY115" fmla="*/ 7984 h 10000"/>
                  <a:gd name="connsiteX116" fmla="*/ 5556 w 10000"/>
                  <a:gd name="connsiteY116" fmla="*/ 8115 h 10000"/>
                  <a:gd name="connsiteX117" fmla="*/ 6111 w 10000"/>
                  <a:gd name="connsiteY117" fmla="*/ 7932 h 10000"/>
                  <a:gd name="connsiteX118" fmla="*/ 6111 w 10000"/>
                  <a:gd name="connsiteY118" fmla="*/ 7853 h 10000"/>
                  <a:gd name="connsiteX119" fmla="*/ 5953 w 10000"/>
                  <a:gd name="connsiteY119" fmla="*/ 7696 h 10000"/>
                  <a:gd name="connsiteX120" fmla="*/ 6151 w 10000"/>
                  <a:gd name="connsiteY120" fmla="*/ 7540 h 10000"/>
                  <a:gd name="connsiteX121" fmla="*/ 6032 w 10000"/>
                  <a:gd name="connsiteY121" fmla="*/ 7356 h 10000"/>
                  <a:gd name="connsiteX122" fmla="*/ 6151 w 10000"/>
                  <a:gd name="connsiteY122" fmla="*/ 7277 h 10000"/>
                  <a:gd name="connsiteX123" fmla="*/ 6310 w 10000"/>
                  <a:gd name="connsiteY123" fmla="*/ 7460 h 10000"/>
                  <a:gd name="connsiteX124" fmla="*/ 6231 w 10000"/>
                  <a:gd name="connsiteY124" fmla="*/ 7566 h 10000"/>
                  <a:gd name="connsiteX125" fmla="*/ 6587 w 10000"/>
                  <a:gd name="connsiteY125" fmla="*/ 7618 h 10000"/>
                  <a:gd name="connsiteX126" fmla="*/ 6746 w 10000"/>
                  <a:gd name="connsiteY126" fmla="*/ 7696 h 10000"/>
                  <a:gd name="connsiteX127" fmla="*/ 6905 w 10000"/>
                  <a:gd name="connsiteY127" fmla="*/ 7906 h 10000"/>
                  <a:gd name="connsiteX128" fmla="*/ 6667 w 10000"/>
                  <a:gd name="connsiteY128" fmla="*/ 8089 h 10000"/>
                  <a:gd name="connsiteX129" fmla="*/ 6270 w 10000"/>
                  <a:gd name="connsiteY129" fmla="*/ 8219 h 10000"/>
                  <a:gd name="connsiteX130" fmla="*/ 6191 w 10000"/>
                  <a:gd name="connsiteY130" fmla="*/ 8377 h 10000"/>
                  <a:gd name="connsiteX131" fmla="*/ 5953 w 10000"/>
                  <a:gd name="connsiteY131" fmla="*/ 8455 h 10000"/>
                  <a:gd name="connsiteX132" fmla="*/ 6071 w 10000"/>
                  <a:gd name="connsiteY132" fmla="*/ 8612 h 10000"/>
                  <a:gd name="connsiteX133" fmla="*/ 6310 w 10000"/>
                  <a:gd name="connsiteY133" fmla="*/ 8612 h 10000"/>
                  <a:gd name="connsiteX134" fmla="*/ 6349 w 10000"/>
                  <a:gd name="connsiteY134" fmla="*/ 8612 h 10000"/>
                  <a:gd name="connsiteX135" fmla="*/ 6508 w 10000"/>
                  <a:gd name="connsiteY135" fmla="*/ 8900 h 10000"/>
                  <a:gd name="connsiteX136" fmla="*/ 6587 w 10000"/>
                  <a:gd name="connsiteY136" fmla="*/ 8612 h 10000"/>
                  <a:gd name="connsiteX137" fmla="*/ 6786 w 10000"/>
                  <a:gd name="connsiteY137" fmla="*/ 8560 h 10000"/>
                  <a:gd name="connsiteX138" fmla="*/ 6985 w 10000"/>
                  <a:gd name="connsiteY138" fmla="*/ 8638 h 10000"/>
                  <a:gd name="connsiteX139" fmla="*/ 6985 w 10000"/>
                  <a:gd name="connsiteY139" fmla="*/ 8665 h 10000"/>
                  <a:gd name="connsiteX140" fmla="*/ 7183 w 10000"/>
                  <a:gd name="connsiteY140" fmla="*/ 8612 h 10000"/>
                  <a:gd name="connsiteX141" fmla="*/ 7302 w 10000"/>
                  <a:gd name="connsiteY141" fmla="*/ 8796 h 10000"/>
                  <a:gd name="connsiteX142" fmla="*/ 6905 w 10000"/>
                  <a:gd name="connsiteY142" fmla="*/ 8691 h 10000"/>
                  <a:gd name="connsiteX143" fmla="*/ 6825 w 10000"/>
                  <a:gd name="connsiteY143" fmla="*/ 8718 h 10000"/>
                  <a:gd name="connsiteX144" fmla="*/ 6786 w 10000"/>
                  <a:gd name="connsiteY144" fmla="*/ 8926 h 10000"/>
                  <a:gd name="connsiteX145" fmla="*/ 6746 w 10000"/>
                  <a:gd name="connsiteY145" fmla="*/ 9058 h 10000"/>
                  <a:gd name="connsiteX146" fmla="*/ 7064 w 10000"/>
                  <a:gd name="connsiteY146" fmla="*/ 9031 h 10000"/>
                  <a:gd name="connsiteX147" fmla="*/ 7144 w 10000"/>
                  <a:gd name="connsiteY147" fmla="*/ 9110 h 10000"/>
                  <a:gd name="connsiteX148" fmla="*/ 7183 w 10000"/>
                  <a:gd name="connsiteY148" fmla="*/ 8953 h 10000"/>
                  <a:gd name="connsiteX149" fmla="*/ 7302 w 10000"/>
                  <a:gd name="connsiteY149" fmla="*/ 8744 h 10000"/>
                  <a:gd name="connsiteX150" fmla="*/ 7579 w 10000"/>
                  <a:gd name="connsiteY150" fmla="*/ 9136 h 10000"/>
                  <a:gd name="connsiteX151" fmla="*/ 7857 w 10000"/>
                  <a:gd name="connsiteY151" fmla="*/ 9188 h 10000"/>
                  <a:gd name="connsiteX152" fmla="*/ 8095 w 10000"/>
                  <a:gd name="connsiteY152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746 w 10000"/>
                  <a:gd name="connsiteY10" fmla="*/ 4189 h 10000"/>
                  <a:gd name="connsiteX11" fmla="*/ 6151 w 10000"/>
                  <a:gd name="connsiteY11" fmla="*/ 3900 h 10000"/>
                  <a:gd name="connsiteX12" fmla="*/ 5833 w 10000"/>
                  <a:gd name="connsiteY12" fmla="*/ 3900 h 10000"/>
                  <a:gd name="connsiteX13" fmla="*/ 5516 w 10000"/>
                  <a:gd name="connsiteY13" fmla="*/ 4005 h 10000"/>
                  <a:gd name="connsiteX14" fmla="*/ 5159 w 10000"/>
                  <a:gd name="connsiteY14" fmla="*/ 3979 h 10000"/>
                  <a:gd name="connsiteX15" fmla="*/ 5159 w 10000"/>
                  <a:gd name="connsiteY15" fmla="*/ 3482 h 10000"/>
                  <a:gd name="connsiteX16" fmla="*/ 5357 w 10000"/>
                  <a:gd name="connsiteY16" fmla="*/ 3455 h 10000"/>
                  <a:gd name="connsiteX17" fmla="*/ 5238 w 10000"/>
                  <a:gd name="connsiteY17" fmla="*/ 3325 h 10000"/>
                  <a:gd name="connsiteX18" fmla="*/ 5238 w 10000"/>
                  <a:gd name="connsiteY18" fmla="*/ 3115 h 10000"/>
                  <a:gd name="connsiteX19" fmla="*/ 5278 w 10000"/>
                  <a:gd name="connsiteY19" fmla="*/ 2985 h 10000"/>
                  <a:gd name="connsiteX20" fmla="*/ 4882 w 10000"/>
                  <a:gd name="connsiteY20" fmla="*/ 2775 h 10000"/>
                  <a:gd name="connsiteX21" fmla="*/ 4484 w 10000"/>
                  <a:gd name="connsiteY21" fmla="*/ 2540 h 10000"/>
                  <a:gd name="connsiteX22" fmla="*/ 4286 w 10000"/>
                  <a:gd name="connsiteY22" fmla="*/ 2382 h 10000"/>
                  <a:gd name="connsiteX23" fmla="*/ 4008 w 10000"/>
                  <a:gd name="connsiteY23" fmla="*/ 2330 h 10000"/>
                  <a:gd name="connsiteX24" fmla="*/ 3691 w 10000"/>
                  <a:gd name="connsiteY24" fmla="*/ 2356 h 10000"/>
                  <a:gd name="connsiteX25" fmla="*/ 3373 w 10000"/>
                  <a:gd name="connsiteY25" fmla="*/ 2278 h 10000"/>
                  <a:gd name="connsiteX26" fmla="*/ 2976 w 10000"/>
                  <a:gd name="connsiteY26" fmla="*/ 1649 h 10000"/>
                  <a:gd name="connsiteX27" fmla="*/ 2857 w 10000"/>
                  <a:gd name="connsiteY27" fmla="*/ 1492 h 10000"/>
                  <a:gd name="connsiteX28" fmla="*/ 2738 w 10000"/>
                  <a:gd name="connsiteY28" fmla="*/ 1126 h 10000"/>
                  <a:gd name="connsiteX29" fmla="*/ 2579 w 10000"/>
                  <a:gd name="connsiteY29" fmla="*/ 785 h 10000"/>
                  <a:gd name="connsiteX30" fmla="*/ 2103 w 10000"/>
                  <a:gd name="connsiteY30" fmla="*/ 549 h 10000"/>
                  <a:gd name="connsiteX31" fmla="*/ 1825 w 10000"/>
                  <a:gd name="connsiteY31" fmla="*/ 52 h 10000"/>
                  <a:gd name="connsiteX32" fmla="*/ 1468 w 10000"/>
                  <a:gd name="connsiteY32" fmla="*/ 52 h 10000"/>
                  <a:gd name="connsiteX33" fmla="*/ 1309 w 10000"/>
                  <a:gd name="connsiteY33" fmla="*/ 157 h 10000"/>
                  <a:gd name="connsiteX34" fmla="*/ 1270 w 10000"/>
                  <a:gd name="connsiteY34" fmla="*/ 0 h 10000"/>
                  <a:gd name="connsiteX35" fmla="*/ 754 w 10000"/>
                  <a:gd name="connsiteY35" fmla="*/ 104 h 10000"/>
                  <a:gd name="connsiteX36" fmla="*/ 1309 w 10000"/>
                  <a:gd name="connsiteY36" fmla="*/ 210 h 10000"/>
                  <a:gd name="connsiteX37" fmla="*/ 1270 w 10000"/>
                  <a:gd name="connsiteY37" fmla="*/ 445 h 10000"/>
                  <a:gd name="connsiteX38" fmla="*/ 1389 w 10000"/>
                  <a:gd name="connsiteY38" fmla="*/ 759 h 10000"/>
                  <a:gd name="connsiteX39" fmla="*/ 1508 w 10000"/>
                  <a:gd name="connsiteY39" fmla="*/ 942 h 10000"/>
                  <a:gd name="connsiteX40" fmla="*/ 1309 w 10000"/>
                  <a:gd name="connsiteY40" fmla="*/ 1282 h 10000"/>
                  <a:gd name="connsiteX41" fmla="*/ 1151 w 10000"/>
                  <a:gd name="connsiteY41" fmla="*/ 1282 h 10000"/>
                  <a:gd name="connsiteX42" fmla="*/ 992 w 10000"/>
                  <a:gd name="connsiteY42" fmla="*/ 1518 h 10000"/>
                  <a:gd name="connsiteX43" fmla="*/ 1270 w 10000"/>
                  <a:gd name="connsiteY43" fmla="*/ 1623 h 10000"/>
                  <a:gd name="connsiteX44" fmla="*/ 913 w 10000"/>
                  <a:gd name="connsiteY44" fmla="*/ 1597 h 10000"/>
                  <a:gd name="connsiteX45" fmla="*/ 754 w 10000"/>
                  <a:gd name="connsiteY45" fmla="*/ 1911 h 10000"/>
                  <a:gd name="connsiteX46" fmla="*/ 714 w 10000"/>
                  <a:gd name="connsiteY46" fmla="*/ 1963 h 10000"/>
                  <a:gd name="connsiteX47" fmla="*/ 555 w 10000"/>
                  <a:gd name="connsiteY47" fmla="*/ 2304 h 10000"/>
                  <a:gd name="connsiteX48" fmla="*/ 794 w 10000"/>
                  <a:gd name="connsiteY48" fmla="*/ 2382 h 10000"/>
                  <a:gd name="connsiteX49" fmla="*/ 476 w 10000"/>
                  <a:gd name="connsiteY49" fmla="*/ 2644 h 10000"/>
                  <a:gd name="connsiteX50" fmla="*/ 79 w 10000"/>
                  <a:gd name="connsiteY50" fmla="*/ 2932 h 10000"/>
                  <a:gd name="connsiteX51" fmla="*/ 0 w 10000"/>
                  <a:gd name="connsiteY51" fmla="*/ 3089 h 10000"/>
                  <a:gd name="connsiteX52" fmla="*/ 199 w 10000"/>
                  <a:gd name="connsiteY52" fmla="*/ 3429 h 10000"/>
                  <a:gd name="connsiteX53" fmla="*/ 0 w 10000"/>
                  <a:gd name="connsiteY53" fmla="*/ 3744 h 10000"/>
                  <a:gd name="connsiteX54" fmla="*/ 40 w 10000"/>
                  <a:gd name="connsiteY54" fmla="*/ 4084 h 10000"/>
                  <a:gd name="connsiteX55" fmla="*/ 159 w 10000"/>
                  <a:gd name="connsiteY55" fmla="*/ 4189 h 10000"/>
                  <a:gd name="connsiteX56" fmla="*/ 397 w 10000"/>
                  <a:gd name="connsiteY56" fmla="*/ 4162 h 10000"/>
                  <a:gd name="connsiteX57" fmla="*/ 873 w 10000"/>
                  <a:gd name="connsiteY57" fmla="*/ 4215 h 10000"/>
                  <a:gd name="connsiteX58" fmla="*/ 1270 w 10000"/>
                  <a:gd name="connsiteY58" fmla="*/ 4110 h 10000"/>
                  <a:gd name="connsiteX59" fmla="*/ 1707 w 10000"/>
                  <a:gd name="connsiteY59" fmla="*/ 4110 h 10000"/>
                  <a:gd name="connsiteX60" fmla="*/ 1984 w 10000"/>
                  <a:gd name="connsiteY60" fmla="*/ 4005 h 10000"/>
                  <a:gd name="connsiteX61" fmla="*/ 2063 w 10000"/>
                  <a:gd name="connsiteY61" fmla="*/ 4031 h 10000"/>
                  <a:gd name="connsiteX62" fmla="*/ 1945 w 10000"/>
                  <a:gd name="connsiteY62" fmla="*/ 4084 h 10000"/>
                  <a:gd name="connsiteX63" fmla="*/ 2222 w 10000"/>
                  <a:gd name="connsiteY63" fmla="*/ 4319 h 10000"/>
                  <a:gd name="connsiteX64" fmla="*/ 2421 w 10000"/>
                  <a:gd name="connsiteY64" fmla="*/ 4267 h 10000"/>
                  <a:gd name="connsiteX65" fmla="*/ 2699 w 10000"/>
                  <a:gd name="connsiteY65" fmla="*/ 4371 h 10000"/>
                  <a:gd name="connsiteX66" fmla="*/ 3055 w 10000"/>
                  <a:gd name="connsiteY66" fmla="*/ 4345 h 10000"/>
                  <a:gd name="connsiteX67" fmla="*/ 3651 w 10000"/>
                  <a:gd name="connsiteY67" fmla="*/ 4425 h 10000"/>
                  <a:gd name="connsiteX68" fmla="*/ 3809 w 10000"/>
                  <a:gd name="connsiteY68" fmla="*/ 4477 h 10000"/>
                  <a:gd name="connsiteX69" fmla="*/ 4365 w 10000"/>
                  <a:gd name="connsiteY69" fmla="*/ 4345 h 10000"/>
                  <a:gd name="connsiteX70" fmla="*/ 4445 w 10000"/>
                  <a:gd name="connsiteY70" fmla="*/ 4425 h 10000"/>
                  <a:gd name="connsiteX71" fmla="*/ 4603 w 10000"/>
                  <a:gd name="connsiteY71" fmla="*/ 4319 h 10000"/>
                  <a:gd name="connsiteX72" fmla="*/ 4683 w 10000"/>
                  <a:gd name="connsiteY72" fmla="*/ 4451 h 10000"/>
                  <a:gd name="connsiteX73" fmla="*/ 5238 w 10000"/>
                  <a:gd name="connsiteY73" fmla="*/ 4293 h 10000"/>
                  <a:gd name="connsiteX74" fmla="*/ 5238 w 10000"/>
                  <a:gd name="connsiteY74" fmla="*/ 4136 h 10000"/>
                  <a:gd name="connsiteX75" fmla="*/ 5357 w 10000"/>
                  <a:gd name="connsiteY75" fmla="*/ 4110 h 10000"/>
                  <a:gd name="connsiteX76" fmla="*/ 5477 w 10000"/>
                  <a:gd name="connsiteY76" fmla="*/ 4162 h 10000"/>
                  <a:gd name="connsiteX77" fmla="*/ 5873 w 10000"/>
                  <a:gd name="connsiteY77" fmla="*/ 4058 h 10000"/>
                  <a:gd name="connsiteX78" fmla="*/ 5953 w 10000"/>
                  <a:gd name="connsiteY78" fmla="*/ 4084 h 10000"/>
                  <a:gd name="connsiteX79" fmla="*/ 6151 w 10000"/>
                  <a:gd name="connsiteY79" fmla="*/ 4555 h 10000"/>
                  <a:gd name="connsiteX80" fmla="*/ 6270 w 10000"/>
                  <a:gd name="connsiteY80" fmla="*/ 4607 h 10000"/>
                  <a:gd name="connsiteX81" fmla="*/ 6548 w 10000"/>
                  <a:gd name="connsiteY81" fmla="*/ 4607 h 10000"/>
                  <a:gd name="connsiteX82" fmla="*/ 6667 w 10000"/>
                  <a:gd name="connsiteY82" fmla="*/ 4817 h 10000"/>
                  <a:gd name="connsiteX83" fmla="*/ 6707 w 10000"/>
                  <a:gd name="connsiteY83" fmla="*/ 4974 h 10000"/>
                  <a:gd name="connsiteX84" fmla="*/ 7183 w 10000"/>
                  <a:gd name="connsiteY84" fmla="*/ 5602 h 10000"/>
                  <a:gd name="connsiteX85" fmla="*/ 6985 w 10000"/>
                  <a:gd name="connsiteY85" fmla="*/ 5497 h 10000"/>
                  <a:gd name="connsiteX86" fmla="*/ 6429 w 10000"/>
                  <a:gd name="connsiteY86" fmla="*/ 5602 h 10000"/>
                  <a:gd name="connsiteX87" fmla="*/ 6151 w 10000"/>
                  <a:gd name="connsiteY87" fmla="*/ 5288 h 10000"/>
                  <a:gd name="connsiteX88" fmla="*/ 5953 w 10000"/>
                  <a:gd name="connsiteY88" fmla="*/ 5314 h 10000"/>
                  <a:gd name="connsiteX89" fmla="*/ 6111 w 10000"/>
                  <a:gd name="connsiteY89" fmla="*/ 5523 h 10000"/>
                  <a:gd name="connsiteX90" fmla="*/ 6151 w 10000"/>
                  <a:gd name="connsiteY90" fmla="*/ 5681 h 10000"/>
                  <a:gd name="connsiteX91" fmla="*/ 5754 w 10000"/>
                  <a:gd name="connsiteY91" fmla="*/ 5969 h 10000"/>
                  <a:gd name="connsiteX92" fmla="*/ 5675 w 10000"/>
                  <a:gd name="connsiteY92" fmla="*/ 6126 h 10000"/>
                  <a:gd name="connsiteX93" fmla="*/ 5636 w 10000"/>
                  <a:gd name="connsiteY93" fmla="*/ 6256 h 10000"/>
                  <a:gd name="connsiteX94" fmla="*/ 5595 w 10000"/>
                  <a:gd name="connsiteY94" fmla="*/ 6308 h 10000"/>
                  <a:gd name="connsiteX95" fmla="*/ 5516 w 10000"/>
                  <a:gd name="connsiteY95" fmla="*/ 6414 h 10000"/>
                  <a:gd name="connsiteX96" fmla="*/ 5278 w 10000"/>
                  <a:gd name="connsiteY96" fmla="*/ 6492 h 10000"/>
                  <a:gd name="connsiteX97" fmla="*/ 5357 w 10000"/>
                  <a:gd name="connsiteY97" fmla="*/ 6675 h 10000"/>
                  <a:gd name="connsiteX98" fmla="*/ 5317 w 10000"/>
                  <a:gd name="connsiteY98" fmla="*/ 6727 h 10000"/>
                  <a:gd name="connsiteX99" fmla="*/ 5000 w 10000"/>
                  <a:gd name="connsiteY99" fmla="*/ 6885 h 10000"/>
                  <a:gd name="connsiteX100" fmla="*/ 4683 w 10000"/>
                  <a:gd name="connsiteY100" fmla="*/ 6859 h 10000"/>
                  <a:gd name="connsiteX101" fmla="*/ 4961 w 10000"/>
                  <a:gd name="connsiteY101" fmla="*/ 6963 h 10000"/>
                  <a:gd name="connsiteX102" fmla="*/ 4961 w 10000"/>
                  <a:gd name="connsiteY102" fmla="*/ 7277 h 10000"/>
                  <a:gd name="connsiteX103" fmla="*/ 4603 w 10000"/>
                  <a:gd name="connsiteY103" fmla="*/ 7356 h 10000"/>
                  <a:gd name="connsiteX104" fmla="*/ 4524 w 10000"/>
                  <a:gd name="connsiteY104" fmla="*/ 7225 h 10000"/>
                  <a:gd name="connsiteX105" fmla="*/ 4484 w 10000"/>
                  <a:gd name="connsiteY105" fmla="*/ 7121 h 10000"/>
                  <a:gd name="connsiteX106" fmla="*/ 4128 w 10000"/>
                  <a:gd name="connsiteY106" fmla="*/ 7199 h 10000"/>
                  <a:gd name="connsiteX107" fmla="*/ 4286 w 10000"/>
                  <a:gd name="connsiteY107" fmla="*/ 7304 h 10000"/>
                  <a:gd name="connsiteX108" fmla="*/ 4405 w 10000"/>
                  <a:gd name="connsiteY108" fmla="*/ 7408 h 10000"/>
                  <a:gd name="connsiteX109" fmla="*/ 4563 w 10000"/>
                  <a:gd name="connsiteY109" fmla="*/ 7670 h 10000"/>
                  <a:gd name="connsiteX110" fmla="*/ 4762 w 10000"/>
                  <a:gd name="connsiteY110" fmla="*/ 7618 h 10000"/>
                  <a:gd name="connsiteX111" fmla="*/ 4921 w 10000"/>
                  <a:gd name="connsiteY111" fmla="*/ 7827 h 10000"/>
                  <a:gd name="connsiteX112" fmla="*/ 5040 w 10000"/>
                  <a:gd name="connsiteY112" fmla="*/ 7879 h 10000"/>
                  <a:gd name="connsiteX113" fmla="*/ 5317 w 10000"/>
                  <a:gd name="connsiteY113" fmla="*/ 7853 h 10000"/>
                  <a:gd name="connsiteX114" fmla="*/ 5437 w 10000"/>
                  <a:gd name="connsiteY114" fmla="*/ 7984 h 10000"/>
                  <a:gd name="connsiteX115" fmla="*/ 5556 w 10000"/>
                  <a:gd name="connsiteY115" fmla="*/ 8115 h 10000"/>
                  <a:gd name="connsiteX116" fmla="*/ 6111 w 10000"/>
                  <a:gd name="connsiteY116" fmla="*/ 7932 h 10000"/>
                  <a:gd name="connsiteX117" fmla="*/ 6111 w 10000"/>
                  <a:gd name="connsiteY117" fmla="*/ 7853 h 10000"/>
                  <a:gd name="connsiteX118" fmla="*/ 5953 w 10000"/>
                  <a:gd name="connsiteY118" fmla="*/ 7696 h 10000"/>
                  <a:gd name="connsiteX119" fmla="*/ 6151 w 10000"/>
                  <a:gd name="connsiteY119" fmla="*/ 7540 h 10000"/>
                  <a:gd name="connsiteX120" fmla="*/ 6032 w 10000"/>
                  <a:gd name="connsiteY120" fmla="*/ 7356 h 10000"/>
                  <a:gd name="connsiteX121" fmla="*/ 6151 w 10000"/>
                  <a:gd name="connsiteY121" fmla="*/ 7277 h 10000"/>
                  <a:gd name="connsiteX122" fmla="*/ 6310 w 10000"/>
                  <a:gd name="connsiteY122" fmla="*/ 7460 h 10000"/>
                  <a:gd name="connsiteX123" fmla="*/ 6231 w 10000"/>
                  <a:gd name="connsiteY123" fmla="*/ 7566 h 10000"/>
                  <a:gd name="connsiteX124" fmla="*/ 6587 w 10000"/>
                  <a:gd name="connsiteY124" fmla="*/ 7618 h 10000"/>
                  <a:gd name="connsiteX125" fmla="*/ 6746 w 10000"/>
                  <a:gd name="connsiteY125" fmla="*/ 7696 h 10000"/>
                  <a:gd name="connsiteX126" fmla="*/ 6905 w 10000"/>
                  <a:gd name="connsiteY126" fmla="*/ 7906 h 10000"/>
                  <a:gd name="connsiteX127" fmla="*/ 6667 w 10000"/>
                  <a:gd name="connsiteY127" fmla="*/ 8089 h 10000"/>
                  <a:gd name="connsiteX128" fmla="*/ 6270 w 10000"/>
                  <a:gd name="connsiteY128" fmla="*/ 8219 h 10000"/>
                  <a:gd name="connsiteX129" fmla="*/ 6191 w 10000"/>
                  <a:gd name="connsiteY129" fmla="*/ 8377 h 10000"/>
                  <a:gd name="connsiteX130" fmla="*/ 5953 w 10000"/>
                  <a:gd name="connsiteY130" fmla="*/ 8455 h 10000"/>
                  <a:gd name="connsiteX131" fmla="*/ 6071 w 10000"/>
                  <a:gd name="connsiteY131" fmla="*/ 8612 h 10000"/>
                  <a:gd name="connsiteX132" fmla="*/ 6310 w 10000"/>
                  <a:gd name="connsiteY132" fmla="*/ 8612 h 10000"/>
                  <a:gd name="connsiteX133" fmla="*/ 6349 w 10000"/>
                  <a:gd name="connsiteY133" fmla="*/ 8612 h 10000"/>
                  <a:gd name="connsiteX134" fmla="*/ 6508 w 10000"/>
                  <a:gd name="connsiteY134" fmla="*/ 8900 h 10000"/>
                  <a:gd name="connsiteX135" fmla="*/ 6587 w 10000"/>
                  <a:gd name="connsiteY135" fmla="*/ 8612 h 10000"/>
                  <a:gd name="connsiteX136" fmla="*/ 6786 w 10000"/>
                  <a:gd name="connsiteY136" fmla="*/ 8560 h 10000"/>
                  <a:gd name="connsiteX137" fmla="*/ 6985 w 10000"/>
                  <a:gd name="connsiteY137" fmla="*/ 8638 h 10000"/>
                  <a:gd name="connsiteX138" fmla="*/ 6985 w 10000"/>
                  <a:gd name="connsiteY138" fmla="*/ 8665 h 10000"/>
                  <a:gd name="connsiteX139" fmla="*/ 7183 w 10000"/>
                  <a:gd name="connsiteY139" fmla="*/ 8612 h 10000"/>
                  <a:gd name="connsiteX140" fmla="*/ 7302 w 10000"/>
                  <a:gd name="connsiteY140" fmla="*/ 8796 h 10000"/>
                  <a:gd name="connsiteX141" fmla="*/ 6905 w 10000"/>
                  <a:gd name="connsiteY141" fmla="*/ 8691 h 10000"/>
                  <a:gd name="connsiteX142" fmla="*/ 6825 w 10000"/>
                  <a:gd name="connsiteY142" fmla="*/ 8718 h 10000"/>
                  <a:gd name="connsiteX143" fmla="*/ 6786 w 10000"/>
                  <a:gd name="connsiteY143" fmla="*/ 8926 h 10000"/>
                  <a:gd name="connsiteX144" fmla="*/ 6746 w 10000"/>
                  <a:gd name="connsiteY144" fmla="*/ 9058 h 10000"/>
                  <a:gd name="connsiteX145" fmla="*/ 7064 w 10000"/>
                  <a:gd name="connsiteY145" fmla="*/ 9031 h 10000"/>
                  <a:gd name="connsiteX146" fmla="*/ 7144 w 10000"/>
                  <a:gd name="connsiteY146" fmla="*/ 9110 h 10000"/>
                  <a:gd name="connsiteX147" fmla="*/ 7183 w 10000"/>
                  <a:gd name="connsiteY147" fmla="*/ 8953 h 10000"/>
                  <a:gd name="connsiteX148" fmla="*/ 7302 w 10000"/>
                  <a:gd name="connsiteY148" fmla="*/ 8744 h 10000"/>
                  <a:gd name="connsiteX149" fmla="*/ 7579 w 10000"/>
                  <a:gd name="connsiteY149" fmla="*/ 9136 h 10000"/>
                  <a:gd name="connsiteX150" fmla="*/ 7857 w 10000"/>
                  <a:gd name="connsiteY150" fmla="*/ 9188 h 10000"/>
                  <a:gd name="connsiteX151" fmla="*/ 8095 w 10000"/>
                  <a:gd name="connsiteY151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8890 w 10000"/>
                  <a:gd name="connsiteY8" fmla="*/ 5157 h 10000"/>
                  <a:gd name="connsiteX9" fmla="*/ 9128 w 10000"/>
                  <a:gd name="connsiteY9" fmla="*/ 5523 h 10000"/>
                  <a:gd name="connsiteX10" fmla="*/ 6151 w 10000"/>
                  <a:gd name="connsiteY10" fmla="*/ 3900 h 10000"/>
                  <a:gd name="connsiteX11" fmla="*/ 5833 w 10000"/>
                  <a:gd name="connsiteY11" fmla="*/ 3900 h 10000"/>
                  <a:gd name="connsiteX12" fmla="*/ 5516 w 10000"/>
                  <a:gd name="connsiteY12" fmla="*/ 4005 h 10000"/>
                  <a:gd name="connsiteX13" fmla="*/ 5159 w 10000"/>
                  <a:gd name="connsiteY13" fmla="*/ 3979 h 10000"/>
                  <a:gd name="connsiteX14" fmla="*/ 5159 w 10000"/>
                  <a:gd name="connsiteY14" fmla="*/ 3482 h 10000"/>
                  <a:gd name="connsiteX15" fmla="*/ 5357 w 10000"/>
                  <a:gd name="connsiteY15" fmla="*/ 3455 h 10000"/>
                  <a:gd name="connsiteX16" fmla="*/ 5238 w 10000"/>
                  <a:gd name="connsiteY16" fmla="*/ 3325 h 10000"/>
                  <a:gd name="connsiteX17" fmla="*/ 5238 w 10000"/>
                  <a:gd name="connsiteY17" fmla="*/ 3115 h 10000"/>
                  <a:gd name="connsiteX18" fmla="*/ 5278 w 10000"/>
                  <a:gd name="connsiteY18" fmla="*/ 2985 h 10000"/>
                  <a:gd name="connsiteX19" fmla="*/ 4882 w 10000"/>
                  <a:gd name="connsiteY19" fmla="*/ 2775 h 10000"/>
                  <a:gd name="connsiteX20" fmla="*/ 4484 w 10000"/>
                  <a:gd name="connsiteY20" fmla="*/ 2540 h 10000"/>
                  <a:gd name="connsiteX21" fmla="*/ 4286 w 10000"/>
                  <a:gd name="connsiteY21" fmla="*/ 2382 h 10000"/>
                  <a:gd name="connsiteX22" fmla="*/ 4008 w 10000"/>
                  <a:gd name="connsiteY22" fmla="*/ 2330 h 10000"/>
                  <a:gd name="connsiteX23" fmla="*/ 3691 w 10000"/>
                  <a:gd name="connsiteY23" fmla="*/ 2356 h 10000"/>
                  <a:gd name="connsiteX24" fmla="*/ 3373 w 10000"/>
                  <a:gd name="connsiteY24" fmla="*/ 2278 h 10000"/>
                  <a:gd name="connsiteX25" fmla="*/ 2976 w 10000"/>
                  <a:gd name="connsiteY25" fmla="*/ 1649 h 10000"/>
                  <a:gd name="connsiteX26" fmla="*/ 2857 w 10000"/>
                  <a:gd name="connsiteY26" fmla="*/ 1492 h 10000"/>
                  <a:gd name="connsiteX27" fmla="*/ 2738 w 10000"/>
                  <a:gd name="connsiteY27" fmla="*/ 1126 h 10000"/>
                  <a:gd name="connsiteX28" fmla="*/ 2579 w 10000"/>
                  <a:gd name="connsiteY28" fmla="*/ 785 h 10000"/>
                  <a:gd name="connsiteX29" fmla="*/ 2103 w 10000"/>
                  <a:gd name="connsiteY29" fmla="*/ 549 h 10000"/>
                  <a:gd name="connsiteX30" fmla="*/ 1825 w 10000"/>
                  <a:gd name="connsiteY30" fmla="*/ 52 h 10000"/>
                  <a:gd name="connsiteX31" fmla="*/ 1468 w 10000"/>
                  <a:gd name="connsiteY31" fmla="*/ 52 h 10000"/>
                  <a:gd name="connsiteX32" fmla="*/ 1309 w 10000"/>
                  <a:gd name="connsiteY32" fmla="*/ 157 h 10000"/>
                  <a:gd name="connsiteX33" fmla="*/ 1270 w 10000"/>
                  <a:gd name="connsiteY33" fmla="*/ 0 h 10000"/>
                  <a:gd name="connsiteX34" fmla="*/ 754 w 10000"/>
                  <a:gd name="connsiteY34" fmla="*/ 104 h 10000"/>
                  <a:gd name="connsiteX35" fmla="*/ 1309 w 10000"/>
                  <a:gd name="connsiteY35" fmla="*/ 210 h 10000"/>
                  <a:gd name="connsiteX36" fmla="*/ 1270 w 10000"/>
                  <a:gd name="connsiteY36" fmla="*/ 445 h 10000"/>
                  <a:gd name="connsiteX37" fmla="*/ 1389 w 10000"/>
                  <a:gd name="connsiteY37" fmla="*/ 759 h 10000"/>
                  <a:gd name="connsiteX38" fmla="*/ 1508 w 10000"/>
                  <a:gd name="connsiteY38" fmla="*/ 942 h 10000"/>
                  <a:gd name="connsiteX39" fmla="*/ 1309 w 10000"/>
                  <a:gd name="connsiteY39" fmla="*/ 1282 h 10000"/>
                  <a:gd name="connsiteX40" fmla="*/ 1151 w 10000"/>
                  <a:gd name="connsiteY40" fmla="*/ 1282 h 10000"/>
                  <a:gd name="connsiteX41" fmla="*/ 992 w 10000"/>
                  <a:gd name="connsiteY41" fmla="*/ 1518 h 10000"/>
                  <a:gd name="connsiteX42" fmla="*/ 1270 w 10000"/>
                  <a:gd name="connsiteY42" fmla="*/ 1623 h 10000"/>
                  <a:gd name="connsiteX43" fmla="*/ 913 w 10000"/>
                  <a:gd name="connsiteY43" fmla="*/ 1597 h 10000"/>
                  <a:gd name="connsiteX44" fmla="*/ 754 w 10000"/>
                  <a:gd name="connsiteY44" fmla="*/ 1911 h 10000"/>
                  <a:gd name="connsiteX45" fmla="*/ 714 w 10000"/>
                  <a:gd name="connsiteY45" fmla="*/ 1963 h 10000"/>
                  <a:gd name="connsiteX46" fmla="*/ 555 w 10000"/>
                  <a:gd name="connsiteY46" fmla="*/ 2304 h 10000"/>
                  <a:gd name="connsiteX47" fmla="*/ 794 w 10000"/>
                  <a:gd name="connsiteY47" fmla="*/ 2382 h 10000"/>
                  <a:gd name="connsiteX48" fmla="*/ 476 w 10000"/>
                  <a:gd name="connsiteY48" fmla="*/ 2644 h 10000"/>
                  <a:gd name="connsiteX49" fmla="*/ 79 w 10000"/>
                  <a:gd name="connsiteY49" fmla="*/ 2932 h 10000"/>
                  <a:gd name="connsiteX50" fmla="*/ 0 w 10000"/>
                  <a:gd name="connsiteY50" fmla="*/ 3089 h 10000"/>
                  <a:gd name="connsiteX51" fmla="*/ 199 w 10000"/>
                  <a:gd name="connsiteY51" fmla="*/ 3429 h 10000"/>
                  <a:gd name="connsiteX52" fmla="*/ 0 w 10000"/>
                  <a:gd name="connsiteY52" fmla="*/ 3744 h 10000"/>
                  <a:gd name="connsiteX53" fmla="*/ 40 w 10000"/>
                  <a:gd name="connsiteY53" fmla="*/ 4084 h 10000"/>
                  <a:gd name="connsiteX54" fmla="*/ 159 w 10000"/>
                  <a:gd name="connsiteY54" fmla="*/ 4189 h 10000"/>
                  <a:gd name="connsiteX55" fmla="*/ 397 w 10000"/>
                  <a:gd name="connsiteY55" fmla="*/ 4162 h 10000"/>
                  <a:gd name="connsiteX56" fmla="*/ 873 w 10000"/>
                  <a:gd name="connsiteY56" fmla="*/ 4215 h 10000"/>
                  <a:gd name="connsiteX57" fmla="*/ 1270 w 10000"/>
                  <a:gd name="connsiteY57" fmla="*/ 4110 h 10000"/>
                  <a:gd name="connsiteX58" fmla="*/ 1707 w 10000"/>
                  <a:gd name="connsiteY58" fmla="*/ 4110 h 10000"/>
                  <a:gd name="connsiteX59" fmla="*/ 1984 w 10000"/>
                  <a:gd name="connsiteY59" fmla="*/ 4005 h 10000"/>
                  <a:gd name="connsiteX60" fmla="*/ 2063 w 10000"/>
                  <a:gd name="connsiteY60" fmla="*/ 4031 h 10000"/>
                  <a:gd name="connsiteX61" fmla="*/ 1945 w 10000"/>
                  <a:gd name="connsiteY61" fmla="*/ 4084 h 10000"/>
                  <a:gd name="connsiteX62" fmla="*/ 2222 w 10000"/>
                  <a:gd name="connsiteY62" fmla="*/ 4319 h 10000"/>
                  <a:gd name="connsiteX63" fmla="*/ 2421 w 10000"/>
                  <a:gd name="connsiteY63" fmla="*/ 4267 h 10000"/>
                  <a:gd name="connsiteX64" fmla="*/ 2699 w 10000"/>
                  <a:gd name="connsiteY64" fmla="*/ 4371 h 10000"/>
                  <a:gd name="connsiteX65" fmla="*/ 3055 w 10000"/>
                  <a:gd name="connsiteY65" fmla="*/ 4345 h 10000"/>
                  <a:gd name="connsiteX66" fmla="*/ 3651 w 10000"/>
                  <a:gd name="connsiteY66" fmla="*/ 4425 h 10000"/>
                  <a:gd name="connsiteX67" fmla="*/ 3809 w 10000"/>
                  <a:gd name="connsiteY67" fmla="*/ 4477 h 10000"/>
                  <a:gd name="connsiteX68" fmla="*/ 4365 w 10000"/>
                  <a:gd name="connsiteY68" fmla="*/ 4345 h 10000"/>
                  <a:gd name="connsiteX69" fmla="*/ 4445 w 10000"/>
                  <a:gd name="connsiteY69" fmla="*/ 4425 h 10000"/>
                  <a:gd name="connsiteX70" fmla="*/ 4603 w 10000"/>
                  <a:gd name="connsiteY70" fmla="*/ 4319 h 10000"/>
                  <a:gd name="connsiteX71" fmla="*/ 4683 w 10000"/>
                  <a:gd name="connsiteY71" fmla="*/ 4451 h 10000"/>
                  <a:gd name="connsiteX72" fmla="*/ 5238 w 10000"/>
                  <a:gd name="connsiteY72" fmla="*/ 4293 h 10000"/>
                  <a:gd name="connsiteX73" fmla="*/ 5238 w 10000"/>
                  <a:gd name="connsiteY73" fmla="*/ 4136 h 10000"/>
                  <a:gd name="connsiteX74" fmla="*/ 5357 w 10000"/>
                  <a:gd name="connsiteY74" fmla="*/ 4110 h 10000"/>
                  <a:gd name="connsiteX75" fmla="*/ 5477 w 10000"/>
                  <a:gd name="connsiteY75" fmla="*/ 4162 h 10000"/>
                  <a:gd name="connsiteX76" fmla="*/ 5873 w 10000"/>
                  <a:gd name="connsiteY76" fmla="*/ 4058 h 10000"/>
                  <a:gd name="connsiteX77" fmla="*/ 5953 w 10000"/>
                  <a:gd name="connsiteY77" fmla="*/ 4084 h 10000"/>
                  <a:gd name="connsiteX78" fmla="*/ 6151 w 10000"/>
                  <a:gd name="connsiteY78" fmla="*/ 4555 h 10000"/>
                  <a:gd name="connsiteX79" fmla="*/ 6270 w 10000"/>
                  <a:gd name="connsiteY79" fmla="*/ 4607 h 10000"/>
                  <a:gd name="connsiteX80" fmla="*/ 6548 w 10000"/>
                  <a:gd name="connsiteY80" fmla="*/ 4607 h 10000"/>
                  <a:gd name="connsiteX81" fmla="*/ 6667 w 10000"/>
                  <a:gd name="connsiteY81" fmla="*/ 4817 h 10000"/>
                  <a:gd name="connsiteX82" fmla="*/ 6707 w 10000"/>
                  <a:gd name="connsiteY82" fmla="*/ 4974 h 10000"/>
                  <a:gd name="connsiteX83" fmla="*/ 7183 w 10000"/>
                  <a:gd name="connsiteY83" fmla="*/ 5602 h 10000"/>
                  <a:gd name="connsiteX84" fmla="*/ 6985 w 10000"/>
                  <a:gd name="connsiteY84" fmla="*/ 5497 h 10000"/>
                  <a:gd name="connsiteX85" fmla="*/ 6429 w 10000"/>
                  <a:gd name="connsiteY85" fmla="*/ 5602 h 10000"/>
                  <a:gd name="connsiteX86" fmla="*/ 6151 w 10000"/>
                  <a:gd name="connsiteY86" fmla="*/ 5288 h 10000"/>
                  <a:gd name="connsiteX87" fmla="*/ 5953 w 10000"/>
                  <a:gd name="connsiteY87" fmla="*/ 5314 h 10000"/>
                  <a:gd name="connsiteX88" fmla="*/ 6111 w 10000"/>
                  <a:gd name="connsiteY88" fmla="*/ 5523 h 10000"/>
                  <a:gd name="connsiteX89" fmla="*/ 6151 w 10000"/>
                  <a:gd name="connsiteY89" fmla="*/ 5681 h 10000"/>
                  <a:gd name="connsiteX90" fmla="*/ 5754 w 10000"/>
                  <a:gd name="connsiteY90" fmla="*/ 5969 h 10000"/>
                  <a:gd name="connsiteX91" fmla="*/ 5675 w 10000"/>
                  <a:gd name="connsiteY91" fmla="*/ 6126 h 10000"/>
                  <a:gd name="connsiteX92" fmla="*/ 5636 w 10000"/>
                  <a:gd name="connsiteY92" fmla="*/ 6256 h 10000"/>
                  <a:gd name="connsiteX93" fmla="*/ 5595 w 10000"/>
                  <a:gd name="connsiteY93" fmla="*/ 6308 h 10000"/>
                  <a:gd name="connsiteX94" fmla="*/ 5516 w 10000"/>
                  <a:gd name="connsiteY94" fmla="*/ 6414 h 10000"/>
                  <a:gd name="connsiteX95" fmla="*/ 5278 w 10000"/>
                  <a:gd name="connsiteY95" fmla="*/ 6492 h 10000"/>
                  <a:gd name="connsiteX96" fmla="*/ 5357 w 10000"/>
                  <a:gd name="connsiteY96" fmla="*/ 6675 h 10000"/>
                  <a:gd name="connsiteX97" fmla="*/ 5317 w 10000"/>
                  <a:gd name="connsiteY97" fmla="*/ 6727 h 10000"/>
                  <a:gd name="connsiteX98" fmla="*/ 5000 w 10000"/>
                  <a:gd name="connsiteY98" fmla="*/ 6885 h 10000"/>
                  <a:gd name="connsiteX99" fmla="*/ 4683 w 10000"/>
                  <a:gd name="connsiteY99" fmla="*/ 6859 h 10000"/>
                  <a:gd name="connsiteX100" fmla="*/ 4961 w 10000"/>
                  <a:gd name="connsiteY100" fmla="*/ 6963 h 10000"/>
                  <a:gd name="connsiteX101" fmla="*/ 4961 w 10000"/>
                  <a:gd name="connsiteY101" fmla="*/ 7277 h 10000"/>
                  <a:gd name="connsiteX102" fmla="*/ 4603 w 10000"/>
                  <a:gd name="connsiteY102" fmla="*/ 7356 h 10000"/>
                  <a:gd name="connsiteX103" fmla="*/ 4524 w 10000"/>
                  <a:gd name="connsiteY103" fmla="*/ 7225 h 10000"/>
                  <a:gd name="connsiteX104" fmla="*/ 4484 w 10000"/>
                  <a:gd name="connsiteY104" fmla="*/ 7121 h 10000"/>
                  <a:gd name="connsiteX105" fmla="*/ 4128 w 10000"/>
                  <a:gd name="connsiteY105" fmla="*/ 7199 h 10000"/>
                  <a:gd name="connsiteX106" fmla="*/ 4286 w 10000"/>
                  <a:gd name="connsiteY106" fmla="*/ 7304 h 10000"/>
                  <a:gd name="connsiteX107" fmla="*/ 4405 w 10000"/>
                  <a:gd name="connsiteY107" fmla="*/ 7408 h 10000"/>
                  <a:gd name="connsiteX108" fmla="*/ 4563 w 10000"/>
                  <a:gd name="connsiteY108" fmla="*/ 7670 h 10000"/>
                  <a:gd name="connsiteX109" fmla="*/ 4762 w 10000"/>
                  <a:gd name="connsiteY109" fmla="*/ 7618 h 10000"/>
                  <a:gd name="connsiteX110" fmla="*/ 4921 w 10000"/>
                  <a:gd name="connsiteY110" fmla="*/ 7827 h 10000"/>
                  <a:gd name="connsiteX111" fmla="*/ 5040 w 10000"/>
                  <a:gd name="connsiteY111" fmla="*/ 7879 h 10000"/>
                  <a:gd name="connsiteX112" fmla="*/ 5317 w 10000"/>
                  <a:gd name="connsiteY112" fmla="*/ 7853 h 10000"/>
                  <a:gd name="connsiteX113" fmla="*/ 5437 w 10000"/>
                  <a:gd name="connsiteY113" fmla="*/ 7984 h 10000"/>
                  <a:gd name="connsiteX114" fmla="*/ 5556 w 10000"/>
                  <a:gd name="connsiteY114" fmla="*/ 8115 h 10000"/>
                  <a:gd name="connsiteX115" fmla="*/ 6111 w 10000"/>
                  <a:gd name="connsiteY115" fmla="*/ 7932 h 10000"/>
                  <a:gd name="connsiteX116" fmla="*/ 6111 w 10000"/>
                  <a:gd name="connsiteY116" fmla="*/ 7853 h 10000"/>
                  <a:gd name="connsiteX117" fmla="*/ 5953 w 10000"/>
                  <a:gd name="connsiteY117" fmla="*/ 7696 h 10000"/>
                  <a:gd name="connsiteX118" fmla="*/ 6151 w 10000"/>
                  <a:gd name="connsiteY118" fmla="*/ 7540 h 10000"/>
                  <a:gd name="connsiteX119" fmla="*/ 6032 w 10000"/>
                  <a:gd name="connsiteY119" fmla="*/ 7356 h 10000"/>
                  <a:gd name="connsiteX120" fmla="*/ 6151 w 10000"/>
                  <a:gd name="connsiteY120" fmla="*/ 7277 h 10000"/>
                  <a:gd name="connsiteX121" fmla="*/ 6310 w 10000"/>
                  <a:gd name="connsiteY121" fmla="*/ 7460 h 10000"/>
                  <a:gd name="connsiteX122" fmla="*/ 6231 w 10000"/>
                  <a:gd name="connsiteY122" fmla="*/ 7566 h 10000"/>
                  <a:gd name="connsiteX123" fmla="*/ 6587 w 10000"/>
                  <a:gd name="connsiteY123" fmla="*/ 7618 h 10000"/>
                  <a:gd name="connsiteX124" fmla="*/ 6746 w 10000"/>
                  <a:gd name="connsiteY124" fmla="*/ 7696 h 10000"/>
                  <a:gd name="connsiteX125" fmla="*/ 6905 w 10000"/>
                  <a:gd name="connsiteY125" fmla="*/ 7906 h 10000"/>
                  <a:gd name="connsiteX126" fmla="*/ 6667 w 10000"/>
                  <a:gd name="connsiteY126" fmla="*/ 8089 h 10000"/>
                  <a:gd name="connsiteX127" fmla="*/ 6270 w 10000"/>
                  <a:gd name="connsiteY127" fmla="*/ 8219 h 10000"/>
                  <a:gd name="connsiteX128" fmla="*/ 6191 w 10000"/>
                  <a:gd name="connsiteY128" fmla="*/ 8377 h 10000"/>
                  <a:gd name="connsiteX129" fmla="*/ 5953 w 10000"/>
                  <a:gd name="connsiteY129" fmla="*/ 8455 h 10000"/>
                  <a:gd name="connsiteX130" fmla="*/ 6071 w 10000"/>
                  <a:gd name="connsiteY130" fmla="*/ 8612 h 10000"/>
                  <a:gd name="connsiteX131" fmla="*/ 6310 w 10000"/>
                  <a:gd name="connsiteY131" fmla="*/ 8612 h 10000"/>
                  <a:gd name="connsiteX132" fmla="*/ 6349 w 10000"/>
                  <a:gd name="connsiteY132" fmla="*/ 8612 h 10000"/>
                  <a:gd name="connsiteX133" fmla="*/ 6508 w 10000"/>
                  <a:gd name="connsiteY133" fmla="*/ 8900 h 10000"/>
                  <a:gd name="connsiteX134" fmla="*/ 6587 w 10000"/>
                  <a:gd name="connsiteY134" fmla="*/ 8612 h 10000"/>
                  <a:gd name="connsiteX135" fmla="*/ 6786 w 10000"/>
                  <a:gd name="connsiteY135" fmla="*/ 8560 h 10000"/>
                  <a:gd name="connsiteX136" fmla="*/ 6985 w 10000"/>
                  <a:gd name="connsiteY136" fmla="*/ 8638 h 10000"/>
                  <a:gd name="connsiteX137" fmla="*/ 6985 w 10000"/>
                  <a:gd name="connsiteY137" fmla="*/ 8665 h 10000"/>
                  <a:gd name="connsiteX138" fmla="*/ 7183 w 10000"/>
                  <a:gd name="connsiteY138" fmla="*/ 8612 h 10000"/>
                  <a:gd name="connsiteX139" fmla="*/ 7302 w 10000"/>
                  <a:gd name="connsiteY139" fmla="*/ 8796 h 10000"/>
                  <a:gd name="connsiteX140" fmla="*/ 6905 w 10000"/>
                  <a:gd name="connsiteY140" fmla="*/ 8691 h 10000"/>
                  <a:gd name="connsiteX141" fmla="*/ 6825 w 10000"/>
                  <a:gd name="connsiteY141" fmla="*/ 8718 h 10000"/>
                  <a:gd name="connsiteX142" fmla="*/ 6786 w 10000"/>
                  <a:gd name="connsiteY142" fmla="*/ 8926 h 10000"/>
                  <a:gd name="connsiteX143" fmla="*/ 6746 w 10000"/>
                  <a:gd name="connsiteY143" fmla="*/ 9058 h 10000"/>
                  <a:gd name="connsiteX144" fmla="*/ 7064 w 10000"/>
                  <a:gd name="connsiteY144" fmla="*/ 9031 h 10000"/>
                  <a:gd name="connsiteX145" fmla="*/ 7144 w 10000"/>
                  <a:gd name="connsiteY145" fmla="*/ 9110 h 10000"/>
                  <a:gd name="connsiteX146" fmla="*/ 7183 w 10000"/>
                  <a:gd name="connsiteY146" fmla="*/ 8953 h 10000"/>
                  <a:gd name="connsiteX147" fmla="*/ 7302 w 10000"/>
                  <a:gd name="connsiteY147" fmla="*/ 8744 h 10000"/>
                  <a:gd name="connsiteX148" fmla="*/ 7579 w 10000"/>
                  <a:gd name="connsiteY148" fmla="*/ 9136 h 10000"/>
                  <a:gd name="connsiteX149" fmla="*/ 7857 w 10000"/>
                  <a:gd name="connsiteY149" fmla="*/ 9188 h 10000"/>
                  <a:gd name="connsiteX150" fmla="*/ 8095 w 10000"/>
                  <a:gd name="connsiteY150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9128 w 10000"/>
                  <a:gd name="connsiteY8" fmla="*/ 5523 h 10000"/>
                  <a:gd name="connsiteX9" fmla="*/ 6151 w 10000"/>
                  <a:gd name="connsiteY9" fmla="*/ 3900 h 10000"/>
                  <a:gd name="connsiteX10" fmla="*/ 5833 w 10000"/>
                  <a:gd name="connsiteY10" fmla="*/ 3900 h 10000"/>
                  <a:gd name="connsiteX11" fmla="*/ 5516 w 10000"/>
                  <a:gd name="connsiteY11" fmla="*/ 4005 h 10000"/>
                  <a:gd name="connsiteX12" fmla="*/ 5159 w 10000"/>
                  <a:gd name="connsiteY12" fmla="*/ 3979 h 10000"/>
                  <a:gd name="connsiteX13" fmla="*/ 5159 w 10000"/>
                  <a:gd name="connsiteY13" fmla="*/ 3482 h 10000"/>
                  <a:gd name="connsiteX14" fmla="*/ 5357 w 10000"/>
                  <a:gd name="connsiteY14" fmla="*/ 3455 h 10000"/>
                  <a:gd name="connsiteX15" fmla="*/ 5238 w 10000"/>
                  <a:gd name="connsiteY15" fmla="*/ 3325 h 10000"/>
                  <a:gd name="connsiteX16" fmla="*/ 5238 w 10000"/>
                  <a:gd name="connsiteY16" fmla="*/ 3115 h 10000"/>
                  <a:gd name="connsiteX17" fmla="*/ 5278 w 10000"/>
                  <a:gd name="connsiteY17" fmla="*/ 2985 h 10000"/>
                  <a:gd name="connsiteX18" fmla="*/ 4882 w 10000"/>
                  <a:gd name="connsiteY18" fmla="*/ 2775 h 10000"/>
                  <a:gd name="connsiteX19" fmla="*/ 4484 w 10000"/>
                  <a:gd name="connsiteY19" fmla="*/ 2540 h 10000"/>
                  <a:gd name="connsiteX20" fmla="*/ 4286 w 10000"/>
                  <a:gd name="connsiteY20" fmla="*/ 2382 h 10000"/>
                  <a:gd name="connsiteX21" fmla="*/ 4008 w 10000"/>
                  <a:gd name="connsiteY21" fmla="*/ 2330 h 10000"/>
                  <a:gd name="connsiteX22" fmla="*/ 3691 w 10000"/>
                  <a:gd name="connsiteY22" fmla="*/ 2356 h 10000"/>
                  <a:gd name="connsiteX23" fmla="*/ 3373 w 10000"/>
                  <a:gd name="connsiteY23" fmla="*/ 2278 h 10000"/>
                  <a:gd name="connsiteX24" fmla="*/ 2976 w 10000"/>
                  <a:gd name="connsiteY24" fmla="*/ 1649 h 10000"/>
                  <a:gd name="connsiteX25" fmla="*/ 2857 w 10000"/>
                  <a:gd name="connsiteY25" fmla="*/ 1492 h 10000"/>
                  <a:gd name="connsiteX26" fmla="*/ 2738 w 10000"/>
                  <a:gd name="connsiteY26" fmla="*/ 1126 h 10000"/>
                  <a:gd name="connsiteX27" fmla="*/ 2579 w 10000"/>
                  <a:gd name="connsiteY27" fmla="*/ 785 h 10000"/>
                  <a:gd name="connsiteX28" fmla="*/ 2103 w 10000"/>
                  <a:gd name="connsiteY28" fmla="*/ 549 h 10000"/>
                  <a:gd name="connsiteX29" fmla="*/ 1825 w 10000"/>
                  <a:gd name="connsiteY29" fmla="*/ 52 h 10000"/>
                  <a:gd name="connsiteX30" fmla="*/ 1468 w 10000"/>
                  <a:gd name="connsiteY30" fmla="*/ 52 h 10000"/>
                  <a:gd name="connsiteX31" fmla="*/ 1309 w 10000"/>
                  <a:gd name="connsiteY31" fmla="*/ 157 h 10000"/>
                  <a:gd name="connsiteX32" fmla="*/ 1270 w 10000"/>
                  <a:gd name="connsiteY32" fmla="*/ 0 h 10000"/>
                  <a:gd name="connsiteX33" fmla="*/ 754 w 10000"/>
                  <a:gd name="connsiteY33" fmla="*/ 104 h 10000"/>
                  <a:gd name="connsiteX34" fmla="*/ 1309 w 10000"/>
                  <a:gd name="connsiteY34" fmla="*/ 210 h 10000"/>
                  <a:gd name="connsiteX35" fmla="*/ 1270 w 10000"/>
                  <a:gd name="connsiteY35" fmla="*/ 445 h 10000"/>
                  <a:gd name="connsiteX36" fmla="*/ 1389 w 10000"/>
                  <a:gd name="connsiteY36" fmla="*/ 759 h 10000"/>
                  <a:gd name="connsiteX37" fmla="*/ 1508 w 10000"/>
                  <a:gd name="connsiteY37" fmla="*/ 942 h 10000"/>
                  <a:gd name="connsiteX38" fmla="*/ 1309 w 10000"/>
                  <a:gd name="connsiteY38" fmla="*/ 1282 h 10000"/>
                  <a:gd name="connsiteX39" fmla="*/ 1151 w 10000"/>
                  <a:gd name="connsiteY39" fmla="*/ 1282 h 10000"/>
                  <a:gd name="connsiteX40" fmla="*/ 992 w 10000"/>
                  <a:gd name="connsiteY40" fmla="*/ 1518 h 10000"/>
                  <a:gd name="connsiteX41" fmla="*/ 1270 w 10000"/>
                  <a:gd name="connsiteY41" fmla="*/ 1623 h 10000"/>
                  <a:gd name="connsiteX42" fmla="*/ 913 w 10000"/>
                  <a:gd name="connsiteY42" fmla="*/ 1597 h 10000"/>
                  <a:gd name="connsiteX43" fmla="*/ 754 w 10000"/>
                  <a:gd name="connsiteY43" fmla="*/ 1911 h 10000"/>
                  <a:gd name="connsiteX44" fmla="*/ 714 w 10000"/>
                  <a:gd name="connsiteY44" fmla="*/ 1963 h 10000"/>
                  <a:gd name="connsiteX45" fmla="*/ 555 w 10000"/>
                  <a:gd name="connsiteY45" fmla="*/ 2304 h 10000"/>
                  <a:gd name="connsiteX46" fmla="*/ 794 w 10000"/>
                  <a:gd name="connsiteY46" fmla="*/ 2382 h 10000"/>
                  <a:gd name="connsiteX47" fmla="*/ 476 w 10000"/>
                  <a:gd name="connsiteY47" fmla="*/ 2644 h 10000"/>
                  <a:gd name="connsiteX48" fmla="*/ 79 w 10000"/>
                  <a:gd name="connsiteY48" fmla="*/ 2932 h 10000"/>
                  <a:gd name="connsiteX49" fmla="*/ 0 w 10000"/>
                  <a:gd name="connsiteY49" fmla="*/ 3089 h 10000"/>
                  <a:gd name="connsiteX50" fmla="*/ 199 w 10000"/>
                  <a:gd name="connsiteY50" fmla="*/ 3429 h 10000"/>
                  <a:gd name="connsiteX51" fmla="*/ 0 w 10000"/>
                  <a:gd name="connsiteY51" fmla="*/ 3744 h 10000"/>
                  <a:gd name="connsiteX52" fmla="*/ 40 w 10000"/>
                  <a:gd name="connsiteY52" fmla="*/ 4084 h 10000"/>
                  <a:gd name="connsiteX53" fmla="*/ 159 w 10000"/>
                  <a:gd name="connsiteY53" fmla="*/ 4189 h 10000"/>
                  <a:gd name="connsiteX54" fmla="*/ 397 w 10000"/>
                  <a:gd name="connsiteY54" fmla="*/ 4162 h 10000"/>
                  <a:gd name="connsiteX55" fmla="*/ 873 w 10000"/>
                  <a:gd name="connsiteY55" fmla="*/ 4215 h 10000"/>
                  <a:gd name="connsiteX56" fmla="*/ 1270 w 10000"/>
                  <a:gd name="connsiteY56" fmla="*/ 4110 h 10000"/>
                  <a:gd name="connsiteX57" fmla="*/ 1707 w 10000"/>
                  <a:gd name="connsiteY57" fmla="*/ 4110 h 10000"/>
                  <a:gd name="connsiteX58" fmla="*/ 1984 w 10000"/>
                  <a:gd name="connsiteY58" fmla="*/ 4005 h 10000"/>
                  <a:gd name="connsiteX59" fmla="*/ 2063 w 10000"/>
                  <a:gd name="connsiteY59" fmla="*/ 4031 h 10000"/>
                  <a:gd name="connsiteX60" fmla="*/ 1945 w 10000"/>
                  <a:gd name="connsiteY60" fmla="*/ 4084 h 10000"/>
                  <a:gd name="connsiteX61" fmla="*/ 2222 w 10000"/>
                  <a:gd name="connsiteY61" fmla="*/ 4319 h 10000"/>
                  <a:gd name="connsiteX62" fmla="*/ 2421 w 10000"/>
                  <a:gd name="connsiteY62" fmla="*/ 4267 h 10000"/>
                  <a:gd name="connsiteX63" fmla="*/ 2699 w 10000"/>
                  <a:gd name="connsiteY63" fmla="*/ 4371 h 10000"/>
                  <a:gd name="connsiteX64" fmla="*/ 3055 w 10000"/>
                  <a:gd name="connsiteY64" fmla="*/ 4345 h 10000"/>
                  <a:gd name="connsiteX65" fmla="*/ 3651 w 10000"/>
                  <a:gd name="connsiteY65" fmla="*/ 4425 h 10000"/>
                  <a:gd name="connsiteX66" fmla="*/ 3809 w 10000"/>
                  <a:gd name="connsiteY66" fmla="*/ 4477 h 10000"/>
                  <a:gd name="connsiteX67" fmla="*/ 4365 w 10000"/>
                  <a:gd name="connsiteY67" fmla="*/ 4345 h 10000"/>
                  <a:gd name="connsiteX68" fmla="*/ 4445 w 10000"/>
                  <a:gd name="connsiteY68" fmla="*/ 4425 h 10000"/>
                  <a:gd name="connsiteX69" fmla="*/ 4603 w 10000"/>
                  <a:gd name="connsiteY69" fmla="*/ 4319 h 10000"/>
                  <a:gd name="connsiteX70" fmla="*/ 4683 w 10000"/>
                  <a:gd name="connsiteY70" fmla="*/ 4451 h 10000"/>
                  <a:gd name="connsiteX71" fmla="*/ 5238 w 10000"/>
                  <a:gd name="connsiteY71" fmla="*/ 4293 h 10000"/>
                  <a:gd name="connsiteX72" fmla="*/ 5238 w 10000"/>
                  <a:gd name="connsiteY72" fmla="*/ 4136 h 10000"/>
                  <a:gd name="connsiteX73" fmla="*/ 5357 w 10000"/>
                  <a:gd name="connsiteY73" fmla="*/ 4110 h 10000"/>
                  <a:gd name="connsiteX74" fmla="*/ 5477 w 10000"/>
                  <a:gd name="connsiteY74" fmla="*/ 4162 h 10000"/>
                  <a:gd name="connsiteX75" fmla="*/ 5873 w 10000"/>
                  <a:gd name="connsiteY75" fmla="*/ 4058 h 10000"/>
                  <a:gd name="connsiteX76" fmla="*/ 5953 w 10000"/>
                  <a:gd name="connsiteY76" fmla="*/ 4084 h 10000"/>
                  <a:gd name="connsiteX77" fmla="*/ 6151 w 10000"/>
                  <a:gd name="connsiteY77" fmla="*/ 4555 h 10000"/>
                  <a:gd name="connsiteX78" fmla="*/ 6270 w 10000"/>
                  <a:gd name="connsiteY78" fmla="*/ 4607 h 10000"/>
                  <a:gd name="connsiteX79" fmla="*/ 6548 w 10000"/>
                  <a:gd name="connsiteY79" fmla="*/ 4607 h 10000"/>
                  <a:gd name="connsiteX80" fmla="*/ 6667 w 10000"/>
                  <a:gd name="connsiteY80" fmla="*/ 4817 h 10000"/>
                  <a:gd name="connsiteX81" fmla="*/ 6707 w 10000"/>
                  <a:gd name="connsiteY81" fmla="*/ 4974 h 10000"/>
                  <a:gd name="connsiteX82" fmla="*/ 7183 w 10000"/>
                  <a:gd name="connsiteY82" fmla="*/ 5602 h 10000"/>
                  <a:gd name="connsiteX83" fmla="*/ 6985 w 10000"/>
                  <a:gd name="connsiteY83" fmla="*/ 5497 h 10000"/>
                  <a:gd name="connsiteX84" fmla="*/ 6429 w 10000"/>
                  <a:gd name="connsiteY84" fmla="*/ 5602 h 10000"/>
                  <a:gd name="connsiteX85" fmla="*/ 6151 w 10000"/>
                  <a:gd name="connsiteY85" fmla="*/ 5288 h 10000"/>
                  <a:gd name="connsiteX86" fmla="*/ 5953 w 10000"/>
                  <a:gd name="connsiteY86" fmla="*/ 5314 h 10000"/>
                  <a:gd name="connsiteX87" fmla="*/ 6111 w 10000"/>
                  <a:gd name="connsiteY87" fmla="*/ 5523 h 10000"/>
                  <a:gd name="connsiteX88" fmla="*/ 6151 w 10000"/>
                  <a:gd name="connsiteY88" fmla="*/ 5681 h 10000"/>
                  <a:gd name="connsiteX89" fmla="*/ 5754 w 10000"/>
                  <a:gd name="connsiteY89" fmla="*/ 5969 h 10000"/>
                  <a:gd name="connsiteX90" fmla="*/ 5675 w 10000"/>
                  <a:gd name="connsiteY90" fmla="*/ 6126 h 10000"/>
                  <a:gd name="connsiteX91" fmla="*/ 5636 w 10000"/>
                  <a:gd name="connsiteY91" fmla="*/ 6256 h 10000"/>
                  <a:gd name="connsiteX92" fmla="*/ 5595 w 10000"/>
                  <a:gd name="connsiteY92" fmla="*/ 6308 h 10000"/>
                  <a:gd name="connsiteX93" fmla="*/ 5516 w 10000"/>
                  <a:gd name="connsiteY93" fmla="*/ 6414 h 10000"/>
                  <a:gd name="connsiteX94" fmla="*/ 5278 w 10000"/>
                  <a:gd name="connsiteY94" fmla="*/ 6492 h 10000"/>
                  <a:gd name="connsiteX95" fmla="*/ 5357 w 10000"/>
                  <a:gd name="connsiteY95" fmla="*/ 6675 h 10000"/>
                  <a:gd name="connsiteX96" fmla="*/ 5317 w 10000"/>
                  <a:gd name="connsiteY96" fmla="*/ 6727 h 10000"/>
                  <a:gd name="connsiteX97" fmla="*/ 5000 w 10000"/>
                  <a:gd name="connsiteY97" fmla="*/ 6885 h 10000"/>
                  <a:gd name="connsiteX98" fmla="*/ 4683 w 10000"/>
                  <a:gd name="connsiteY98" fmla="*/ 6859 h 10000"/>
                  <a:gd name="connsiteX99" fmla="*/ 4961 w 10000"/>
                  <a:gd name="connsiteY99" fmla="*/ 6963 h 10000"/>
                  <a:gd name="connsiteX100" fmla="*/ 4961 w 10000"/>
                  <a:gd name="connsiteY100" fmla="*/ 7277 h 10000"/>
                  <a:gd name="connsiteX101" fmla="*/ 4603 w 10000"/>
                  <a:gd name="connsiteY101" fmla="*/ 7356 h 10000"/>
                  <a:gd name="connsiteX102" fmla="*/ 4524 w 10000"/>
                  <a:gd name="connsiteY102" fmla="*/ 7225 h 10000"/>
                  <a:gd name="connsiteX103" fmla="*/ 4484 w 10000"/>
                  <a:gd name="connsiteY103" fmla="*/ 7121 h 10000"/>
                  <a:gd name="connsiteX104" fmla="*/ 4128 w 10000"/>
                  <a:gd name="connsiteY104" fmla="*/ 7199 h 10000"/>
                  <a:gd name="connsiteX105" fmla="*/ 4286 w 10000"/>
                  <a:gd name="connsiteY105" fmla="*/ 7304 h 10000"/>
                  <a:gd name="connsiteX106" fmla="*/ 4405 w 10000"/>
                  <a:gd name="connsiteY106" fmla="*/ 7408 h 10000"/>
                  <a:gd name="connsiteX107" fmla="*/ 4563 w 10000"/>
                  <a:gd name="connsiteY107" fmla="*/ 7670 h 10000"/>
                  <a:gd name="connsiteX108" fmla="*/ 4762 w 10000"/>
                  <a:gd name="connsiteY108" fmla="*/ 7618 h 10000"/>
                  <a:gd name="connsiteX109" fmla="*/ 4921 w 10000"/>
                  <a:gd name="connsiteY109" fmla="*/ 7827 h 10000"/>
                  <a:gd name="connsiteX110" fmla="*/ 5040 w 10000"/>
                  <a:gd name="connsiteY110" fmla="*/ 7879 h 10000"/>
                  <a:gd name="connsiteX111" fmla="*/ 5317 w 10000"/>
                  <a:gd name="connsiteY111" fmla="*/ 7853 h 10000"/>
                  <a:gd name="connsiteX112" fmla="*/ 5437 w 10000"/>
                  <a:gd name="connsiteY112" fmla="*/ 7984 h 10000"/>
                  <a:gd name="connsiteX113" fmla="*/ 5556 w 10000"/>
                  <a:gd name="connsiteY113" fmla="*/ 8115 h 10000"/>
                  <a:gd name="connsiteX114" fmla="*/ 6111 w 10000"/>
                  <a:gd name="connsiteY114" fmla="*/ 7932 h 10000"/>
                  <a:gd name="connsiteX115" fmla="*/ 6111 w 10000"/>
                  <a:gd name="connsiteY115" fmla="*/ 7853 h 10000"/>
                  <a:gd name="connsiteX116" fmla="*/ 5953 w 10000"/>
                  <a:gd name="connsiteY116" fmla="*/ 7696 h 10000"/>
                  <a:gd name="connsiteX117" fmla="*/ 6151 w 10000"/>
                  <a:gd name="connsiteY117" fmla="*/ 7540 h 10000"/>
                  <a:gd name="connsiteX118" fmla="*/ 6032 w 10000"/>
                  <a:gd name="connsiteY118" fmla="*/ 7356 h 10000"/>
                  <a:gd name="connsiteX119" fmla="*/ 6151 w 10000"/>
                  <a:gd name="connsiteY119" fmla="*/ 7277 h 10000"/>
                  <a:gd name="connsiteX120" fmla="*/ 6310 w 10000"/>
                  <a:gd name="connsiteY120" fmla="*/ 7460 h 10000"/>
                  <a:gd name="connsiteX121" fmla="*/ 6231 w 10000"/>
                  <a:gd name="connsiteY121" fmla="*/ 7566 h 10000"/>
                  <a:gd name="connsiteX122" fmla="*/ 6587 w 10000"/>
                  <a:gd name="connsiteY122" fmla="*/ 7618 h 10000"/>
                  <a:gd name="connsiteX123" fmla="*/ 6746 w 10000"/>
                  <a:gd name="connsiteY123" fmla="*/ 7696 h 10000"/>
                  <a:gd name="connsiteX124" fmla="*/ 6905 w 10000"/>
                  <a:gd name="connsiteY124" fmla="*/ 7906 h 10000"/>
                  <a:gd name="connsiteX125" fmla="*/ 6667 w 10000"/>
                  <a:gd name="connsiteY125" fmla="*/ 8089 h 10000"/>
                  <a:gd name="connsiteX126" fmla="*/ 6270 w 10000"/>
                  <a:gd name="connsiteY126" fmla="*/ 8219 h 10000"/>
                  <a:gd name="connsiteX127" fmla="*/ 6191 w 10000"/>
                  <a:gd name="connsiteY127" fmla="*/ 8377 h 10000"/>
                  <a:gd name="connsiteX128" fmla="*/ 5953 w 10000"/>
                  <a:gd name="connsiteY128" fmla="*/ 8455 h 10000"/>
                  <a:gd name="connsiteX129" fmla="*/ 6071 w 10000"/>
                  <a:gd name="connsiteY129" fmla="*/ 8612 h 10000"/>
                  <a:gd name="connsiteX130" fmla="*/ 6310 w 10000"/>
                  <a:gd name="connsiteY130" fmla="*/ 8612 h 10000"/>
                  <a:gd name="connsiteX131" fmla="*/ 6349 w 10000"/>
                  <a:gd name="connsiteY131" fmla="*/ 8612 h 10000"/>
                  <a:gd name="connsiteX132" fmla="*/ 6508 w 10000"/>
                  <a:gd name="connsiteY132" fmla="*/ 8900 h 10000"/>
                  <a:gd name="connsiteX133" fmla="*/ 6587 w 10000"/>
                  <a:gd name="connsiteY133" fmla="*/ 8612 h 10000"/>
                  <a:gd name="connsiteX134" fmla="*/ 6786 w 10000"/>
                  <a:gd name="connsiteY134" fmla="*/ 8560 h 10000"/>
                  <a:gd name="connsiteX135" fmla="*/ 6985 w 10000"/>
                  <a:gd name="connsiteY135" fmla="*/ 8638 h 10000"/>
                  <a:gd name="connsiteX136" fmla="*/ 6985 w 10000"/>
                  <a:gd name="connsiteY136" fmla="*/ 8665 h 10000"/>
                  <a:gd name="connsiteX137" fmla="*/ 7183 w 10000"/>
                  <a:gd name="connsiteY137" fmla="*/ 8612 h 10000"/>
                  <a:gd name="connsiteX138" fmla="*/ 7302 w 10000"/>
                  <a:gd name="connsiteY138" fmla="*/ 8796 h 10000"/>
                  <a:gd name="connsiteX139" fmla="*/ 6905 w 10000"/>
                  <a:gd name="connsiteY139" fmla="*/ 8691 h 10000"/>
                  <a:gd name="connsiteX140" fmla="*/ 6825 w 10000"/>
                  <a:gd name="connsiteY140" fmla="*/ 8718 h 10000"/>
                  <a:gd name="connsiteX141" fmla="*/ 6786 w 10000"/>
                  <a:gd name="connsiteY141" fmla="*/ 8926 h 10000"/>
                  <a:gd name="connsiteX142" fmla="*/ 6746 w 10000"/>
                  <a:gd name="connsiteY142" fmla="*/ 9058 h 10000"/>
                  <a:gd name="connsiteX143" fmla="*/ 7064 w 10000"/>
                  <a:gd name="connsiteY143" fmla="*/ 9031 h 10000"/>
                  <a:gd name="connsiteX144" fmla="*/ 7144 w 10000"/>
                  <a:gd name="connsiteY144" fmla="*/ 9110 h 10000"/>
                  <a:gd name="connsiteX145" fmla="*/ 7183 w 10000"/>
                  <a:gd name="connsiteY145" fmla="*/ 8953 h 10000"/>
                  <a:gd name="connsiteX146" fmla="*/ 7302 w 10000"/>
                  <a:gd name="connsiteY146" fmla="*/ 8744 h 10000"/>
                  <a:gd name="connsiteX147" fmla="*/ 7579 w 10000"/>
                  <a:gd name="connsiteY147" fmla="*/ 9136 h 10000"/>
                  <a:gd name="connsiteX148" fmla="*/ 7857 w 10000"/>
                  <a:gd name="connsiteY148" fmla="*/ 9188 h 10000"/>
                  <a:gd name="connsiteX149" fmla="*/ 8095 w 10000"/>
                  <a:gd name="connsiteY149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7857 w 10000"/>
                  <a:gd name="connsiteY147" fmla="*/ 9188 h 10000"/>
                  <a:gd name="connsiteX148" fmla="*/ 8095 w 10000"/>
                  <a:gd name="connsiteY148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9207 w 10000"/>
                  <a:gd name="connsiteY7" fmla="*/ 9293 h 10000"/>
                  <a:gd name="connsiteX8" fmla="*/ 6151 w 10000"/>
                  <a:gd name="connsiteY8" fmla="*/ 3900 h 10000"/>
                  <a:gd name="connsiteX9" fmla="*/ 5833 w 10000"/>
                  <a:gd name="connsiteY9" fmla="*/ 3900 h 10000"/>
                  <a:gd name="connsiteX10" fmla="*/ 5516 w 10000"/>
                  <a:gd name="connsiteY10" fmla="*/ 4005 h 10000"/>
                  <a:gd name="connsiteX11" fmla="*/ 5159 w 10000"/>
                  <a:gd name="connsiteY11" fmla="*/ 3979 h 10000"/>
                  <a:gd name="connsiteX12" fmla="*/ 5159 w 10000"/>
                  <a:gd name="connsiteY12" fmla="*/ 3482 h 10000"/>
                  <a:gd name="connsiteX13" fmla="*/ 5357 w 10000"/>
                  <a:gd name="connsiteY13" fmla="*/ 3455 h 10000"/>
                  <a:gd name="connsiteX14" fmla="*/ 5238 w 10000"/>
                  <a:gd name="connsiteY14" fmla="*/ 3325 h 10000"/>
                  <a:gd name="connsiteX15" fmla="*/ 5238 w 10000"/>
                  <a:gd name="connsiteY15" fmla="*/ 3115 h 10000"/>
                  <a:gd name="connsiteX16" fmla="*/ 5278 w 10000"/>
                  <a:gd name="connsiteY16" fmla="*/ 2985 h 10000"/>
                  <a:gd name="connsiteX17" fmla="*/ 4882 w 10000"/>
                  <a:gd name="connsiteY17" fmla="*/ 2775 h 10000"/>
                  <a:gd name="connsiteX18" fmla="*/ 4484 w 10000"/>
                  <a:gd name="connsiteY18" fmla="*/ 2540 h 10000"/>
                  <a:gd name="connsiteX19" fmla="*/ 4286 w 10000"/>
                  <a:gd name="connsiteY19" fmla="*/ 2382 h 10000"/>
                  <a:gd name="connsiteX20" fmla="*/ 4008 w 10000"/>
                  <a:gd name="connsiteY20" fmla="*/ 2330 h 10000"/>
                  <a:gd name="connsiteX21" fmla="*/ 3691 w 10000"/>
                  <a:gd name="connsiteY21" fmla="*/ 2356 h 10000"/>
                  <a:gd name="connsiteX22" fmla="*/ 3373 w 10000"/>
                  <a:gd name="connsiteY22" fmla="*/ 2278 h 10000"/>
                  <a:gd name="connsiteX23" fmla="*/ 2976 w 10000"/>
                  <a:gd name="connsiteY23" fmla="*/ 1649 h 10000"/>
                  <a:gd name="connsiteX24" fmla="*/ 2857 w 10000"/>
                  <a:gd name="connsiteY24" fmla="*/ 1492 h 10000"/>
                  <a:gd name="connsiteX25" fmla="*/ 2738 w 10000"/>
                  <a:gd name="connsiteY25" fmla="*/ 1126 h 10000"/>
                  <a:gd name="connsiteX26" fmla="*/ 2579 w 10000"/>
                  <a:gd name="connsiteY26" fmla="*/ 785 h 10000"/>
                  <a:gd name="connsiteX27" fmla="*/ 2103 w 10000"/>
                  <a:gd name="connsiteY27" fmla="*/ 549 h 10000"/>
                  <a:gd name="connsiteX28" fmla="*/ 1825 w 10000"/>
                  <a:gd name="connsiteY28" fmla="*/ 52 h 10000"/>
                  <a:gd name="connsiteX29" fmla="*/ 1468 w 10000"/>
                  <a:gd name="connsiteY29" fmla="*/ 52 h 10000"/>
                  <a:gd name="connsiteX30" fmla="*/ 1309 w 10000"/>
                  <a:gd name="connsiteY30" fmla="*/ 157 h 10000"/>
                  <a:gd name="connsiteX31" fmla="*/ 1270 w 10000"/>
                  <a:gd name="connsiteY31" fmla="*/ 0 h 10000"/>
                  <a:gd name="connsiteX32" fmla="*/ 754 w 10000"/>
                  <a:gd name="connsiteY32" fmla="*/ 104 h 10000"/>
                  <a:gd name="connsiteX33" fmla="*/ 1309 w 10000"/>
                  <a:gd name="connsiteY33" fmla="*/ 210 h 10000"/>
                  <a:gd name="connsiteX34" fmla="*/ 1270 w 10000"/>
                  <a:gd name="connsiteY34" fmla="*/ 445 h 10000"/>
                  <a:gd name="connsiteX35" fmla="*/ 1389 w 10000"/>
                  <a:gd name="connsiteY35" fmla="*/ 759 h 10000"/>
                  <a:gd name="connsiteX36" fmla="*/ 1508 w 10000"/>
                  <a:gd name="connsiteY36" fmla="*/ 942 h 10000"/>
                  <a:gd name="connsiteX37" fmla="*/ 1309 w 10000"/>
                  <a:gd name="connsiteY37" fmla="*/ 1282 h 10000"/>
                  <a:gd name="connsiteX38" fmla="*/ 1151 w 10000"/>
                  <a:gd name="connsiteY38" fmla="*/ 1282 h 10000"/>
                  <a:gd name="connsiteX39" fmla="*/ 992 w 10000"/>
                  <a:gd name="connsiteY39" fmla="*/ 1518 h 10000"/>
                  <a:gd name="connsiteX40" fmla="*/ 1270 w 10000"/>
                  <a:gd name="connsiteY40" fmla="*/ 1623 h 10000"/>
                  <a:gd name="connsiteX41" fmla="*/ 913 w 10000"/>
                  <a:gd name="connsiteY41" fmla="*/ 1597 h 10000"/>
                  <a:gd name="connsiteX42" fmla="*/ 754 w 10000"/>
                  <a:gd name="connsiteY42" fmla="*/ 1911 h 10000"/>
                  <a:gd name="connsiteX43" fmla="*/ 714 w 10000"/>
                  <a:gd name="connsiteY43" fmla="*/ 1963 h 10000"/>
                  <a:gd name="connsiteX44" fmla="*/ 555 w 10000"/>
                  <a:gd name="connsiteY44" fmla="*/ 2304 h 10000"/>
                  <a:gd name="connsiteX45" fmla="*/ 794 w 10000"/>
                  <a:gd name="connsiteY45" fmla="*/ 2382 h 10000"/>
                  <a:gd name="connsiteX46" fmla="*/ 476 w 10000"/>
                  <a:gd name="connsiteY46" fmla="*/ 2644 h 10000"/>
                  <a:gd name="connsiteX47" fmla="*/ 79 w 10000"/>
                  <a:gd name="connsiteY47" fmla="*/ 2932 h 10000"/>
                  <a:gd name="connsiteX48" fmla="*/ 0 w 10000"/>
                  <a:gd name="connsiteY48" fmla="*/ 3089 h 10000"/>
                  <a:gd name="connsiteX49" fmla="*/ 199 w 10000"/>
                  <a:gd name="connsiteY49" fmla="*/ 3429 h 10000"/>
                  <a:gd name="connsiteX50" fmla="*/ 0 w 10000"/>
                  <a:gd name="connsiteY50" fmla="*/ 3744 h 10000"/>
                  <a:gd name="connsiteX51" fmla="*/ 40 w 10000"/>
                  <a:gd name="connsiteY51" fmla="*/ 4084 h 10000"/>
                  <a:gd name="connsiteX52" fmla="*/ 159 w 10000"/>
                  <a:gd name="connsiteY52" fmla="*/ 4189 h 10000"/>
                  <a:gd name="connsiteX53" fmla="*/ 397 w 10000"/>
                  <a:gd name="connsiteY53" fmla="*/ 4162 h 10000"/>
                  <a:gd name="connsiteX54" fmla="*/ 873 w 10000"/>
                  <a:gd name="connsiteY54" fmla="*/ 4215 h 10000"/>
                  <a:gd name="connsiteX55" fmla="*/ 1270 w 10000"/>
                  <a:gd name="connsiteY55" fmla="*/ 4110 h 10000"/>
                  <a:gd name="connsiteX56" fmla="*/ 1707 w 10000"/>
                  <a:gd name="connsiteY56" fmla="*/ 4110 h 10000"/>
                  <a:gd name="connsiteX57" fmla="*/ 1984 w 10000"/>
                  <a:gd name="connsiteY57" fmla="*/ 4005 h 10000"/>
                  <a:gd name="connsiteX58" fmla="*/ 2063 w 10000"/>
                  <a:gd name="connsiteY58" fmla="*/ 4031 h 10000"/>
                  <a:gd name="connsiteX59" fmla="*/ 1945 w 10000"/>
                  <a:gd name="connsiteY59" fmla="*/ 4084 h 10000"/>
                  <a:gd name="connsiteX60" fmla="*/ 2222 w 10000"/>
                  <a:gd name="connsiteY60" fmla="*/ 4319 h 10000"/>
                  <a:gd name="connsiteX61" fmla="*/ 2421 w 10000"/>
                  <a:gd name="connsiteY61" fmla="*/ 4267 h 10000"/>
                  <a:gd name="connsiteX62" fmla="*/ 2699 w 10000"/>
                  <a:gd name="connsiteY62" fmla="*/ 4371 h 10000"/>
                  <a:gd name="connsiteX63" fmla="*/ 3055 w 10000"/>
                  <a:gd name="connsiteY63" fmla="*/ 4345 h 10000"/>
                  <a:gd name="connsiteX64" fmla="*/ 3651 w 10000"/>
                  <a:gd name="connsiteY64" fmla="*/ 4425 h 10000"/>
                  <a:gd name="connsiteX65" fmla="*/ 3809 w 10000"/>
                  <a:gd name="connsiteY65" fmla="*/ 4477 h 10000"/>
                  <a:gd name="connsiteX66" fmla="*/ 4365 w 10000"/>
                  <a:gd name="connsiteY66" fmla="*/ 4345 h 10000"/>
                  <a:gd name="connsiteX67" fmla="*/ 4445 w 10000"/>
                  <a:gd name="connsiteY67" fmla="*/ 4425 h 10000"/>
                  <a:gd name="connsiteX68" fmla="*/ 4603 w 10000"/>
                  <a:gd name="connsiteY68" fmla="*/ 4319 h 10000"/>
                  <a:gd name="connsiteX69" fmla="*/ 4683 w 10000"/>
                  <a:gd name="connsiteY69" fmla="*/ 4451 h 10000"/>
                  <a:gd name="connsiteX70" fmla="*/ 5238 w 10000"/>
                  <a:gd name="connsiteY70" fmla="*/ 4293 h 10000"/>
                  <a:gd name="connsiteX71" fmla="*/ 5238 w 10000"/>
                  <a:gd name="connsiteY71" fmla="*/ 4136 h 10000"/>
                  <a:gd name="connsiteX72" fmla="*/ 5357 w 10000"/>
                  <a:gd name="connsiteY72" fmla="*/ 4110 h 10000"/>
                  <a:gd name="connsiteX73" fmla="*/ 5477 w 10000"/>
                  <a:gd name="connsiteY73" fmla="*/ 4162 h 10000"/>
                  <a:gd name="connsiteX74" fmla="*/ 5873 w 10000"/>
                  <a:gd name="connsiteY74" fmla="*/ 4058 h 10000"/>
                  <a:gd name="connsiteX75" fmla="*/ 5953 w 10000"/>
                  <a:gd name="connsiteY75" fmla="*/ 4084 h 10000"/>
                  <a:gd name="connsiteX76" fmla="*/ 6151 w 10000"/>
                  <a:gd name="connsiteY76" fmla="*/ 4555 h 10000"/>
                  <a:gd name="connsiteX77" fmla="*/ 6270 w 10000"/>
                  <a:gd name="connsiteY77" fmla="*/ 4607 h 10000"/>
                  <a:gd name="connsiteX78" fmla="*/ 6548 w 10000"/>
                  <a:gd name="connsiteY78" fmla="*/ 4607 h 10000"/>
                  <a:gd name="connsiteX79" fmla="*/ 6667 w 10000"/>
                  <a:gd name="connsiteY79" fmla="*/ 4817 h 10000"/>
                  <a:gd name="connsiteX80" fmla="*/ 6707 w 10000"/>
                  <a:gd name="connsiteY80" fmla="*/ 4974 h 10000"/>
                  <a:gd name="connsiteX81" fmla="*/ 7183 w 10000"/>
                  <a:gd name="connsiteY81" fmla="*/ 5602 h 10000"/>
                  <a:gd name="connsiteX82" fmla="*/ 6985 w 10000"/>
                  <a:gd name="connsiteY82" fmla="*/ 5497 h 10000"/>
                  <a:gd name="connsiteX83" fmla="*/ 6429 w 10000"/>
                  <a:gd name="connsiteY83" fmla="*/ 5602 h 10000"/>
                  <a:gd name="connsiteX84" fmla="*/ 6151 w 10000"/>
                  <a:gd name="connsiteY84" fmla="*/ 5288 h 10000"/>
                  <a:gd name="connsiteX85" fmla="*/ 5953 w 10000"/>
                  <a:gd name="connsiteY85" fmla="*/ 5314 h 10000"/>
                  <a:gd name="connsiteX86" fmla="*/ 6111 w 10000"/>
                  <a:gd name="connsiteY86" fmla="*/ 5523 h 10000"/>
                  <a:gd name="connsiteX87" fmla="*/ 6151 w 10000"/>
                  <a:gd name="connsiteY87" fmla="*/ 5681 h 10000"/>
                  <a:gd name="connsiteX88" fmla="*/ 5754 w 10000"/>
                  <a:gd name="connsiteY88" fmla="*/ 5969 h 10000"/>
                  <a:gd name="connsiteX89" fmla="*/ 5675 w 10000"/>
                  <a:gd name="connsiteY89" fmla="*/ 6126 h 10000"/>
                  <a:gd name="connsiteX90" fmla="*/ 5636 w 10000"/>
                  <a:gd name="connsiteY90" fmla="*/ 6256 h 10000"/>
                  <a:gd name="connsiteX91" fmla="*/ 5595 w 10000"/>
                  <a:gd name="connsiteY91" fmla="*/ 6308 h 10000"/>
                  <a:gd name="connsiteX92" fmla="*/ 5516 w 10000"/>
                  <a:gd name="connsiteY92" fmla="*/ 6414 h 10000"/>
                  <a:gd name="connsiteX93" fmla="*/ 5278 w 10000"/>
                  <a:gd name="connsiteY93" fmla="*/ 6492 h 10000"/>
                  <a:gd name="connsiteX94" fmla="*/ 5357 w 10000"/>
                  <a:gd name="connsiteY94" fmla="*/ 6675 h 10000"/>
                  <a:gd name="connsiteX95" fmla="*/ 5317 w 10000"/>
                  <a:gd name="connsiteY95" fmla="*/ 6727 h 10000"/>
                  <a:gd name="connsiteX96" fmla="*/ 5000 w 10000"/>
                  <a:gd name="connsiteY96" fmla="*/ 6885 h 10000"/>
                  <a:gd name="connsiteX97" fmla="*/ 4683 w 10000"/>
                  <a:gd name="connsiteY97" fmla="*/ 6859 h 10000"/>
                  <a:gd name="connsiteX98" fmla="*/ 4961 w 10000"/>
                  <a:gd name="connsiteY98" fmla="*/ 6963 h 10000"/>
                  <a:gd name="connsiteX99" fmla="*/ 4961 w 10000"/>
                  <a:gd name="connsiteY99" fmla="*/ 7277 h 10000"/>
                  <a:gd name="connsiteX100" fmla="*/ 4603 w 10000"/>
                  <a:gd name="connsiteY100" fmla="*/ 7356 h 10000"/>
                  <a:gd name="connsiteX101" fmla="*/ 4524 w 10000"/>
                  <a:gd name="connsiteY101" fmla="*/ 7225 h 10000"/>
                  <a:gd name="connsiteX102" fmla="*/ 4484 w 10000"/>
                  <a:gd name="connsiteY102" fmla="*/ 7121 h 10000"/>
                  <a:gd name="connsiteX103" fmla="*/ 4128 w 10000"/>
                  <a:gd name="connsiteY103" fmla="*/ 7199 h 10000"/>
                  <a:gd name="connsiteX104" fmla="*/ 4286 w 10000"/>
                  <a:gd name="connsiteY104" fmla="*/ 7304 h 10000"/>
                  <a:gd name="connsiteX105" fmla="*/ 4405 w 10000"/>
                  <a:gd name="connsiteY105" fmla="*/ 7408 h 10000"/>
                  <a:gd name="connsiteX106" fmla="*/ 4563 w 10000"/>
                  <a:gd name="connsiteY106" fmla="*/ 7670 h 10000"/>
                  <a:gd name="connsiteX107" fmla="*/ 4762 w 10000"/>
                  <a:gd name="connsiteY107" fmla="*/ 7618 h 10000"/>
                  <a:gd name="connsiteX108" fmla="*/ 4921 w 10000"/>
                  <a:gd name="connsiteY108" fmla="*/ 7827 h 10000"/>
                  <a:gd name="connsiteX109" fmla="*/ 5040 w 10000"/>
                  <a:gd name="connsiteY109" fmla="*/ 7879 h 10000"/>
                  <a:gd name="connsiteX110" fmla="*/ 5317 w 10000"/>
                  <a:gd name="connsiteY110" fmla="*/ 7853 h 10000"/>
                  <a:gd name="connsiteX111" fmla="*/ 5437 w 10000"/>
                  <a:gd name="connsiteY111" fmla="*/ 7984 h 10000"/>
                  <a:gd name="connsiteX112" fmla="*/ 5556 w 10000"/>
                  <a:gd name="connsiteY112" fmla="*/ 8115 h 10000"/>
                  <a:gd name="connsiteX113" fmla="*/ 6111 w 10000"/>
                  <a:gd name="connsiteY113" fmla="*/ 7932 h 10000"/>
                  <a:gd name="connsiteX114" fmla="*/ 6111 w 10000"/>
                  <a:gd name="connsiteY114" fmla="*/ 7853 h 10000"/>
                  <a:gd name="connsiteX115" fmla="*/ 5953 w 10000"/>
                  <a:gd name="connsiteY115" fmla="*/ 7696 h 10000"/>
                  <a:gd name="connsiteX116" fmla="*/ 6151 w 10000"/>
                  <a:gd name="connsiteY116" fmla="*/ 7540 h 10000"/>
                  <a:gd name="connsiteX117" fmla="*/ 6032 w 10000"/>
                  <a:gd name="connsiteY117" fmla="*/ 7356 h 10000"/>
                  <a:gd name="connsiteX118" fmla="*/ 6151 w 10000"/>
                  <a:gd name="connsiteY118" fmla="*/ 7277 h 10000"/>
                  <a:gd name="connsiteX119" fmla="*/ 6310 w 10000"/>
                  <a:gd name="connsiteY119" fmla="*/ 7460 h 10000"/>
                  <a:gd name="connsiteX120" fmla="*/ 6231 w 10000"/>
                  <a:gd name="connsiteY120" fmla="*/ 7566 h 10000"/>
                  <a:gd name="connsiteX121" fmla="*/ 6587 w 10000"/>
                  <a:gd name="connsiteY121" fmla="*/ 7618 h 10000"/>
                  <a:gd name="connsiteX122" fmla="*/ 6746 w 10000"/>
                  <a:gd name="connsiteY122" fmla="*/ 7696 h 10000"/>
                  <a:gd name="connsiteX123" fmla="*/ 6905 w 10000"/>
                  <a:gd name="connsiteY123" fmla="*/ 7906 h 10000"/>
                  <a:gd name="connsiteX124" fmla="*/ 6667 w 10000"/>
                  <a:gd name="connsiteY124" fmla="*/ 8089 h 10000"/>
                  <a:gd name="connsiteX125" fmla="*/ 6270 w 10000"/>
                  <a:gd name="connsiteY125" fmla="*/ 8219 h 10000"/>
                  <a:gd name="connsiteX126" fmla="*/ 6191 w 10000"/>
                  <a:gd name="connsiteY126" fmla="*/ 8377 h 10000"/>
                  <a:gd name="connsiteX127" fmla="*/ 5953 w 10000"/>
                  <a:gd name="connsiteY127" fmla="*/ 8455 h 10000"/>
                  <a:gd name="connsiteX128" fmla="*/ 6071 w 10000"/>
                  <a:gd name="connsiteY128" fmla="*/ 8612 h 10000"/>
                  <a:gd name="connsiteX129" fmla="*/ 6310 w 10000"/>
                  <a:gd name="connsiteY129" fmla="*/ 8612 h 10000"/>
                  <a:gd name="connsiteX130" fmla="*/ 6349 w 10000"/>
                  <a:gd name="connsiteY130" fmla="*/ 8612 h 10000"/>
                  <a:gd name="connsiteX131" fmla="*/ 6508 w 10000"/>
                  <a:gd name="connsiteY131" fmla="*/ 8900 h 10000"/>
                  <a:gd name="connsiteX132" fmla="*/ 6587 w 10000"/>
                  <a:gd name="connsiteY132" fmla="*/ 8612 h 10000"/>
                  <a:gd name="connsiteX133" fmla="*/ 6786 w 10000"/>
                  <a:gd name="connsiteY133" fmla="*/ 8560 h 10000"/>
                  <a:gd name="connsiteX134" fmla="*/ 6985 w 10000"/>
                  <a:gd name="connsiteY134" fmla="*/ 8638 h 10000"/>
                  <a:gd name="connsiteX135" fmla="*/ 6985 w 10000"/>
                  <a:gd name="connsiteY135" fmla="*/ 8665 h 10000"/>
                  <a:gd name="connsiteX136" fmla="*/ 7183 w 10000"/>
                  <a:gd name="connsiteY136" fmla="*/ 8612 h 10000"/>
                  <a:gd name="connsiteX137" fmla="*/ 7302 w 10000"/>
                  <a:gd name="connsiteY137" fmla="*/ 8796 h 10000"/>
                  <a:gd name="connsiteX138" fmla="*/ 6905 w 10000"/>
                  <a:gd name="connsiteY138" fmla="*/ 8691 h 10000"/>
                  <a:gd name="connsiteX139" fmla="*/ 6825 w 10000"/>
                  <a:gd name="connsiteY139" fmla="*/ 8718 h 10000"/>
                  <a:gd name="connsiteX140" fmla="*/ 6786 w 10000"/>
                  <a:gd name="connsiteY140" fmla="*/ 8926 h 10000"/>
                  <a:gd name="connsiteX141" fmla="*/ 6746 w 10000"/>
                  <a:gd name="connsiteY141" fmla="*/ 9058 h 10000"/>
                  <a:gd name="connsiteX142" fmla="*/ 7064 w 10000"/>
                  <a:gd name="connsiteY142" fmla="*/ 9031 h 10000"/>
                  <a:gd name="connsiteX143" fmla="*/ 7144 w 10000"/>
                  <a:gd name="connsiteY143" fmla="*/ 9110 h 10000"/>
                  <a:gd name="connsiteX144" fmla="*/ 7183 w 10000"/>
                  <a:gd name="connsiteY144" fmla="*/ 8953 h 10000"/>
                  <a:gd name="connsiteX145" fmla="*/ 7302 w 10000"/>
                  <a:gd name="connsiteY145" fmla="*/ 8744 h 10000"/>
                  <a:gd name="connsiteX146" fmla="*/ 7579 w 10000"/>
                  <a:gd name="connsiteY146" fmla="*/ 9136 h 10000"/>
                  <a:gd name="connsiteX147" fmla="*/ 8095 w 10000"/>
                  <a:gd name="connsiteY147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9365 w 10000"/>
                  <a:gd name="connsiteY6" fmla="*/ 9267 h 10000"/>
                  <a:gd name="connsiteX7" fmla="*/ 6151 w 10000"/>
                  <a:gd name="connsiteY7" fmla="*/ 3900 h 10000"/>
                  <a:gd name="connsiteX8" fmla="*/ 5833 w 10000"/>
                  <a:gd name="connsiteY8" fmla="*/ 3900 h 10000"/>
                  <a:gd name="connsiteX9" fmla="*/ 5516 w 10000"/>
                  <a:gd name="connsiteY9" fmla="*/ 4005 h 10000"/>
                  <a:gd name="connsiteX10" fmla="*/ 5159 w 10000"/>
                  <a:gd name="connsiteY10" fmla="*/ 3979 h 10000"/>
                  <a:gd name="connsiteX11" fmla="*/ 5159 w 10000"/>
                  <a:gd name="connsiteY11" fmla="*/ 3482 h 10000"/>
                  <a:gd name="connsiteX12" fmla="*/ 5357 w 10000"/>
                  <a:gd name="connsiteY12" fmla="*/ 3455 h 10000"/>
                  <a:gd name="connsiteX13" fmla="*/ 5238 w 10000"/>
                  <a:gd name="connsiteY13" fmla="*/ 3325 h 10000"/>
                  <a:gd name="connsiteX14" fmla="*/ 5238 w 10000"/>
                  <a:gd name="connsiteY14" fmla="*/ 3115 h 10000"/>
                  <a:gd name="connsiteX15" fmla="*/ 5278 w 10000"/>
                  <a:gd name="connsiteY15" fmla="*/ 2985 h 10000"/>
                  <a:gd name="connsiteX16" fmla="*/ 4882 w 10000"/>
                  <a:gd name="connsiteY16" fmla="*/ 2775 h 10000"/>
                  <a:gd name="connsiteX17" fmla="*/ 4484 w 10000"/>
                  <a:gd name="connsiteY17" fmla="*/ 2540 h 10000"/>
                  <a:gd name="connsiteX18" fmla="*/ 4286 w 10000"/>
                  <a:gd name="connsiteY18" fmla="*/ 2382 h 10000"/>
                  <a:gd name="connsiteX19" fmla="*/ 4008 w 10000"/>
                  <a:gd name="connsiteY19" fmla="*/ 2330 h 10000"/>
                  <a:gd name="connsiteX20" fmla="*/ 3691 w 10000"/>
                  <a:gd name="connsiteY20" fmla="*/ 2356 h 10000"/>
                  <a:gd name="connsiteX21" fmla="*/ 3373 w 10000"/>
                  <a:gd name="connsiteY21" fmla="*/ 2278 h 10000"/>
                  <a:gd name="connsiteX22" fmla="*/ 2976 w 10000"/>
                  <a:gd name="connsiteY22" fmla="*/ 1649 h 10000"/>
                  <a:gd name="connsiteX23" fmla="*/ 2857 w 10000"/>
                  <a:gd name="connsiteY23" fmla="*/ 1492 h 10000"/>
                  <a:gd name="connsiteX24" fmla="*/ 2738 w 10000"/>
                  <a:gd name="connsiteY24" fmla="*/ 1126 h 10000"/>
                  <a:gd name="connsiteX25" fmla="*/ 2579 w 10000"/>
                  <a:gd name="connsiteY25" fmla="*/ 785 h 10000"/>
                  <a:gd name="connsiteX26" fmla="*/ 2103 w 10000"/>
                  <a:gd name="connsiteY26" fmla="*/ 549 h 10000"/>
                  <a:gd name="connsiteX27" fmla="*/ 1825 w 10000"/>
                  <a:gd name="connsiteY27" fmla="*/ 52 h 10000"/>
                  <a:gd name="connsiteX28" fmla="*/ 1468 w 10000"/>
                  <a:gd name="connsiteY28" fmla="*/ 52 h 10000"/>
                  <a:gd name="connsiteX29" fmla="*/ 1309 w 10000"/>
                  <a:gd name="connsiteY29" fmla="*/ 157 h 10000"/>
                  <a:gd name="connsiteX30" fmla="*/ 1270 w 10000"/>
                  <a:gd name="connsiteY30" fmla="*/ 0 h 10000"/>
                  <a:gd name="connsiteX31" fmla="*/ 754 w 10000"/>
                  <a:gd name="connsiteY31" fmla="*/ 104 h 10000"/>
                  <a:gd name="connsiteX32" fmla="*/ 1309 w 10000"/>
                  <a:gd name="connsiteY32" fmla="*/ 210 h 10000"/>
                  <a:gd name="connsiteX33" fmla="*/ 1270 w 10000"/>
                  <a:gd name="connsiteY33" fmla="*/ 445 h 10000"/>
                  <a:gd name="connsiteX34" fmla="*/ 1389 w 10000"/>
                  <a:gd name="connsiteY34" fmla="*/ 759 h 10000"/>
                  <a:gd name="connsiteX35" fmla="*/ 1508 w 10000"/>
                  <a:gd name="connsiteY35" fmla="*/ 942 h 10000"/>
                  <a:gd name="connsiteX36" fmla="*/ 1309 w 10000"/>
                  <a:gd name="connsiteY36" fmla="*/ 1282 h 10000"/>
                  <a:gd name="connsiteX37" fmla="*/ 1151 w 10000"/>
                  <a:gd name="connsiteY37" fmla="*/ 1282 h 10000"/>
                  <a:gd name="connsiteX38" fmla="*/ 992 w 10000"/>
                  <a:gd name="connsiteY38" fmla="*/ 1518 h 10000"/>
                  <a:gd name="connsiteX39" fmla="*/ 1270 w 10000"/>
                  <a:gd name="connsiteY39" fmla="*/ 1623 h 10000"/>
                  <a:gd name="connsiteX40" fmla="*/ 913 w 10000"/>
                  <a:gd name="connsiteY40" fmla="*/ 1597 h 10000"/>
                  <a:gd name="connsiteX41" fmla="*/ 754 w 10000"/>
                  <a:gd name="connsiteY41" fmla="*/ 1911 h 10000"/>
                  <a:gd name="connsiteX42" fmla="*/ 714 w 10000"/>
                  <a:gd name="connsiteY42" fmla="*/ 1963 h 10000"/>
                  <a:gd name="connsiteX43" fmla="*/ 555 w 10000"/>
                  <a:gd name="connsiteY43" fmla="*/ 2304 h 10000"/>
                  <a:gd name="connsiteX44" fmla="*/ 794 w 10000"/>
                  <a:gd name="connsiteY44" fmla="*/ 2382 h 10000"/>
                  <a:gd name="connsiteX45" fmla="*/ 476 w 10000"/>
                  <a:gd name="connsiteY45" fmla="*/ 2644 h 10000"/>
                  <a:gd name="connsiteX46" fmla="*/ 79 w 10000"/>
                  <a:gd name="connsiteY46" fmla="*/ 2932 h 10000"/>
                  <a:gd name="connsiteX47" fmla="*/ 0 w 10000"/>
                  <a:gd name="connsiteY47" fmla="*/ 3089 h 10000"/>
                  <a:gd name="connsiteX48" fmla="*/ 199 w 10000"/>
                  <a:gd name="connsiteY48" fmla="*/ 3429 h 10000"/>
                  <a:gd name="connsiteX49" fmla="*/ 0 w 10000"/>
                  <a:gd name="connsiteY49" fmla="*/ 3744 h 10000"/>
                  <a:gd name="connsiteX50" fmla="*/ 40 w 10000"/>
                  <a:gd name="connsiteY50" fmla="*/ 4084 h 10000"/>
                  <a:gd name="connsiteX51" fmla="*/ 159 w 10000"/>
                  <a:gd name="connsiteY51" fmla="*/ 4189 h 10000"/>
                  <a:gd name="connsiteX52" fmla="*/ 397 w 10000"/>
                  <a:gd name="connsiteY52" fmla="*/ 4162 h 10000"/>
                  <a:gd name="connsiteX53" fmla="*/ 873 w 10000"/>
                  <a:gd name="connsiteY53" fmla="*/ 4215 h 10000"/>
                  <a:gd name="connsiteX54" fmla="*/ 1270 w 10000"/>
                  <a:gd name="connsiteY54" fmla="*/ 4110 h 10000"/>
                  <a:gd name="connsiteX55" fmla="*/ 1707 w 10000"/>
                  <a:gd name="connsiteY55" fmla="*/ 4110 h 10000"/>
                  <a:gd name="connsiteX56" fmla="*/ 1984 w 10000"/>
                  <a:gd name="connsiteY56" fmla="*/ 4005 h 10000"/>
                  <a:gd name="connsiteX57" fmla="*/ 2063 w 10000"/>
                  <a:gd name="connsiteY57" fmla="*/ 4031 h 10000"/>
                  <a:gd name="connsiteX58" fmla="*/ 1945 w 10000"/>
                  <a:gd name="connsiteY58" fmla="*/ 4084 h 10000"/>
                  <a:gd name="connsiteX59" fmla="*/ 2222 w 10000"/>
                  <a:gd name="connsiteY59" fmla="*/ 4319 h 10000"/>
                  <a:gd name="connsiteX60" fmla="*/ 2421 w 10000"/>
                  <a:gd name="connsiteY60" fmla="*/ 4267 h 10000"/>
                  <a:gd name="connsiteX61" fmla="*/ 2699 w 10000"/>
                  <a:gd name="connsiteY61" fmla="*/ 4371 h 10000"/>
                  <a:gd name="connsiteX62" fmla="*/ 3055 w 10000"/>
                  <a:gd name="connsiteY62" fmla="*/ 4345 h 10000"/>
                  <a:gd name="connsiteX63" fmla="*/ 3651 w 10000"/>
                  <a:gd name="connsiteY63" fmla="*/ 4425 h 10000"/>
                  <a:gd name="connsiteX64" fmla="*/ 3809 w 10000"/>
                  <a:gd name="connsiteY64" fmla="*/ 4477 h 10000"/>
                  <a:gd name="connsiteX65" fmla="*/ 4365 w 10000"/>
                  <a:gd name="connsiteY65" fmla="*/ 4345 h 10000"/>
                  <a:gd name="connsiteX66" fmla="*/ 4445 w 10000"/>
                  <a:gd name="connsiteY66" fmla="*/ 4425 h 10000"/>
                  <a:gd name="connsiteX67" fmla="*/ 4603 w 10000"/>
                  <a:gd name="connsiteY67" fmla="*/ 4319 h 10000"/>
                  <a:gd name="connsiteX68" fmla="*/ 4683 w 10000"/>
                  <a:gd name="connsiteY68" fmla="*/ 4451 h 10000"/>
                  <a:gd name="connsiteX69" fmla="*/ 5238 w 10000"/>
                  <a:gd name="connsiteY69" fmla="*/ 4293 h 10000"/>
                  <a:gd name="connsiteX70" fmla="*/ 5238 w 10000"/>
                  <a:gd name="connsiteY70" fmla="*/ 4136 h 10000"/>
                  <a:gd name="connsiteX71" fmla="*/ 5357 w 10000"/>
                  <a:gd name="connsiteY71" fmla="*/ 4110 h 10000"/>
                  <a:gd name="connsiteX72" fmla="*/ 5477 w 10000"/>
                  <a:gd name="connsiteY72" fmla="*/ 4162 h 10000"/>
                  <a:gd name="connsiteX73" fmla="*/ 5873 w 10000"/>
                  <a:gd name="connsiteY73" fmla="*/ 4058 h 10000"/>
                  <a:gd name="connsiteX74" fmla="*/ 5953 w 10000"/>
                  <a:gd name="connsiteY74" fmla="*/ 4084 h 10000"/>
                  <a:gd name="connsiteX75" fmla="*/ 6151 w 10000"/>
                  <a:gd name="connsiteY75" fmla="*/ 4555 h 10000"/>
                  <a:gd name="connsiteX76" fmla="*/ 6270 w 10000"/>
                  <a:gd name="connsiteY76" fmla="*/ 4607 h 10000"/>
                  <a:gd name="connsiteX77" fmla="*/ 6548 w 10000"/>
                  <a:gd name="connsiteY77" fmla="*/ 4607 h 10000"/>
                  <a:gd name="connsiteX78" fmla="*/ 6667 w 10000"/>
                  <a:gd name="connsiteY78" fmla="*/ 4817 h 10000"/>
                  <a:gd name="connsiteX79" fmla="*/ 6707 w 10000"/>
                  <a:gd name="connsiteY79" fmla="*/ 4974 h 10000"/>
                  <a:gd name="connsiteX80" fmla="*/ 7183 w 10000"/>
                  <a:gd name="connsiteY80" fmla="*/ 5602 h 10000"/>
                  <a:gd name="connsiteX81" fmla="*/ 6985 w 10000"/>
                  <a:gd name="connsiteY81" fmla="*/ 5497 h 10000"/>
                  <a:gd name="connsiteX82" fmla="*/ 6429 w 10000"/>
                  <a:gd name="connsiteY82" fmla="*/ 5602 h 10000"/>
                  <a:gd name="connsiteX83" fmla="*/ 6151 w 10000"/>
                  <a:gd name="connsiteY83" fmla="*/ 5288 h 10000"/>
                  <a:gd name="connsiteX84" fmla="*/ 5953 w 10000"/>
                  <a:gd name="connsiteY84" fmla="*/ 5314 h 10000"/>
                  <a:gd name="connsiteX85" fmla="*/ 6111 w 10000"/>
                  <a:gd name="connsiteY85" fmla="*/ 5523 h 10000"/>
                  <a:gd name="connsiteX86" fmla="*/ 6151 w 10000"/>
                  <a:gd name="connsiteY86" fmla="*/ 5681 h 10000"/>
                  <a:gd name="connsiteX87" fmla="*/ 5754 w 10000"/>
                  <a:gd name="connsiteY87" fmla="*/ 5969 h 10000"/>
                  <a:gd name="connsiteX88" fmla="*/ 5675 w 10000"/>
                  <a:gd name="connsiteY88" fmla="*/ 6126 h 10000"/>
                  <a:gd name="connsiteX89" fmla="*/ 5636 w 10000"/>
                  <a:gd name="connsiteY89" fmla="*/ 6256 h 10000"/>
                  <a:gd name="connsiteX90" fmla="*/ 5595 w 10000"/>
                  <a:gd name="connsiteY90" fmla="*/ 6308 h 10000"/>
                  <a:gd name="connsiteX91" fmla="*/ 5516 w 10000"/>
                  <a:gd name="connsiteY91" fmla="*/ 6414 h 10000"/>
                  <a:gd name="connsiteX92" fmla="*/ 5278 w 10000"/>
                  <a:gd name="connsiteY92" fmla="*/ 6492 h 10000"/>
                  <a:gd name="connsiteX93" fmla="*/ 5357 w 10000"/>
                  <a:gd name="connsiteY93" fmla="*/ 6675 h 10000"/>
                  <a:gd name="connsiteX94" fmla="*/ 5317 w 10000"/>
                  <a:gd name="connsiteY94" fmla="*/ 6727 h 10000"/>
                  <a:gd name="connsiteX95" fmla="*/ 5000 w 10000"/>
                  <a:gd name="connsiteY95" fmla="*/ 6885 h 10000"/>
                  <a:gd name="connsiteX96" fmla="*/ 4683 w 10000"/>
                  <a:gd name="connsiteY96" fmla="*/ 6859 h 10000"/>
                  <a:gd name="connsiteX97" fmla="*/ 4961 w 10000"/>
                  <a:gd name="connsiteY97" fmla="*/ 6963 h 10000"/>
                  <a:gd name="connsiteX98" fmla="*/ 4961 w 10000"/>
                  <a:gd name="connsiteY98" fmla="*/ 7277 h 10000"/>
                  <a:gd name="connsiteX99" fmla="*/ 4603 w 10000"/>
                  <a:gd name="connsiteY99" fmla="*/ 7356 h 10000"/>
                  <a:gd name="connsiteX100" fmla="*/ 4524 w 10000"/>
                  <a:gd name="connsiteY100" fmla="*/ 7225 h 10000"/>
                  <a:gd name="connsiteX101" fmla="*/ 4484 w 10000"/>
                  <a:gd name="connsiteY101" fmla="*/ 7121 h 10000"/>
                  <a:gd name="connsiteX102" fmla="*/ 4128 w 10000"/>
                  <a:gd name="connsiteY102" fmla="*/ 7199 h 10000"/>
                  <a:gd name="connsiteX103" fmla="*/ 4286 w 10000"/>
                  <a:gd name="connsiteY103" fmla="*/ 7304 h 10000"/>
                  <a:gd name="connsiteX104" fmla="*/ 4405 w 10000"/>
                  <a:gd name="connsiteY104" fmla="*/ 7408 h 10000"/>
                  <a:gd name="connsiteX105" fmla="*/ 4563 w 10000"/>
                  <a:gd name="connsiteY105" fmla="*/ 7670 h 10000"/>
                  <a:gd name="connsiteX106" fmla="*/ 4762 w 10000"/>
                  <a:gd name="connsiteY106" fmla="*/ 7618 h 10000"/>
                  <a:gd name="connsiteX107" fmla="*/ 4921 w 10000"/>
                  <a:gd name="connsiteY107" fmla="*/ 7827 h 10000"/>
                  <a:gd name="connsiteX108" fmla="*/ 5040 w 10000"/>
                  <a:gd name="connsiteY108" fmla="*/ 7879 h 10000"/>
                  <a:gd name="connsiteX109" fmla="*/ 5317 w 10000"/>
                  <a:gd name="connsiteY109" fmla="*/ 7853 h 10000"/>
                  <a:gd name="connsiteX110" fmla="*/ 5437 w 10000"/>
                  <a:gd name="connsiteY110" fmla="*/ 7984 h 10000"/>
                  <a:gd name="connsiteX111" fmla="*/ 5556 w 10000"/>
                  <a:gd name="connsiteY111" fmla="*/ 8115 h 10000"/>
                  <a:gd name="connsiteX112" fmla="*/ 6111 w 10000"/>
                  <a:gd name="connsiteY112" fmla="*/ 7932 h 10000"/>
                  <a:gd name="connsiteX113" fmla="*/ 6111 w 10000"/>
                  <a:gd name="connsiteY113" fmla="*/ 7853 h 10000"/>
                  <a:gd name="connsiteX114" fmla="*/ 5953 w 10000"/>
                  <a:gd name="connsiteY114" fmla="*/ 7696 h 10000"/>
                  <a:gd name="connsiteX115" fmla="*/ 6151 w 10000"/>
                  <a:gd name="connsiteY115" fmla="*/ 7540 h 10000"/>
                  <a:gd name="connsiteX116" fmla="*/ 6032 w 10000"/>
                  <a:gd name="connsiteY116" fmla="*/ 7356 h 10000"/>
                  <a:gd name="connsiteX117" fmla="*/ 6151 w 10000"/>
                  <a:gd name="connsiteY117" fmla="*/ 7277 h 10000"/>
                  <a:gd name="connsiteX118" fmla="*/ 6310 w 10000"/>
                  <a:gd name="connsiteY118" fmla="*/ 7460 h 10000"/>
                  <a:gd name="connsiteX119" fmla="*/ 6231 w 10000"/>
                  <a:gd name="connsiteY119" fmla="*/ 7566 h 10000"/>
                  <a:gd name="connsiteX120" fmla="*/ 6587 w 10000"/>
                  <a:gd name="connsiteY120" fmla="*/ 7618 h 10000"/>
                  <a:gd name="connsiteX121" fmla="*/ 6746 w 10000"/>
                  <a:gd name="connsiteY121" fmla="*/ 7696 h 10000"/>
                  <a:gd name="connsiteX122" fmla="*/ 6905 w 10000"/>
                  <a:gd name="connsiteY122" fmla="*/ 7906 h 10000"/>
                  <a:gd name="connsiteX123" fmla="*/ 6667 w 10000"/>
                  <a:gd name="connsiteY123" fmla="*/ 8089 h 10000"/>
                  <a:gd name="connsiteX124" fmla="*/ 6270 w 10000"/>
                  <a:gd name="connsiteY124" fmla="*/ 8219 h 10000"/>
                  <a:gd name="connsiteX125" fmla="*/ 6191 w 10000"/>
                  <a:gd name="connsiteY125" fmla="*/ 8377 h 10000"/>
                  <a:gd name="connsiteX126" fmla="*/ 5953 w 10000"/>
                  <a:gd name="connsiteY126" fmla="*/ 8455 h 10000"/>
                  <a:gd name="connsiteX127" fmla="*/ 6071 w 10000"/>
                  <a:gd name="connsiteY127" fmla="*/ 8612 h 10000"/>
                  <a:gd name="connsiteX128" fmla="*/ 6310 w 10000"/>
                  <a:gd name="connsiteY128" fmla="*/ 8612 h 10000"/>
                  <a:gd name="connsiteX129" fmla="*/ 6349 w 10000"/>
                  <a:gd name="connsiteY129" fmla="*/ 8612 h 10000"/>
                  <a:gd name="connsiteX130" fmla="*/ 6508 w 10000"/>
                  <a:gd name="connsiteY130" fmla="*/ 8900 h 10000"/>
                  <a:gd name="connsiteX131" fmla="*/ 6587 w 10000"/>
                  <a:gd name="connsiteY131" fmla="*/ 8612 h 10000"/>
                  <a:gd name="connsiteX132" fmla="*/ 6786 w 10000"/>
                  <a:gd name="connsiteY132" fmla="*/ 8560 h 10000"/>
                  <a:gd name="connsiteX133" fmla="*/ 6985 w 10000"/>
                  <a:gd name="connsiteY133" fmla="*/ 8638 h 10000"/>
                  <a:gd name="connsiteX134" fmla="*/ 6985 w 10000"/>
                  <a:gd name="connsiteY134" fmla="*/ 8665 h 10000"/>
                  <a:gd name="connsiteX135" fmla="*/ 7183 w 10000"/>
                  <a:gd name="connsiteY135" fmla="*/ 8612 h 10000"/>
                  <a:gd name="connsiteX136" fmla="*/ 7302 w 10000"/>
                  <a:gd name="connsiteY136" fmla="*/ 8796 h 10000"/>
                  <a:gd name="connsiteX137" fmla="*/ 6905 w 10000"/>
                  <a:gd name="connsiteY137" fmla="*/ 8691 h 10000"/>
                  <a:gd name="connsiteX138" fmla="*/ 6825 w 10000"/>
                  <a:gd name="connsiteY138" fmla="*/ 8718 h 10000"/>
                  <a:gd name="connsiteX139" fmla="*/ 6786 w 10000"/>
                  <a:gd name="connsiteY139" fmla="*/ 8926 h 10000"/>
                  <a:gd name="connsiteX140" fmla="*/ 6746 w 10000"/>
                  <a:gd name="connsiteY140" fmla="*/ 9058 h 10000"/>
                  <a:gd name="connsiteX141" fmla="*/ 7064 w 10000"/>
                  <a:gd name="connsiteY141" fmla="*/ 9031 h 10000"/>
                  <a:gd name="connsiteX142" fmla="*/ 7144 w 10000"/>
                  <a:gd name="connsiteY142" fmla="*/ 9110 h 10000"/>
                  <a:gd name="connsiteX143" fmla="*/ 7183 w 10000"/>
                  <a:gd name="connsiteY143" fmla="*/ 8953 h 10000"/>
                  <a:gd name="connsiteX144" fmla="*/ 7302 w 10000"/>
                  <a:gd name="connsiteY144" fmla="*/ 8744 h 10000"/>
                  <a:gd name="connsiteX145" fmla="*/ 7579 w 10000"/>
                  <a:gd name="connsiteY145" fmla="*/ 9136 h 10000"/>
                  <a:gd name="connsiteX146" fmla="*/ 8095 w 10000"/>
                  <a:gd name="connsiteY146" fmla="*/ 9895 h 10000"/>
                  <a:gd name="connsiteX0" fmla="*/ 8095 w 10000"/>
                  <a:gd name="connsiteY0" fmla="*/ 9895 h 10000"/>
                  <a:gd name="connsiteX1" fmla="*/ 8611 w 10000"/>
                  <a:gd name="connsiteY1" fmla="*/ 10000 h 10000"/>
                  <a:gd name="connsiteX2" fmla="*/ 8929 w 10000"/>
                  <a:gd name="connsiteY2" fmla="*/ 9790 h 10000"/>
                  <a:gd name="connsiteX3" fmla="*/ 9207 w 10000"/>
                  <a:gd name="connsiteY3" fmla="*/ 9790 h 10000"/>
                  <a:gd name="connsiteX4" fmla="*/ 9603 w 10000"/>
                  <a:gd name="connsiteY4" fmla="*/ 9371 h 10000"/>
                  <a:gd name="connsiteX5" fmla="*/ 10000 w 10000"/>
                  <a:gd name="connsiteY5" fmla="*/ 9424 h 10000"/>
                  <a:gd name="connsiteX6" fmla="*/ 6151 w 10000"/>
                  <a:gd name="connsiteY6" fmla="*/ 3900 h 10000"/>
                  <a:gd name="connsiteX7" fmla="*/ 5833 w 10000"/>
                  <a:gd name="connsiteY7" fmla="*/ 3900 h 10000"/>
                  <a:gd name="connsiteX8" fmla="*/ 5516 w 10000"/>
                  <a:gd name="connsiteY8" fmla="*/ 4005 h 10000"/>
                  <a:gd name="connsiteX9" fmla="*/ 5159 w 10000"/>
                  <a:gd name="connsiteY9" fmla="*/ 3979 h 10000"/>
                  <a:gd name="connsiteX10" fmla="*/ 5159 w 10000"/>
                  <a:gd name="connsiteY10" fmla="*/ 3482 h 10000"/>
                  <a:gd name="connsiteX11" fmla="*/ 5357 w 10000"/>
                  <a:gd name="connsiteY11" fmla="*/ 3455 h 10000"/>
                  <a:gd name="connsiteX12" fmla="*/ 5238 w 10000"/>
                  <a:gd name="connsiteY12" fmla="*/ 3325 h 10000"/>
                  <a:gd name="connsiteX13" fmla="*/ 5238 w 10000"/>
                  <a:gd name="connsiteY13" fmla="*/ 3115 h 10000"/>
                  <a:gd name="connsiteX14" fmla="*/ 5278 w 10000"/>
                  <a:gd name="connsiteY14" fmla="*/ 2985 h 10000"/>
                  <a:gd name="connsiteX15" fmla="*/ 4882 w 10000"/>
                  <a:gd name="connsiteY15" fmla="*/ 2775 h 10000"/>
                  <a:gd name="connsiteX16" fmla="*/ 4484 w 10000"/>
                  <a:gd name="connsiteY16" fmla="*/ 2540 h 10000"/>
                  <a:gd name="connsiteX17" fmla="*/ 4286 w 10000"/>
                  <a:gd name="connsiteY17" fmla="*/ 2382 h 10000"/>
                  <a:gd name="connsiteX18" fmla="*/ 4008 w 10000"/>
                  <a:gd name="connsiteY18" fmla="*/ 2330 h 10000"/>
                  <a:gd name="connsiteX19" fmla="*/ 3691 w 10000"/>
                  <a:gd name="connsiteY19" fmla="*/ 2356 h 10000"/>
                  <a:gd name="connsiteX20" fmla="*/ 3373 w 10000"/>
                  <a:gd name="connsiteY20" fmla="*/ 2278 h 10000"/>
                  <a:gd name="connsiteX21" fmla="*/ 2976 w 10000"/>
                  <a:gd name="connsiteY21" fmla="*/ 1649 h 10000"/>
                  <a:gd name="connsiteX22" fmla="*/ 2857 w 10000"/>
                  <a:gd name="connsiteY22" fmla="*/ 1492 h 10000"/>
                  <a:gd name="connsiteX23" fmla="*/ 2738 w 10000"/>
                  <a:gd name="connsiteY23" fmla="*/ 1126 h 10000"/>
                  <a:gd name="connsiteX24" fmla="*/ 2579 w 10000"/>
                  <a:gd name="connsiteY24" fmla="*/ 785 h 10000"/>
                  <a:gd name="connsiteX25" fmla="*/ 2103 w 10000"/>
                  <a:gd name="connsiteY25" fmla="*/ 549 h 10000"/>
                  <a:gd name="connsiteX26" fmla="*/ 1825 w 10000"/>
                  <a:gd name="connsiteY26" fmla="*/ 52 h 10000"/>
                  <a:gd name="connsiteX27" fmla="*/ 1468 w 10000"/>
                  <a:gd name="connsiteY27" fmla="*/ 52 h 10000"/>
                  <a:gd name="connsiteX28" fmla="*/ 1309 w 10000"/>
                  <a:gd name="connsiteY28" fmla="*/ 157 h 10000"/>
                  <a:gd name="connsiteX29" fmla="*/ 1270 w 10000"/>
                  <a:gd name="connsiteY29" fmla="*/ 0 h 10000"/>
                  <a:gd name="connsiteX30" fmla="*/ 754 w 10000"/>
                  <a:gd name="connsiteY30" fmla="*/ 104 h 10000"/>
                  <a:gd name="connsiteX31" fmla="*/ 1309 w 10000"/>
                  <a:gd name="connsiteY31" fmla="*/ 210 h 10000"/>
                  <a:gd name="connsiteX32" fmla="*/ 1270 w 10000"/>
                  <a:gd name="connsiteY32" fmla="*/ 445 h 10000"/>
                  <a:gd name="connsiteX33" fmla="*/ 1389 w 10000"/>
                  <a:gd name="connsiteY33" fmla="*/ 759 h 10000"/>
                  <a:gd name="connsiteX34" fmla="*/ 1508 w 10000"/>
                  <a:gd name="connsiteY34" fmla="*/ 942 h 10000"/>
                  <a:gd name="connsiteX35" fmla="*/ 1309 w 10000"/>
                  <a:gd name="connsiteY35" fmla="*/ 1282 h 10000"/>
                  <a:gd name="connsiteX36" fmla="*/ 1151 w 10000"/>
                  <a:gd name="connsiteY36" fmla="*/ 1282 h 10000"/>
                  <a:gd name="connsiteX37" fmla="*/ 992 w 10000"/>
                  <a:gd name="connsiteY37" fmla="*/ 1518 h 10000"/>
                  <a:gd name="connsiteX38" fmla="*/ 1270 w 10000"/>
                  <a:gd name="connsiteY38" fmla="*/ 1623 h 10000"/>
                  <a:gd name="connsiteX39" fmla="*/ 913 w 10000"/>
                  <a:gd name="connsiteY39" fmla="*/ 1597 h 10000"/>
                  <a:gd name="connsiteX40" fmla="*/ 754 w 10000"/>
                  <a:gd name="connsiteY40" fmla="*/ 1911 h 10000"/>
                  <a:gd name="connsiteX41" fmla="*/ 714 w 10000"/>
                  <a:gd name="connsiteY41" fmla="*/ 1963 h 10000"/>
                  <a:gd name="connsiteX42" fmla="*/ 555 w 10000"/>
                  <a:gd name="connsiteY42" fmla="*/ 2304 h 10000"/>
                  <a:gd name="connsiteX43" fmla="*/ 794 w 10000"/>
                  <a:gd name="connsiteY43" fmla="*/ 2382 h 10000"/>
                  <a:gd name="connsiteX44" fmla="*/ 476 w 10000"/>
                  <a:gd name="connsiteY44" fmla="*/ 2644 h 10000"/>
                  <a:gd name="connsiteX45" fmla="*/ 79 w 10000"/>
                  <a:gd name="connsiteY45" fmla="*/ 2932 h 10000"/>
                  <a:gd name="connsiteX46" fmla="*/ 0 w 10000"/>
                  <a:gd name="connsiteY46" fmla="*/ 3089 h 10000"/>
                  <a:gd name="connsiteX47" fmla="*/ 199 w 10000"/>
                  <a:gd name="connsiteY47" fmla="*/ 3429 h 10000"/>
                  <a:gd name="connsiteX48" fmla="*/ 0 w 10000"/>
                  <a:gd name="connsiteY48" fmla="*/ 3744 h 10000"/>
                  <a:gd name="connsiteX49" fmla="*/ 40 w 10000"/>
                  <a:gd name="connsiteY49" fmla="*/ 4084 h 10000"/>
                  <a:gd name="connsiteX50" fmla="*/ 159 w 10000"/>
                  <a:gd name="connsiteY50" fmla="*/ 4189 h 10000"/>
                  <a:gd name="connsiteX51" fmla="*/ 397 w 10000"/>
                  <a:gd name="connsiteY51" fmla="*/ 4162 h 10000"/>
                  <a:gd name="connsiteX52" fmla="*/ 873 w 10000"/>
                  <a:gd name="connsiteY52" fmla="*/ 4215 h 10000"/>
                  <a:gd name="connsiteX53" fmla="*/ 1270 w 10000"/>
                  <a:gd name="connsiteY53" fmla="*/ 4110 h 10000"/>
                  <a:gd name="connsiteX54" fmla="*/ 1707 w 10000"/>
                  <a:gd name="connsiteY54" fmla="*/ 4110 h 10000"/>
                  <a:gd name="connsiteX55" fmla="*/ 1984 w 10000"/>
                  <a:gd name="connsiteY55" fmla="*/ 4005 h 10000"/>
                  <a:gd name="connsiteX56" fmla="*/ 2063 w 10000"/>
                  <a:gd name="connsiteY56" fmla="*/ 4031 h 10000"/>
                  <a:gd name="connsiteX57" fmla="*/ 1945 w 10000"/>
                  <a:gd name="connsiteY57" fmla="*/ 4084 h 10000"/>
                  <a:gd name="connsiteX58" fmla="*/ 2222 w 10000"/>
                  <a:gd name="connsiteY58" fmla="*/ 4319 h 10000"/>
                  <a:gd name="connsiteX59" fmla="*/ 2421 w 10000"/>
                  <a:gd name="connsiteY59" fmla="*/ 4267 h 10000"/>
                  <a:gd name="connsiteX60" fmla="*/ 2699 w 10000"/>
                  <a:gd name="connsiteY60" fmla="*/ 4371 h 10000"/>
                  <a:gd name="connsiteX61" fmla="*/ 3055 w 10000"/>
                  <a:gd name="connsiteY61" fmla="*/ 4345 h 10000"/>
                  <a:gd name="connsiteX62" fmla="*/ 3651 w 10000"/>
                  <a:gd name="connsiteY62" fmla="*/ 4425 h 10000"/>
                  <a:gd name="connsiteX63" fmla="*/ 3809 w 10000"/>
                  <a:gd name="connsiteY63" fmla="*/ 4477 h 10000"/>
                  <a:gd name="connsiteX64" fmla="*/ 4365 w 10000"/>
                  <a:gd name="connsiteY64" fmla="*/ 4345 h 10000"/>
                  <a:gd name="connsiteX65" fmla="*/ 4445 w 10000"/>
                  <a:gd name="connsiteY65" fmla="*/ 4425 h 10000"/>
                  <a:gd name="connsiteX66" fmla="*/ 4603 w 10000"/>
                  <a:gd name="connsiteY66" fmla="*/ 4319 h 10000"/>
                  <a:gd name="connsiteX67" fmla="*/ 4683 w 10000"/>
                  <a:gd name="connsiteY67" fmla="*/ 4451 h 10000"/>
                  <a:gd name="connsiteX68" fmla="*/ 5238 w 10000"/>
                  <a:gd name="connsiteY68" fmla="*/ 4293 h 10000"/>
                  <a:gd name="connsiteX69" fmla="*/ 5238 w 10000"/>
                  <a:gd name="connsiteY69" fmla="*/ 4136 h 10000"/>
                  <a:gd name="connsiteX70" fmla="*/ 5357 w 10000"/>
                  <a:gd name="connsiteY70" fmla="*/ 4110 h 10000"/>
                  <a:gd name="connsiteX71" fmla="*/ 5477 w 10000"/>
                  <a:gd name="connsiteY71" fmla="*/ 4162 h 10000"/>
                  <a:gd name="connsiteX72" fmla="*/ 5873 w 10000"/>
                  <a:gd name="connsiteY72" fmla="*/ 4058 h 10000"/>
                  <a:gd name="connsiteX73" fmla="*/ 5953 w 10000"/>
                  <a:gd name="connsiteY73" fmla="*/ 4084 h 10000"/>
                  <a:gd name="connsiteX74" fmla="*/ 6151 w 10000"/>
                  <a:gd name="connsiteY74" fmla="*/ 4555 h 10000"/>
                  <a:gd name="connsiteX75" fmla="*/ 6270 w 10000"/>
                  <a:gd name="connsiteY75" fmla="*/ 4607 h 10000"/>
                  <a:gd name="connsiteX76" fmla="*/ 6548 w 10000"/>
                  <a:gd name="connsiteY76" fmla="*/ 4607 h 10000"/>
                  <a:gd name="connsiteX77" fmla="*/ 6667 w 10000"/>
                  <a:gd name="connsiteY77" fmla="*/ 4817 h 10000"/>
                  <a:gd name="connsiteX78" fmla="*/ 6707 w 10000"/>
                  <a:gd name="connsiteY78" fmla="*/ 4974 h 10000"/>
                  <a:gd name="connsiteX79" fmla="*/ 7183 w 10000"/>
                  <a:gd name="connsiteY79" fmla="*/ 5602 h 10000"/>
                  <a:gd name="connsiteX80" fmla="*/ 6985 w 10000"/>
                  <a:gd name="connsiteY80" fmla="*/ 5497 h 10000"/>
                  <a:gd name="connsiteX81" fmla="*/ 6429 w 10000"/>
                  <a:gd name="connsiteY81" fmla="*/ 5602 h 10000"/>
                  <a:gd name="connsiteX82" fmla="*/ 6151 w 10000"/>
                  <a:gd name="connsiteY82" fmla="*/ 5288 h 10000"/>
                  <a:gd name="connsiteX83" fmla="*/ 5953 w 10000"/>
                  <a:gd name="connsiteY83" fmla="*/ 5314 h 10000"/>
                  <a:gd name="connsiteX84" fmla="*/ 6111 w 10000"/>
                  <a:gd name="connsiteY84" fmla="*/ 5523 h 10000"/>
                  <a:gd name="connsiteX85" fmla="*/ 6151 w 10000"/>
                  <a:gd name="connsiteY85" fmla="*/ 5681 h 10000"/>
                  <a:gd name="connsiteX86" fmla="*/ 5754 w 10000"/>
                  <a:gd name="connsiteY86" fmla="*/ 5969 h 10000"/>
                  <a:gd name="connsiteX87" fmla="*/ 5675 w 10000"/>
                  <a:gd name="connsiteY87" fmla="*/ 6126 h 10000"/>
                  <a:gd name="connsiteX88" fmla="*/ 5636 w 10000"/>
                  <a:gd name="connsiteY88" fmla="*/ 6256 h 10000"/>
                  <a:gd name="connsiteX89" fmla="*/ 5595 w 10000"/>
                  <a:gd name="connsiteY89" fmla="*/ 6308 h 10000"/>
                  <a:gd name="connsiteX90" fmla="*/ 5516 w 10000"/>
                  <a:gd name="connsiteY90" fmla="*/ 6414 h 10000"/>
                  <a:gd name="connsiteX91" fmla="*/ 5278 w 10000"/>
                  <a:gd name="connsiteY91" fmla="*/ 6492 h 10000"/>
                  <a:gd name="connsiteX92" fmla="*/ 5357 w 10000"/>
                  <a:gd name="connsiteY92" fmla="*/ 6675 h 10000"/>
                  <a:gd name="connsiteX93" fmla="*/ 5317 w 10000"/>
                  <a:gd name="connsiteY93" fmla="*/ 6727 h 10000"/>
                  <a:gd name="connsiteX94" fmla="*/ 5000 w 10000"/>
                  <a:gd name="connsiteY94" fmla="*/ 6885 h 10000"/>
                  <a:gd name="connsiteX95" fmla="*/ 4683 w 10000"/>
                  <a:gd name="connsiteY95" fmla="*/ 6859 h 10000"/>
                  <a:gd name="connsiteX96" fmla="*/ 4961 w 10000"/>
                  <a:gd name="connsiteY96" fmla="*/ 6963 h 10000"/>
                  <a:gd name="connsiteX97" fmla="*/ 4961 w 10000"/>
                  <a:gd name="connsiteY97" fmla="*/ 7277 h 10000"/>
                  <a:gd name="connsiteX98" fmla="*/ 4603 w 10000"/>
                  <a:gd name="connsiteY98" fmla="*/ 7356 h 10000"/>
                  <a:gd name="connsiteX99" fmla="*/ 4524 w 10000"/>
                  <a:gd name="connsiteY99" fmla="*/ 7225 h 10000"/>
                  <a:gd name="connsiteX100" fmla="*/ 4484 w 10000"/>
                  <a:gd name="connsiteY100" fmla="*/ 7121 h 10000"/>
                  <a:gd name="connsiteX101" fmla="*/ 4128 w 10000"/>
                  <a:gd name="connsiteY101" fmla="*/ 7199 h 10000"/>
                  <a:gd name="connsiteX102" fmla="*/ 4286 w 10000"/>
                  <a:gd name="connsiteY102" fmla="*/ 7304 h 10000"/>
                  <a:gd name="connsiteX103" fmla="*/ 4405 w 10000"/>
                  <a:gd name="connsiteY103" fmla="*/ 7408 h 10000"/>
                  <a:gd name="connsiteX104" fmla="*/ 4563 w 10000"/>
                  <a:gd name="connsiteY104" fmla="*/ 7670 h 10000"/>
                  <a:gd name="connsiteX105" fmla="*/ 4762 w 10000"/>
                  <a:gd name="connsiteY105" fmla="*/ 7618 h 10000"/>
                  <a:gd name="connsiteX106" fmla="*/ 4921 w 10000"/>
                  <a:gd name="connsiteY106" fmla="*/ 7827 h 10000"/>
                  <a:gd name="connsiteX107" fmla="*/ 5040 w 10000"/>
                  <a:gd name="connsiteY107" fmla="*/ 7879 h 10000"/>
                  <a:gd name="connsiteX108" fmla="*/ 5317 w 10000"/>
                  <a:gd name="connsiteY108" fmla="*/ 7853 h 10000"/>
                  <a:gd name="connsiteX109" fmla="*/ 5437 w 10000"/>
                  <a:gd name="connsiteY109" fmla="*/ 7984 h 10000"/>
                  <a:gd name="connsiteX110" fmla="*/ 5556 w 10000"/>
                  <a:gd name="connsiteY110" fmla="*/ 8115 h 10000"/>
                  <a:gd name="connsiteX111" fmla="*/ 6111 w 10000"/>
                  <a:gd name="connsiteY111" fmla="*/ 7932 h 10000"/>
                  <a:gd name="connsiteX112" fmla="*/ 6111 w 10000"/>
                  <a:gd name="connsiteY112" fmla="*/ 7853 h 10000"/>
                  <a:gd name="connsiteX113" fmla="*/ 5953 w 10000"/>
                  <a:gd name="connsiteY113" fmla="*/ 7696 h 10000"/>
                  <a:gd name="connsiteX114" fmla="*/ 6151 w 10000"/>
                  <a:gd name="connsiteY114" fmla="*/ 7540 h 10000"/>
                  <a:gd name="connsiteX115" fmla="*/ 6032 w 10000"/>
                  <a:gd name="connsiteY115" fmla="*/ 7356 h 10000"/>
                  <a:gd name="connsiteX116" fmla="*/ 6151 w 10000"/>
                  <a:gd name="connsiteY116" fmla="*/ 7277 h 10000"/>
                  <a:gd name="connsiteX117" fmla="*/ 6310 w 10000"/>
                  <a:gd name="connsiteY117" fmla="*/ 7460 h 10000"/>
                  <a:gd name="connsiteX118" fmla="*/ 6231 w 10000"/>
                  <a:gd name="connsiteY118" fmla="*/ 7566 h 10000"/>
                  <a:gd name="connsiteX119" fmla="*/ 6587 w 10000"/>
                  <a:gd name="connsiteY119" fmla="*/ 7618 h 10000"/>
                  <a:gd name="connsiteX120" fmla="*/ 6746 w 10000"/>
                  <a:gd name="connsiteY120" fmla="*/ 7696 h 10000"/>
                  <a:gd name="connsiteX121" fmla="*/ 6905 w 10000"/>
                  <a:gd name="connsiteY121" fmla="*/ 7906 h 10000"/>
                  <a:gd name="connsiteX122" fmla="*/ 6667 w 10000"/>
                  <a:gd name="connsiteY122" fmla="*/ 8089 h 10000"/>
                  <a:gd name="connsiteX123" fmla="*/ 6270 w 10000"/>
                  <a:gd name="connsiteY123" fmla="*/ 8219 h 10000"/>
                  <a:gd name="connsiteX124" fmla="*/ 6191 w 10000"/>
                  <a:gd name="connsiteY124" fmla="*/ 8377 h 10000"/>
                  <a:gd name="connsiteX125" fmla="*/ 5953 w 10000"/>
                  <a:gd name="connsiteY125" fmla="*/ 8455 h 10000"/>
                  <a:gd name="connsiteX126" fmla="*/ 6071 w 10000"/>
                  <a:gd name="connsiteY126" fmla="*/ 8612 h 10000"/>
                  <a:gd name="connsiteX127" fmla="*/ 6310 w 10000"/>
                  <a:gd name="connsiteY127" fmla="*/ 8612 h 10000"/>
                  <a:gd name="connsiteX128" fmla="*/ 6349 w 10000"/>
                  <a:gd name="connsiteY128" fmla="*/ 8612 h 10000"/>
                  <a:gd name="connsiteX129" fmla="*/ 6508 w 10000"/>
                  <a:gd name="connsiteY129" fmla="*/ 8900 h 10000"/>
                  <a:gd name="connsiteX130" fmla="*/ 6587 w 10000"/>
                  <a:gd name="connsiteY130" fmla="*/ 8612 h 10000"/>
                  <a:gd name="connsiteX131" fmla="*/ 6786 w 10000"/>
                  <a:gd name="connsiteY131" fmla="*/ 8560 h 10000"/>
                  <a:gd name="connsiteX132" fmla="*/ 6985 w 10000"/>
                  <a:gd name="connsiteY132" fmla="*/ 8638 h 10000"/>
                  <a:gd name="connsiteX133" fmla="*/ 6985 w 10000"/>
                  <a:gd name="connsiteY133" fmla="*/ 8665 h 10000"/>
                  <a:gd name="connsiteX134" fmla="*/ 7183 w 10000"/>
                  <a:gd name="connsiteY134" fmla="*/ 8612 h 10000"/>
                  <a:gd name="connsiteX135" fmla="*/ 7302 w 10000"/>
                  <a:gd name="connsiteY135" fmla="*/ 8796 h 10000"/>
                  <a:gd name="connsiteX136" fmla="*/ 6905 w 10000"/>
                  <a:gd name="connsiteY136" fmla="*/ 8691 h 10000"/>
                  <a:gd name="connsiteX137" fmla="*/ 6825 w 10000"/>
                  <a:gd name="connsiteY137" fmla="*/ 8718 h 10000"/>
                  <a:gd name="connsiteX138" fmla="*/ 6786 w 10000"/>
                  <a:gd name="connsiteY138" fmla="*/ 8926 h 10000"/>
                  <a:gd name="connsiteX139" fmla="*/ 6746 w 10000"/>
                  <a:gd name="connsiteY139" fmla="*/ 9058 h 10000"/>
                  <a:gd name="connsiteX140" fmla="*/ 7064 w 10000"/>
                  <a:gd name="connsiteY140" fmla="*/ 9031 h 10000"/>
                  <a:gd name="connsiteX141" fmla="*/ 7144 w 10000"/>
                  <a:gd name="connsiteY141" fmla="*/ 9110 h 10000"/>
                  <a:gd name="connsiteX142" fmla="*/ 7183 w 10000"/>
                  <a:gd name="connsiteY142" fmla="*/ 8953 h 10000"/>
                  <a:gd name="connsiteX143" fmla="*/ 7302 w 10000"/>
                  <a:gd name="connsiteY143" fmla="*/ 8744 h 10000"/>
                  <a:gd name="connsiteX144" fmla="*/ 7579 w 10000"/>
                  <a:gd name="connsiteY144" fmla="*/ 9136 h 10000"/>
                  <a:gd name="connsiteX145" fmla="*/ 8095 w 10000"/>
                  <a:gd name="connsiteY145" fmla="*/ 9895 h 10000"/>
                  <a:gd name="connsiteX0" fmla="*/ 8095 w 9603"/>
                  <a:gd name="connsiteY0" fmla="*/ 9895 h 10000"/>
                  <a:gd name="connsiteX1" fmla="*/ 8611 w 9603"/>
                  <a:gd name="connsiteY1" fmla="*/ 10000 h 10000"/>
                  <a:gd name="connsiteX2" fmla="*/ 8929 w 9603"/>
                  <a:gd name="connsiteY2" fmla="*/ 9790 h 10000"/>
                  <a:gd name="connsiteX3" fmla="*/ 9207 w 9603"/>
                  <a:gd name="connsiteY3" fmla="*/ 9790 h 10000"/>
                  <a:gd name="connsiteX4" fmla="*/ 9603 w 9603"/>
                  <a:gd name="connsiteY4" fmla="*/ 9371 h 10000"/>
                  <a:gd name="connsiteX5" fmla="*/ 6151 w 9603"/>
                  <a:gd name="connsiteY5" fmla="*/ 3900 h 10000"/>
                  <a:gd name="connsiteX6" fmla="*/ 5833 w 9603"/>
                  <a:gd name="connsiteY6" fmla="*/ 3900 h 10000"/>
                  <a:gd name="connsiteX7" fmla="*/ 5516 w 9603"/>
                  <a:gd name="connsiteY7" fmla="*/ 4005 h 10000"/>
                  <a:gd name="connsiteX8" fmla="*/ 5159 w 9603"/>
                  <a:gd name="connsiteY8" fmla="*/ 3979 h 10000"/>
                  <a:gd name="connsiteX9" fmla="*/ 5159 w 9603"/>
                  <a:gd name="connsiteY9" fmla="*/ 3482 h 10000"/>
                  <a:gd name="connsiteX10" fmla="*/ 5357 w 9603"/>
                  <a:gd name="connsiteY10" fmla="*/ 3455 h 10000"/>
                  <a:gd name="connsiteX11" fmla="*/ 5238 w 9603"/>
                  <a:gd name="connsiteY11" fmla="*/ 3325 h 10000"/>
                  <a:gd name="connsiteX12" fmla="*/ 5238 w 9603"/>
                  <a:gd name="connsiteY12" fmla="*/ 3115 h 10000"/>
                  <a:gd name="connsiteX13" fmla="*/ 5278 w 9603"/>
                  <a:gd name="connsiteY13" fmla="*/ 2985 h 10000"/>
                  <a:gd name="connsiteX14" fmla="*/ 4882 w 9603"/>
                  <a:gd name="connsiteY14" fmla="*/ 2775 h 10000"/>
                  <a:gd name="connsiteX15" fmla="*/ 4484 w 9603"/>
                  <a:gd name="connsiteY15" fmla="*/ 2540 h 10000"/>
                  <a:gd name="connsiteX16" fmla="*/ 4286 w 9603"/>
                  <a:gd name="connsiteY16" fmla="*/ 2382 h 10000"/>
                  <a:gd name="connsiteX17" fmla="*/ 4008 w 9603"/>
                  <a:gd name="connsiteY17" fmla="*/ 2330 h 10000"/>
                  <a:gd name="connsiteX18" fmla="*/ 3691 w 9603"/>
                  <a:gd name="connsiteY18" fmla="*/ 2356 h 10000"/>
                  <a:gd name="connsiteX19" fmla="*/ 3373 w 9603"/>
                  <a:gd name="connsiteY19" fmla="*/ 2278 h 10000"/>
                  <a:gd name="connsiteX20" fmla="*/ 2976 w 9603"/>
                  <a:gd name="connsiteY20" fmla="*/ 1649 h 10000"/>
                  <a:gd name="connsiteX21" fmla="*/ 2857 w 9603"/>
                  <a:gd name="connsiteY21" fmla="*/ 1492 h 10000"/>
                  <a:gd name="connsiteX22" fmla="*/ 2738 w 9603"/>
                  <a:gd name="connsiteY22" fmla="*/ 1126 h 10000"/>
                  <a:gd name="connsiteX23" fmla="*/ 2579 w 9603"/>
                  <a:gd name="connsiteY23" fmla="*/ 785 h 10000"/>
                  <a:gd name="connsiteX24" fmla="*/ 2103 w 9603"/>
                  <a:gd name="connsiteY24" fmla="*/ 549 h 10000"/>
                  <a:gd name="connsiteX25" fmla="*/ 1825 w 9603"/>
                  <a:gd name="connsiteY25" fmla="*/ 52 h 10000"/>
                  <a:gd name="connsiteX26" fmla="*/ 1468 w 9603"/>
                  <a:gd name="connsiteY26" fmla="*/ 52 h 10000"/>
                  <a:gd name="connsiteX27" fmla="*/ 1309 w 9603"/>
                  <a:gd name="connsiteY27" fmla="*/ 157 h 10000"/>
                  <a:gd name="connsiteX28" fmla="*/ 1270 w 9603"/>
                  <a:gd name="connsiteY28" fmla="*/ 0 h 10000"/>
                  <a:gd name="connsiteX29" fmla="*/ 754 w 9603"/>
                  <a:gd name="connsiteY29" fmla="*/ 104 h 10000"/>
                  <a:gd name="connsiteX30" fmla="*/ 1309 w 9603"/>
                  <a:gd name="connsiteY30" fmla="*/ 210 h 10000"/>
                  <a:gd name="connsiteX31" fmla="*/ 1270 w 9603"/>
                  <a:gd name="connsiteY31" fmla="*/ 445 h 10000"/>
                  <a:gd name="connsiteX32" fmla="*/ 1389 w 9603"/>
                  <a:gd name="connsiteY32" fmla="*/ 759 h 10000"/>
                  <a:gd name="connsiteX33" fmla="*/ 1508 w 9603"/>
                  <a:gd name="connsiteY33" fmla="*/ 942 h 10000"/>
                  <a:gd name="connsiteX34" fmla="*/ 1309 w 9603"/>
                  <a:gd name="connsiteY34" fmla="*/ 1282 h 10000"/>
                  <a:gd name="connsiteX35" fmla="*/ 1151 w 9603"/>
                  <a:gd name="connsiteY35" fmla="*/ 1282 h 10000"/>
                  <a:gd name="connsiteX36" fmla="*/ 992 w 9603"/>
                  <a:gd name="connsiteY36" fmla="*/ 1518 h 10000"/>
                  <a:gd name="connsiteX37" fmla="*/ 1270 w 9603"/>
                  <a:gd name="connsiteY37" fmla="*/ 1623 h 10000"/>
                  <a:gd name="connsiteX38" fmla="*/ 913 w 9603"/>
                  <a:gd name="connsiteY38" fmla="*/ 1597 h 10000"/>
                  <a:gd name="connsiteX39" fmla="*/ 754 w 9603"/>
                  <a:gd name="connsiteY39" fmla="*/ 1911 h 10000"/>
                  <a:gd name="connsiteX40" fmla="*/ 714 w 9603"/>
                  <a:gd name="connsiteY40" fmla="*/ 1963 h 10000"/>
                  <a:gd name="connsiteX41" fmla="*/ 555 w 9603"/>
                  <a:gd name="connsiteY41" fmla="*/ 2304 h 10000"/>
                  <a:gd name="connsiteX42" fmla="*/ 794 w 9603"/>
                  <a:gd name="connsiteY42" fmla="*/ 2382 h 10000"/>
                  <a:gd name="connsiteX43" fmla="*/ 476 w 9603"/>
                  <a:gd name="connsiteY43" fmla="*/ 2644 h 10000"/>
                  <a:gd name="connsiteX44" fmla="*/ 79 w 9603"/>
                  <a:gd name="connsiteY44" fmla="*/ 2932 h 10000"/>
                  <a:gd name="connsiteX45" fmla="*/ 0 w 9603"/>
                  <a:gd name="connsiteY45" fmla="*/ 3089 h 10000"/>
                  <a:gd name="connsiteX46" fmla="*/ 199 w 9603"/>
                  <a:gd name="connsiteY46" fmla="*/ 3429 h 10000"/>
                  <a:gd name="connsiteX47" fmla="*/ 0 w 9603"/>
                  <a:gd name="connsiteY47" fmla="*/ 3744 h 10000"/>
                  <a:gd name="connsiteX48" fmla="*/ 40 w 9603"/>
                  <a:gd name="connsiteY48" fmla="*/ 4084 h 10000"/>
                  <a:gd name="connsiteX49" fmla="*/ 159 w 9603"/>
                  <a:gd name="connsiteY49" fmla="*/ 4189 h 10000"/>
                  <a:gd name="connsiteX50" fmla="*/ 397 w 9603"/>
                  <a:gd name="connsiteY50" fmla="*/ 4162 h 10000"/>
                  <a:gd name="connsiteX51" fmla="*/ 873 w 9603"/>
                  <a:gd name="connsiteY51" fmla="*/ 4215 h 10000"/>
                  <a:gd name="connsiteX52" fmla="*/ 1270 w 9603"/>
                  <a:gd name="connsiteY52" fmla="*/ 4110 h 10000"/>
                  <a:gd name="connsiteX53" fmla="*/ 1707 w 9603"/>
                  <a:gd name="connsiteY53" fmla="*/ 4110 h 10000"/>
                  <a:gd name="connsiteX54" fmla="*/ 1984 w 9603"/>
                  <a:gd name="connsiteY54" fmla="*/ 4005 h 10000"/>
                  <a:gd name="connsiteX55" fmla="*/ 2063 w 9603"/>
                  <a:gd name="connsiteY55" fmla="*/ 4031 h 10000"/>
                  <a:gd name="connsiteX56" fmla="*/ 1945 w 9603"/>
                  <a:gd name="connsiteY56" fmla="*/ 4084 h 10000"/>
                  <a:gd name="connsiteX57" fmla="*/ 2222 w 9603"/>
                  <a:gd name="connsiteY57" fmla="*/ 4319 h 10000"/>
                  <a:gd name="connsiteX58" fmla="*/ 2421 w 9603"/>
                  <a:gd name="connsiteY58" fmla="*/ 4267 h 10000"/>
                  <a:gd name="connsiteX59" fmla="*/ 2699 w 9603"/>
                  <a:gd name="connsiteY59" fmla="*/ 4371 h 10000"/>
                  <a:gd name="connsiteX60" fmla="*/ 3055 w 9603"/>
                  <a:gd name="connsiteY60" fmla="*/ 4345 h 10000"/>
                  <a:gd name="connsiteX61" fmla="*/ 3651 w 9603"/>
                  <a:gd name="connsiteY61" fmla="*/ 4425 h 10000"/>
                  <a:gd name="connsiteX62" fmla="*/ 3809 w 9603"/>
                  <a:gd name="connsiteY62" fmla="*/ 4477 h 10000"/>
                  <a:gd name="connsiteX63" fmla="*/ 4365 w 9603"/>
                  <a:gd name="connsiteY63" fmla="*/ 4345 h 10000"/>
                  <a:gd name="connsiteX64" fmla="*/ 4445 w 9603"/>
                  <a:gd name="connsiteY64" fmla="*/ 4425 h 10000"/>
                  <a:gd name="connsiteX65" fmla="*/ 4603 w 9603"/>
                  <a:gd name="connsiteY65" fmla="*/ 4319 h 10000"/>
                  <a:gd name="connsiteX66" fmla="*/ 4683 w 9603"/>
                  <a:gd name="connsiteY66" fmla="*/ 4451 h 10000"/>
                  <a:gd name="connsiteX67" fmla="*/ 5238 w 9603"/>
                  <a:gd name="connsiteY67" fmla="*/ 4293 h 10000"/>
                  <a:gd name="connsiteX68" fmla="*/ 5238 w 9603"/>
                  <a:gd name="connsiteY68" fmla="*/ 4136 h 10000"/>
                  <a:gd name="connsiteX69" fmla="*/ 5357 w 9603"/>
                  <a:gd name="connsiteY69" fmla="*/ 4110 h 10000"/>
                  <a:gd name="connsiteX70" fmla="*/ 5477 w 9603"/>
                  <a:gd name="connsiteY70" fmla="*/ 4162 h 10000"/>
                  <a:gd name="connsiteX71" fmla="*/ 5873 w 9603"/>
                  <a:gd name="connsiteY71" fmla="*/ 4058 h 10000"/>
                  <a:gd name="connsiteX72" fmla="*/ 5953 w 9603"/>
                  <a:gd name="connsiteY72" fmla="*/ 4084 h 10000"/>
                  <a:gd name="connsiteX73" fmla="*/ 6151 w 9603"/>
                  <a:gd name="connsiteY73" fmla="*/ 4555 h 10000"/>
                  <a:gd name="connsiteX74" fmla="*/ 6270 w 9603"/>
                  <a:gd name="connsiteY74" fmla="*/ 4607 h 10000"/>
                  <a:gd name="connsiteX75" fmla="*/ 6548 w 9603"/>
                  <a:gd name="connsiteY75" fmla="*/ 4607 h 10000"/>
                  <a:gd name="connsiteX76" fmla="*/ 6667 w 9603"/>
                  <a:gd name="connsiteY76" fmla="*/ 4817 h 10000"/>
                  <a:gd name="connsiteX77" fmla="*/ 6707 w 9603"/>
                  <a:gd name="connsiteY77" fmla="*/ 4974 h 10000"/>
                  <a:gd name="connsiteX78" fmla="*/ 7183 w 9603"/>
                  <a:gd name="connsiteY78" fmla="*/ 5602 h 10000"/>
                  <a:gd name="connsiteX79" fmla="*/ 6985 w 9603"/>
                  <a:gd name="connsiteY79" fmla="*/ 5497 h 10000"/>
                  <a:gd name="connsiteX80" fmla="*/ 6429 w 9603"/>
                  <a:gd name="connsiteY80" fmla="*/ 5602 h 10000"/>
                  <a:gd name="connsiteX81" fmla="*/ 6151 w 9603"/>
                  <a:gd name="connsiteY81" fmla="*/ 5288 h 10000"/>
                  <a:gd name="connsiteX82" fmla="*/ 5953 w 9603"/>
                  <a:gd name="connsiteY82" fmla="*/ 5314 h 10000"/>
                  <a:gd name="connsiteX83" fmla="*/ 6111 w 9603"/>
                  <a:gd name="connsiteY83" fmla="*/ 5523 h 10000"/>
                  <a:gd name="connsiteX84" fmla="*/ 6151 w 9603"/>
                  <a:gd name="connsiteY84" fmla="*/ 5681 h 10000"/>
                  <a:gd name="connsiteX85" fmla="*/ 5754 w 9603"/>
                  <a:gd name="connsiteY85" fmla="*/ 5969 h 10000"/>
                  <a:gd name="connsiteX86" fmla="*/ 5675 w 9603"/>
                  <a:gd name="connsiteY86" fmla="*/ 6126 h 10000"/>
                  <a:gd name="connsiteX87" fmla="*/ 5636 w 9603"/>
                  <a:gd name="connsiteY87" fmla="*/ 6256 h 10000"/>
                  <a:gd name="connsiteX88" fmla="*/ 5595 w 9603"/>
                  <a:gd name="connsiteY88" fmla="*/ 6308 h 10000"/>
                  <a:gd name="connsiteX89" fmla="*/ 5516 w 9603"/>
                  <a:gd name="connsiteY89" fmla="*/ 6414 h 10000"/>
                  <a:gd name="connsiteX90" fmla="*/ 5278 w 9603"/>
                  <a:gd name="connsiteY90" fmla="*/ 6492 h 10000"/>
                  <a:gd name="connsiteX91" fmla="*/ 5357 w 9603"/>
                  <a:gd name="connsiteY91" fmla="*/ 6675 h 10000"/>
                  <a:gd name="connsiteX92" fmla="*/ 5317 w 9603"/>
                  <a:gd name="connsiteY92" fmla="*/ 6727 h 10000"/>
                  <a:gd name="connsiteX93" fmla="*/ 5000 w 9603"/>
                  <a:gd name="connsiteY93" fmla="*/ 6885 h 10000"/>
                  <a:gd name="connsiteX94" fmla="*/ 4683 w 9603"/>
                  <a:gd name="connsiteY94" fmla="*/ 6859 h 10000"/>
                  <a:gd name="connsiteX95" fmla="*/ 4961 w 9603"/>
                  <a:gd name="connsiteY95" fmla="*/ 6963 h 10000"/>
                  <a:gd name="connsiteX96" fmla="*/ 4961 w 9603"/>
                  <a:gd name="connsiteY96" fmla="*/ 7277 h 10000"/>
                  <a:gd name="connsiteX97" fmla="*/ 4603 w 9603"/>
                  <a:gd name="connsiteY97" fmla="*/ 7356 h 10000"/>
                  <a:gd name="connsiteX98" fmla="*/ 4524 w 9603"/>
                  <a:gd name="connsiteY98" fmla="*/ 7225 h 10000"/>
                  <a:gd name="connsiteX99" fmla="*/ 4484 w 9603"/>
                  <a:gd name="connsiteY99" fmla="*/ 7121 h 10000"/>
                  <a:gd name="connsiteX100" fmla="*/ 4128 w 9603"/>
                  <a:gd name="connsiteY100" fmla="*/ 7199 h 10000"/>
                  <a:gd name="connsiteX101" fmla="*/ 4286 w 9603"/>
                  <a:gd name="connsiteY101" fmla="*/ 7304 h 10000"/>
                  <a:gd name="connsiteX102" fmla="*/ 4405 w 9603"/>
                  <a:gd name="connsiteY102" fmla="*/ 7408 h 10000"/>
                  <a:gd name="connsiteX103" fmla="*/ 4563 w 9603"/>
                  <a:gd name="connsiteY103" fmla="*/ 7670 h 10000"/>
                  <a:gd name="connsiteX104" fmla="*/ 4762 w 9603"/>
                  <a:gd name="connsiteY104" fmla="*/ 7618 h 10000"/>
                  <a:gd name="connsiteX105" fmla="*/ 4921 w 9603"/>
                  <a:gd name="connsiteY105" fmla="*/ 7827 h 10000"/>
                  <a:gd name="connsiteX106" fmla="*/ 5040 w 9603"/>
                  <a:gd name="connsiteY106" fmla="*/ 7879 h 10000"/>
                  <a:gd name="connsiteX107" fmla="*/ 5317 w 9603"/>
                  <a:gd name="connsiteY107" fmla="*/ 7853 h 10000"/>
                  <a:gd name="connsiteX108" fmla="*/ 5437 w 9603"/>
                  <a:gd name="connsiteY108" fmla="*/ 7984 h 10000"/>
                  <a:gd name="connsiteX109" fmla="*/ 5556 w 9603"/>
                  <a:gd name="connsiteY109" fmla="*/ 8115 h 10000"/>
                  <a:gd name="connsiteX110" fmla="*/ 6111 w 9603"/>
                  <a:gd name="connsiteY110" fmla="*/ 7932 h 10000"/>
                  <a:gd name="connsiteX111" fmla="*/ 6111 w 9603"/>
                  <a:gd name="connsiteY111" fmla="*/ 7853 h 10000"/>
                  <a:gd name="connsiteX112" fmla="*/ 5953 w 9603"/>
                  <a:gd name="connsiteY112" fmla="*/ 7696 h 10000"/>
                  <a:gd name="connsiteX113" fmla="*/ 6151 w 9603"/>
                  <a:gd name="connsiteY113" fmla="*/ 7540 h 10000"/>
                  <a:gd name="connsiteX114" fmla="*/ 6032 w 9603"/>
                  <a:gd name="connsiteY114" fmla="*/ 7356 h 10000"/>
                  <a:gd name="connsiteX115" fmla="*/ 6151 w 9603"/>
                  <a:gd name="connsiteY115" fmla="*/ 7277 h 10000"/>
                  <a:gd name="connsiteX116" fmla="*/ 6310 w 9603"/>
                  <a:gd name="connsiteY116" fmla="*/ 7460 h 10000"/>
                  <a:gd name="connsiteX117" fmla="*/ 6231 w 9603"/>
                  <a:gd name="connsiteY117" fmla="*/ 7566 h 10000"/>
                  <a:gd name="connsiteX118" fmla="*/ 6587 w 9603"/>
                  <a:gd name="connsiteY118" fmla="*/ 7618 h 10000"/>
                  <a:gd name="connsiteX119" fmla="*/ 6746 w 9603"/>
                  <a:gd name="connsiteY119" fmla="*/ 7696 h 10000"/>
                  <a:gd name="connsiteX120" fmla="*/ 6905 w 9603"/>
                  <a:gd name="connsiteY120" fmla="*/ 7906 h 10000"/>
                  <a:gd name="connsiteX121" fmla="*/ 6667 w 9603"/>
                  <a:gd name="connsiteY121" fmla="*/ 8089 h 10000"/>
                  <a:gd name="connsiteX122" fmla="*/ 6270 w 9603"/>
                  <a:gd name="connsiteY122" fmla="*/ 8219 h 10000"/>
                  <a:gd name="connsiteX123" fmla="*/ 6191 w 9603"/>
                  <a:gd name="connsiteY123" fmla="*/ 8377 h 10000"/>
                  <a:gd name="connsiteX124" fmla="*/ 5953 w 9603"/>
                  <a:gd name="connsiteY124" fmla="*/ 8455 h 10000"/>
                  <a:gd name="connsiteX125" fmla="*/ 6071 w 9603"/>
                  <a:gd name="connsiteY125" fmla="*/ 8612 h 10000"/>
                  <a:gd name="connsiteX126" fmla="*/ 6310 w 9603"/>
                  <a:gd name="connsiteY126" fmla="*/ 8612 h 10000"/>
                  <a:gd name="connsiteX127" fmla="*/ 6349 w 9603"/>
                  <a:gd name="connsiteY127" fmla="*/ 8612 h 10000"/>
                  <a:gd name="connsiteX128" fmla="*/ 6508 w 9603"/>
                  <a:gd name="connsiteY128" fmla="*/ 8900 h 10000"/>
                  <a:gd name="connsiteX129" fmla="*/ 6587 w 9603"/>
                  <a:gd name="connsiteY129" fmla="*/ 8612 h 10000"/>
                  <a:gd name="connsiteX130" fmla="*/ 6786 w 9603"/>
                  <a:gd name="connsiteY130" fmla="*/ 8560 h 10000"/>
                  <a:gd name="connsiteX131" fmla="*/ 6985 w 9603"/>
                  <a:gd name="connsiteY131" fmla="*/ 8638 h 10000"/>
                  <a:gd name="connsiteX132" fmla="*/ 6985 w 9603"/>
                  <a:gd name="connsiteY132" fmla="*/ 8665 h 10000"/>
                  <a:gd name="connsiteX133" fmla="*/ 7183 w 9603"/>
                  <a:gd name="connsiteY133" fmla="*/ 8612 h 10000"/>
                  <a:gd name="connsiteX134" fmla="*/ 7302 w 9603"/>
                  <a:gd name="connsiteY134" fmla="*/ 8796 h 10000"/>
                  <a:gd name="connsiteX135" fmla="*/ 6905 w 9603"/>
                  <a:gd name="connsiteY135" fmla="*/ 8691 h 10000"/>
                  <a:gd name="connsiteX136" fmla="*/ 6825 w 9603"/>
                  <a:gd name="connsiteY136" fmla="*/ 8718 h 10000"/>
                  <a:gd name="connsiteX137" fmla="*/ 6786 w 9603"/>
                  <a:gd name="connsiteY137" fmla="*/ 8926 h 10000"/>
                  <a:gd name="connsiteX138" fmla="*/ 6746 w 9603"/>
                  <a:gd name="connsiteY138" fmla="*/ 9058 h 10000"/>
                  <a:gd name="connsiteX139" fmla="*/ 7064 w 9603"/>
                  <a:gd name="connsiteY139" fmla="*/ 9031 h 10000"/>
                  <a:gd name="connsiteX140" fmla="*/ 7144 w 9603"/>
                  <a:gd name="connsiteY140" fmla="*/ 9110 h 10000"/>
                  <a:gd name="connsiteX141" fmla="*/ 7183 w 9603"/>
                  <a:gd name="connsiteY141" fmla="*/ 8953 h 10000"/>
                  <a:gd name="connsiteX142" fmla="*/ 7302 w 9603"/>
                  <a:gd name="connsiteY142" fmla="*/ 8744 h 10000"/>
                  <a:gd name="connsiteX143" fmla="*/ 7579 w 9603"/>
                  <a:gd name="connsiteY143" fmla="*/ 9136 h 10000"/>
                  <a:gd name="connsiteX144" fmla="*/ 8095 w 9603"/>
                  <a:gd name="connsiteY144" fmla="*/ 9895 h 10000"/>
                  <a:gd name="connsiteX0" fmla="*/ 8430 w 10000"/>
                  <a:gd name="connsiteY0" fmla="*/ 9895 h 10000"/>
                  <a:gd name="connsiteX1" fmla="*/ 8967 w 10000"/>
                  <a:gd name="connsiteY1" fmla="*/ 10000 h 10000"/>
                  <a:gd name="connsiteX2" fmla="*/ 9298 w 10000"/>
                  <a:gd name="connsiteY2" fmla="*/ 9790 h 10000"/>
                  <a:gd name="connsiteX3" fmla="*/ 10000 w 10000"/>
                  <a:gd name="connsiteY3" fmla="*/ 9371 h 10000"/>
                  <a:gd name="connsiteX4" fmla="*/ 6405 w 10000"/>
                  <a:gd name="connsiteY4" fmla="*/ 3900 h 10000"/>
                  <a:gd name="connsiteX5" fmla="*/ 6074 w 10000"/>
                  <a:gd name="connsiteY5" fmla="*/ 3900 h 10000"/>
                  <a:gd name="connsiteX6" fmla="*/ 5744 w 10000"/>
                  <a:gd name="connsiteY6" fmla="*/ 4005 h 10000"/>
                  <a:gd name="connsiteX7" fmla="*/ 5372 w 10000"/>
                  <a:gd name="connsiteY7" fmla="*/ 3979 h 10000"/>
                  <a:gd name="connsiteX8" fmla="*/ 5372 w 10000"/>
                  <a:gd name="connsiteY8" fmla="*/ 3482 h 10000"/>
                  <a:gd name="connsiteX9" fmla="*/ 5578 w 10000"/>
                  <a:gd name="connsiteY9" fmla="*/ 3455 h 10000"/>
                  <a:gd name="connsiteX10" fmla="*/ 5455 w 10000"/>
                  <a:gd name="connsiteY10" fmla="*/ 3325 h 10000"/>
                  <a:gd name="connsiteX11" fmla="*/ 5455 w 10000"/>
                  <a:gd name="connsiteY11" fmla="*/ 3115 h 10000"/>
                  <a:gd name="connsiteX12" fmla="*/ 5496 w 10000"/>
                  <a:gd name="connsiteY12" fmla="*/ 2985 h 10000"/>
                  <a:gd name="connsiteX13" fmla="*/ 5084 w 10000"/>
                  <a:gd name="connsiteY13" fmla="*/ 2775 h 10000"/>
                  <a:gd name="connsiteX14" fmla="*/ 4669 w 10000"/>
                  <a:gd name="connsiteY14" fmla="*/ 2540 h 10000"/>
                  <a:gd name="connsiteX15" fmla="*/ 4463 w 10000"/>
                  <a:gd name="connsiteY15" fmla="*/ 2382 h 10000"/>
                  <a:gd name="connsiteX16" fmla="*/ 4174 w 10000"/>
                  <a:gd name="connsiteY16" fmla="*/ 2330 h 10000"/>
                  <a:gd name="connsiteX17" fmla="*/ 3844 w 10000"/>
                  <a:gd name="connsiteY17" fmla="*/ 2356 h 10000"/>
                  <a:gd name="connsiteX18" fmla="*/ 3512 w 10000"/>
                  <a:gd name="connsiteY18" fmla="*/ 2278 h 10000"/>
                  <a:gd name="connsiteX19" fmla="*/ 3099 w 10000"/>
                  <a:gd name="connsiteY19" fmla="*/ 1649 h 10000"/>
                  <a:gd name="connsiteX20" fmla="*/ 2975 w 10000"/>
                  <a:gd name="connsiteY20" fmla="*/ 1492 h 10000"/>
                  <a:gd name="connsiteX21" fmla="*/ 2851 w 10000"/>
                  <a:gd name="connsiteY21" fmla="*/ 1126 h 10000"/>
                  <a:gd name="connsiteX22" fmla="*/ 2686 w 10000"/>
                  <a:gd name="connsiteY22" fmla="*/ 785 h 10000"/>
                  <a:gd name="connsiteX23" fmla="*/ 2190 w 10000"/>
                  <a:gd name="connsiteY23" fmla="*/ 549 h 10000"/>
                  <a:gd name="connsiteX24" fmla="*/ 1900 w 10000"/>
                  <a:gd name="connsiteY24" fmla="*/ 52 h 10000"/>
                  <a:gd name="connsiteX25" fmla="*/ 1529 w 10000"/>
                  <a:gd name="connsiteY25" fmla="*/ 52 h 10000"/>
                  <a:gd name="connsiteX26" fmla="*/ 1363 w 10000"/>
                  <a:gd name="connsiteY26" fmla="*/ 157 h 10000"/>
                  <a:gd name="connsiteX27" fmla="*/ 1323 w 10000"/>
                  <a:gd name="connsiteY27" fmla="*/ 0 h 10000"/>
                  <a:gd name="connsiteX28" fmla="*/ 785 w 10000"/>
                  <a:gd name="connsiteY28" fmla="*/ 104 h 10000"/>
                  <a:gd name="connsiteX29" fmla="*/ 1363 w 10000"/>
                  <a:gd name="connsiteY29" fmla="*/ 210 h 10000"/>
                  <a:gd name="connsiteX30" fmla="*/ 1323 w 10000"/>
                  <a:gd name="connsiteY30" fmla="*/ 445 h 10000"/>
                  <a:gd name="connsiteX31" fmla="*/ 1446 w 10000"/>
                  <a:gd name="connsiteY31" fmla="*/ 759 h 10000"/>
                  <a:gd name="connsiteX32" fmla="*/ 1570 w 10000"/>
                  <a:gd name="connsiteY32" fmla="*/ 942 h 10000"/>
                  <a:gd name="connsiteX33" fmla="*/ 1363 w 10000"/>
                  <a:gd name="connsiteY33" fmla="*/ 1282 h 10000"/>
                  <a:gd name="connsiteX34" fmla="*/ 1199 w 10000"/>
                  <a:gd name="connsiteY34" fmla="*/ 1282 h 10000"/>
                  <a:gd name="connsiteX35" fmla="*/ 1033 w 10000"/>
                  <a:gd name="connsiteY35" fmla="*/ 1518 h 10000"/>
                  <a:gd name="connsiteX36" fmla="*/ 1323 w 10000"/>
                  <a:gd name="connsiteY36" fmla="*/ 1623 h 10000"/>
                  <a:gd name="connsiteX37" fmla="*/ 951 w 10000"/>
                  <a:gd name="connsiteY37" fmla="*/ 1597 h 10000"/>
                  <a:gd name="connsiteX38" fmla="*/ 785 w 10000"/>
                  <a:gd name="connsiteY38" fmla="*/ 1911 h 10000"/>
                  <a:gd name="connsiteX39" fmla="*/ 744 w 10000"/>
                  <a:gd name="connsiteY39" fmla="*/ 1963 h 10000"/>
                  <a:gd name="connsiteX40" fmla="*/ 578 w 10000"/>
                  <a:gd name="connsiteY40" fmla="*/ 2304 h 10000"/>
                  <a:gd name="connsiteX41" fmla="*/ 827 w 10000"/>
                  <a:gd name="connsiteY41" fmla="*/ 2382 h 10000"/>
                  <a:gd name="connsiteX42" fmla="*/ 496 w 10000"/>
                  <a:gd name="connsiteY42" fmla="*/ 2644 h 10000"/>
                  <a:gd name="connsiteX43" fmla="*/ 82 w 10000"/>
                  <a:gd name="connsiteY43" fmla="*/ 2932 h 10000"/>
                  <a:gd name="connsiteX44" fmla="*/ 0 w 10000"/>
                  <a:gd name="connsiteY44" fmla="*/ 3089 h 10000"/>
                  <a:gd name="connsiteX45" fmla="*/ 207 w 10000"/>
                  <a:gd name="connsiteY45" fmla="*/ 3429 h 10000"/>
                  <a:gd name="connsiteX46" fmla="*/ 0 w 10000"/>
                  <a:gd name="connsiteY46" fmla="*/ 3744 h 10000"/>
                  <a:gd name="connsiteX47" fmla="*/ 42 w 10000"/>
                  <a:gd name="connsiteY47" fmla="*/ 4084 h 10000"/>
                  <a:gd name="connsiteX48" fmla="*/ 166 w 10000"/>
                  <a:gd name="connsiteY48" fmla="*/ 4189 h 10000"/>
                  <a:gd name="connsiteX49" fmla="*/ 413 w 10000"/>
                  <a:gd name="connsiteY49" fmla="*/ 4162 h 10000"/>
                  <a:gd name="connsiteX50" fmla="*/ 909 w 10000"/>
                  <a:gd name="connsiteY50" fmla="*/ 4215 h 10000"/>
                  <a:gd name="connsiteX51" fmla="*/ 1323 w 10000"/>
                  <a:gd name="connsiteY51" fmla="*/ 4110 h 10000"/>
                  <a:gd name="connsiteX52" fmla="*/ 1778 w 10000"/>
                  <a:gd name="connsiteY52" fmla="*/ 4110 h 10000"/>
                  <a:gd name="connsiteX53" fmla="*/ 2066 w 10000"/>
                  <a:gd name="connsiteY53" fmla="*/ 4005 h 10000"/>
                  <a:gd name="connsiteX54" fmla="*/ 2148 w 10000"/>
                  <a:gd name="connsiteY54" fmla="*/ 4031 h 10000"/>
                  <a:gd name="connsiteX55" fmla="*/ 2025 w 10000"/>
                  <a:gd name="connsiteY55" fmla="*/ 4084 h 10000"/>
                  <a:gd name="connsiteX56" fmla="*/ 2314 w 10000"/>
                  <a:gd name="connsiteY56" fmla="*/ 4319 h 10000"/>
                  <a:gd name="connsiteX57" fmla="*/ 2521 w 10000"/>
                  <a:gd name="connsiteY57" fmla="*/ 4267 h 10000"/>
                  <a:gd name="connsiteX58" fmla="*/ 2811 w 10000"/>
                  <a:gd name="connsiteY58" fmla="*/ 4371 h 10000"/>
                  <a:gd name="connsiteX59" fmla="*/ 3181 w 10000"/>
                  <a:gd name="connsiteY59" fmla="*/ 4345 h 10000"/>
                  <a:gd name="connsiteX60" fmla="*/ 3802 w 10000"/>
                  <a:gd name="connsiteY60" fmla="*/ 4425 h 10000"/>
                  <a:gd name="connsiteX61" fmla="*/ 3966 w 10000"/>
                  <a:gd name="connsiteY61" fmla="*/ 4477 h 10000"/>
                  <a:gd name="connsiteX62" fmla="*/ 4545 w 10000"/>
                  <a:gd name="connsiteY62" fmla="*/ 4345 h 10000"/>
                  <a:gd name="connsiteX63" fmla="*/ 4629 w 10000"/>
                  <a:gd name="connsiteY63" fmla="*/ 4425 h 10000"/>
                  <a:gd name="connsiteX64" fmla="*/ 4793 w 10000"/>
                  <a:gd name="connsiteY64" fmla="*/ 4319 h 10000"/>
                  <a:gd name="connsiteX65" fmla="*/ 4877 w 10000"/>
                  <a:gd name="connsiteY65" fmla="*/ 4451 h 10000"/>
                  <a:gd name="connsiteX66" fmla="*/ 5455 w 10000"/>
                  <a:gd name="connsiteY66" fmla="*/ 4293 h 10000"/>
                  <a:gd name="connsiteX67" fmla="*/ 5455 w 10000"/>
                  <a:gd name="connsiteY67" fmla="*/ 4136 h 10000"/>
                  <a:gd name="connsiteX68" fmla="*/ 5578 w 10000"/>
                  <a:gd name="connsiteY68" fmla="*/ 4110 h 10000"/>
                  <a:gd name="connsiteX69" fmla="*/ 5703 w 10000"/>
                  <a:gd name="connsiteY69" fmla="*/ 4162 h 10000"/>
                  <a:gd name="connsiteX70" fmla="*/ 6116 w 10000"/>
                  <a:gd name="connsiteY70" fmla="*/ 4058 h 10000"/>
                  <a:gd name="connsiteX71" fmla="*/ 6199 w 10000"/>
                  <a:gd name="connsiteY71" fmla="*/ 4084 h 10000"/>
                  <a:gd name="connsiteX72" fmla="*/ 6405 w 10000"/>
                  <a:gd name="connsiteY72" fmla="*/ 4555 h 10000"/>
                  <a:gd name="connsiteX73" fmla="*/ 6529 w 10000"/>
                  <a:gd name="connsiteY73" fmla="*/ 4607 h 10000"/>
                  <a:gd name="connsiteX74" fmla="*/ 6819 w 10000"/>
                  <a:gd name="connsiteY74" fmla="*/ 4607 h 10000"/>
                  <a:gd name="connsiteX75" fmla="*/ 6943 w 10000"/>
                  <a:gd name="connsiteY75" fmla="*/ 4817 h 10000"/>
                  <a:gd name="connsiteX76" fmla="*/ 6984 w 10000"/>
                  <a:gd name="connsiteY76" fmla="*/ 4974 h 10000"/>
                  <a:gd name="connsiteX77" fmla="*/ 7480 w 10000"/>
                  <a:gd name="connsiteY77" fmla="*/ 5602 h 10000"/>
                  <a:gd name="connsiteX78" fmla="*/ 7274 w 10000"/>
                  <a:gd name="connsiteY78" fmla="*/ 5497 h 10000"/>
                  <a:gd name="connsiteX79" fmla="*/ 6695 w 10000"/>
                  <a:gd name="connsiteY79" fmla="*/ 5602 h 10000"/>
                  <a:gd name="connsiteX80" fmla="*/ 6405 w 10000"/>
                  <a:gd name="connsiteY80" fmla="*/ 5288 h 10000"/>
                  <a:gd name="connsiteX81" fmla="*/ 6199 w 10000"/>
                  <a:gd name="connsiteY81" fmla="*/ 5314 h 10000"/>
                  <a:gd name="connsiteX82" fmla="*/ 6364 w 10000"/>
                  <a:gd name="connsiteY82" fmla="*/ 5523 h 10000"/>
                  <a:gd name="connsiteX83" fmla="*/ 6405 w 10000"/>
                  <a:gd name="connsiteY83" fmla="*/ 5681 h 10000"/>
                  <a:gd name="connsiteX84" fmla="*/ 5992 w 10000"/>
                  <a:gd name="connsiteY84" fmla="*/ 5969 h 10000"/>
                  <a:gd name="connsiteX85" fmla="*/ 5910 w 10000"/>
                  <a:gd name="connsiteY85" fmla="*/ 6126 h 10000"/>
                  <a:gd name="connsiteX86" fmla="*/ 5869 w 10000"/>
                  <a:gd name="connsiteY86" fmla="*/ 6256 h 10000"/>
                  <a:gd name="connsiteX87" fmla="*/ 5826 w 10000"/>
                  <a:gd name="connsiteY87" fmla="*/ 6308 h 10000"/>
                  <a:gd name="connsiteX88" fmla="*/ 5744 w 10000"/>
                  <a:gd name="connsiteY88" fmla="*/ 6414 h 10000"/>
                  <a:gd name="connsiteX89" fmla="*/ 5496 w 10000"/>
                  <a:gd name="connsiteY89" fmla="*/ 6492 h 10000"/>
                  <a:gd name="connsiteX90" fmla="*/ 5578 w 10000"/>
                  <a:gd name="connsiteY90" fmla="*/ 6675 h 10000"/>
                  <a:gd name="connsiteX91" fmla="*/ 5537 w 10000"/>
                  <a:gd name="connsiteY91" fmla="*/ 6727 h 10000"/>
                  <a:gd name="connsiteX92" fmla="*/ 5207 w 10000"/>
                  <a:gd name="connsiteY92" fmla="*/ 6885 h 10000"/>
                  <a:gd name="connsiteX93" fmla="*/ 4877 w 10000"/>
                  <a:gd name="connsiteY93" fmla="*/ 6859 h 10000"/>
                  <a:gd name="connsiteX94" fmla="*/ 5166 w 10000"/>
                  <a:gd name="connsiteY94" fmla="*/ 6963 h 10000"/>
                  <a:gd name="connsiteX95" fmla="*/ 5166 w 10000"/>
                  <a:gd name="connsiteY95" fmla="*/ 7277 h 10000"/>
                  <a:gd name="connsiteX96" fmla="*/ 4793 w 10000"/>
                  <a:gd name="connsiteY96" fmla="*/ 7356 h 10000"/>
                  <a:gd name="connsiteX97" fmla="*/ 4711 w 10000"/>
                  <a:gd name="connsiteY97" fmla="*/ 7225 h 10000"/>
                  <a:gd name="connsiteX98" fmla="*/ 4669 w 10000"/>
                  <a:gd name="connsiteY98" fmla="*/ 7121 h 10000"/>
                  <a:gd name="connsiteX99" fmla="*/ 4299 w 10000"/>
                  <a:gd name="connsiteY99" fmla="*/ 7199 h 10000"/>
                  <a:gd name="connsiteX100" fmla="*/ 4463 w 10000"/>
                  <a:gd name="connsiteY100" fmla="*/ 7304 h 10000"/>
                  <a:gd name="connsiteX101" fmla="*/ 4587 w 10000"/>
                  <a:gd name="connsiteY101" fmla="*/ 7408 h 10000"/>
                  <a:gd name="connsiteX102" fmla="*/ 4752 w 10000"/>
                  <a:gd name="connsiteY102" fmla="*/ 7670 h 10000"/>
                  <a:gd name="connsiteX103" fmla="*/ 4959 w 10000"/>
                  <a:gd name="connsiteY103" fmla="*/ 7618 h 10000"/>
                  <a:gd name="connsiteX104" fmla="*/ 5124 w 10000"/>
                  <a:gd name="connsiteY104" fmla="*/ 7827 h 10000"/>
                  <a:gd name="connsiteX105" fmla="*/ 5248 w 10000"/>
                  <a:gd name="connsiteY105" fmla="*/ 7879 h 10000"/>
                  <a:gd name="connsiteX106" fmla="*/ 5537 w 10000"/>
                  <a:gd name="connsiteY106" fmla="*/ 7853 h 10000"/>
                  <a:gd name="connsiteX107" fmla="*/ 5662 w 10000"/>
                  <a:gd name="connsiteY107" fmla="*/ 7984 h 10000"/>
                  <a:gd name="connsiteX108" fmla="*/ 5786 w 10000"/>
                  <a:gd name="connsiteY108" fmla="*/ 8115 h 10000"/>
                  <a:gd name="connsiteX109" fmla="*/ 6364 w 10000"/>
                  <a:gd name="connsiteY109" fmla="*/ 7932 h 10000"/>
                  <a:gd name="connsiteX110" fmla="*/ 6364 w 10000"/>
                  <a:gd name="connsiteY110" fmla="*/ 7853 h 10000"/>
                  <a:gd name="connsiteX111" fmla="*/ 6199 w 10000"/>
                  <a:gd name="connsiteY111" fmla="*/ 7696 h 10000"/>
                  <a:gd name="connsiteX112" fmla="*/ 6405 w 10000"/>
                  <a:gd name="connsiteY112" fmla="*/ 7540 h 10000"/>
                  <a:gd name="connsiteX113" fmla="*/ 6281 w 10000"/>
                  <a:gd name="connsiteY113" fmla="*/ 7356 h 10000"/>
                  <a:gd name="connsiteX114" fmla="*/ 6405 w 10000"/>
                  <a:gd name="connsiteY114" fmla="*/ 7277 h 10000"/>
                  <a:gd name="connsiteX115" fmla="*/ 6571 w 10000"/>
                  <a:gd name="connsiteY115" fmla="*/ 7460 h 10000"/>
                  <a:gd name="connsiteX116" fmla="*/ 6489 w 10000"/>
                  <a:gd name="connsiteY116" fmla="*/ 7566 h 10000"/>
                  <a:gd name="connsiteX117" fmla="*/ 6859 w 10000"/>
                  <a:gd name="connsiteY117" fmla="*/ 7618 h 10000"/>
                  <a:gd name="connsiteX118" fmla="*/ 7025 w 10000"/>
                  <a:gd name="connsiteY118" fmla="*/ 7696 h 10000"/>
                  <a:gd name="connsiteX119" fmla="*/ 7190 w 10000"/>
                  <a:gd name="connsiteY119" fmla="*/ 7906 h 10000"/>
                  <a:gd name="connsiteX120" fmla="*/ 6943 w 10000"/>
                  <a:gd name="connsiteY120" fmla="*/ 8089 h 10000"/>
                  <a:gd name="connsiteX121" fmla="*/ 6529 w 10000"/>
                  <a:gd name="connsiteY121" fmla="*/ 8219 h 10000"/>
                  <a:gd name="connsiteX122" fmla="*/ 6447 w 10000"/>
                  <a:gd name="connsiteY122" fmla="*/ 8377 h 10000"/>
                  <a:gd name="connsiteX123" fmla="*/ 6199 w 10000"/>
                  <a:gd name="connsiteY123" fmla="*/ 8455 h 10000"/>
                  <a:gd name="connsiteX124" fmla="*/ 6322 w 10000"/>
                  <a:gd name="connsiteY124" fmla="*/ 8612 h 10000"/>
                  <a:gd name="connsiteX125" fmla="*/ 6571 w 10000"/>
                  <a:gd name="connsiteY125" fmla="*/ 8612 h 10000"/>
                  <a:gd name="connsiteX126" fmla="*/ 6611 w 10000"/>
                  <a:gd name="connsiteY126" fmla="*/ 8612 h 10000"/>
                  <a:gd name="connsiteX127" fmla="*/ 6777 w 10000"/>
                  <a:gd name="connsiteY127" fmla="*/ 8900 h 10000"/>
                  <a:gd name="connsiteX128" fmla="*/ 6859 w 10000"/>
                  <a:gd name="connsiteY128" fmla="*/ 8612 h 10000"/>
                  <a:gd name="connsiteX129" fmla="*/ 7067 w 10000"/>
                  <a:gd name="connsiteY129" fmla="*/ 8560 h 10000"/>
                  <a:gd name="connsiteX130" fmla="*/ 7274 w 10000"/>
                  <a:gd name="connsiteY130" fmla="*/ 8638 h 10000"/>
                  <a:gd name="connsiteX131" fmla="*/ 7274 w 10000"/>
                  <a:gd name="connsiteY131" fmla="*/ 8665 h 10000"/>
                  <a:gd name="connsiteX132" fmla="*/ 7480 w 10000"/>
                  <a:gd name="connsiteY132" fmla="*/ 8612 h 10000"/>
                  <a:gd name="connsiteX133" fmla="*/ 7604 w 10000"/>
                  <a:gd name="connsiteY133" fmla="*/ 8796 h 10000"/>
                  <a:gd name="connsiteX134" fmla="*/ 7190 w 10000"/>
                  <a:gd name="connsiteY134" fmla="*/ 8691 h 10000"/>
                  <a:gd name="connsiteX135" fmla="*/ 7107 w 10000"/>
                  <a:gd name="connsiteY135" fmla="*/ 8718 h 10000"/>
                  <a:gd name="connsiteX136" fmla="*/ 7067 w 10000"/>
                  <a:gd name="connsiteY136" fmla="*/ 8926 h 10000"/>
                  <a:gd name="connsiteX137" fmla="*/ 7025 w 10000"/>
                  <a:gd name="connsiteY137" fmla="*/ 9058 h 10000"/>
                  <a:gd name="connsiteX138" fmla="*/ 7356 w 10000"/>
                  <a:gd name="connsiteY138" fmla="*/ 9031 h 10000"/>
                  <a:gd name="connsiteX139" fmla="*/ 7439 w 10000"/>
                  <a:gd name="connsiteY139" fmla="*/ 9110 h 10000"/>
                  <a:gd name="connsiteX140" fmla="*/ 7480 w 10000"/>
                  <a:gd name="connsiteY140" fmla="*/ 8953 h 10000"/>
                  <a:gd name="connsiteX141" fmla="*/ 7604 w 10000"/>
                  <a:gd name="connsiteY141" fmla="*/ 8744 h 10000"/>
                  <a:gd name="connsiteX142" fmla="*/ 7892 w 10000"/>
                  <a:gd name="connsiteY142" fmla="*/ 9136 h 10000"/>
                  <a:gd name="connsiteX143" fmla="*/ 8430 w 10000"/>
                  <a:gd name="connsiteY143" fmla="*/ 9895 h 10000"/>
                  <a:gd name="connsiteX0" fmla="*/ 8430 w 9298"/>
                  <a:gd name="connsiteY0" fmla="*/ 9895 h 10000"/>
                  <a:gd name="connsiteX1" fmla="*/ 8967 w 9298"/>
                  <a:gd name="connsiteY1" fmla="*/ 10000 h 10000"/>
                  <a:gd name="connsiteX2" fmla="*/ 9298 w 9298"/>
                  <a:gd name="connsiteY2" fmla="*/ 9790 h 10000"/>
                  <a:gd name="connsiteX3" fmla="*/ 6405 w 9298"/>
                  <a:gd name="connsiteY3" fmla="*/ 3900 h 10000"/>
                  <a:gd name="connsiteX4" fmla="*/ 6074 w 9298"/>
                  <a:gd name="connsiteY4" fmla="*/ 3900 h 10000"/>
                  <a:gd name="connsiteX5" fmla="*/ 5744 w 9298"/>
                  <a:gd name="connsiteY5" fmla="*/ 4005 h 10000"/>
                  <a:gd name="connsiteX6" fmla="*/ 5372 w 9298"/>
                  <a:gd name="connsiteY6" fmla="*/ 3979 h 10000"/>
                  <a:gd name="connsiteX7" fmla="*/ 5372 w 9298"/>
                  <a:gd name="connsiteY7" fmla="*/ 3482 h 10000"/>
                  <a:gd name="connsiteX8" fmla="*/ 5578 w 9298"/>
                  <a:gd name="connsiteY8" fmla="*/ 3455 h 10000"/>
                  <a:gd name="connsiteX9" fmla="*/ 5455 w 9298"/>
                  <a:gd name="connsiteY9" fmla="*/ 3325 h 10000"/>
                  <a:gd name="connsiteX10" fmla="*/ 5455 w 9298"/>
                  <a:gd name="connsiteY10" fmla="*/ 3115 h 10000"/>
                  <a:gd name="connsiteX11" fmla="*/ 5496 w 9298"/>
                  <a:gd name="connsiteY11" fmla="*/ 2985 h 10000"/>
                  <a:gd name="connsiteX12" fmla="*/ 5084 w 9298"/>
                  <a:gd name="connsiteY12" fmla="*/ 2775 h 10000"/>
                  <a:gd name="connsiteX13" fmla="*/ 4669 w 9298"/>
                  <a:gd name="connsiteY13" fmla="*/ 2540 h 10000"/>
                  <a:gd name="connsiteX14" fmla="*/ 4463 w 9298"/>
                  <a:gd name="connsiteY14" fmla="*/ 2382 h 10000"/>
                  <a:gd name="connsiteX15" fmla="*/ 4174 w 9298"/>
                  <a:gd name="connsiteY15" fmla="*/ 2330 h 10000"/>
                  <a:gd name="connsiteX16" fmla="*/ 3844 w 9298"/>
                  <a:gd name="connsiteY16" fmla="*/ 2356 h 10000"/>
                  <a:gd name="connsiteX17" fmla="*/ 3512 w 9298"/>
                  <a:gd name="connsiteY17" fmla="*/ 2278 h 10000"/>
                  <a:gd name="connsiteX18" fmla="*/ 3099 w 9298"/>
                  <a:gd name="connsiteY18" fmla="*/ 1649 h 10000"/>
                  <a:gd name="connsiteX19" fmla="*/ 2975 w 9298"/>
                  <a:gd name="connsiteY19" fmla="*/ 1492 h 10000"/>
                  <a:gd name="connsiteX20" fmla="*/ 2851 w 9298"/>
                  <a:gd name="connsiteY20" fmla="*/ 1126 h 10000"/>
                  <a:gd name="connsiteX21" fmla="*/ 2686 w 9298"/>
                  <a:gd name="connsiteY21" fmla="*/ 785 h 10000"/>
                  <a:gd name="connsiteX22" fmla="*/ 2190 w 9298"/>
                  <a:gd name="connsiteY22" fmla="*/ 549 h 10000"/>
                  <a:gd name="connsiteX23" fmla="*/ 1900 w 9298"/>
                  <a:gd name="connsiteY23" fmla="*/ 52 h 10000"/>
                  <a:gd name="connsiteX24" fmla="*/ 1529 w 9298"/>
                  <a:gd name="connsiteY24" fmla="*/ 52 h 10000"/>
                  <a:gd name="connsiteX25" fmla="*/ 1363 w 9298"/>
                  <a:gd name="connsiteY25" fmla="*/ 157 h 10000"/>
                  <a:gd name="connsiteX26" fmla="*/ 1323 w 9298"/>
                  <a:gd name="connsiteY26" fmla="*/ 0 h 10000"/>
                  <a:gd name="connsiteX27" fmla="*/ 785 w 9298"/>
                  <a:gd name="connsiteY27" fmla="*/ 104 h 10000"/>
                  <a:gd name="connsiteX28" fmla="*/ 1363 w 9298"/>
                  <a:gd name="connsiteY28" fmla="*/ 210 h 10000"/>
                  <a:gd name="connsiteX29" fmla="*/ 1323 w 9298"/>
                  <a:gd name="connsiteY29" fmla="*/ 445 h 10000"/>
                  <a:gd name="connsiteX30" fmla="*/ 1446 w 9298"/>
                  <a:gd name="connsiteY30" fmla="*/ 759 h 10000"/>
                  <a:gd name="connsiteX31" fmla="*/ 1570 w 9298"/>
                  <a:gd name="connsiteY31" fmla="*/ 942 h 10000"/>
                  <a:gd name="connsiteX32" fmla="*/ 1363 w 9298"/>
                  <a:gd name="connsiteY32" fmla="*/ 1282 h 10000"/>
                  <a:gd name="connsiteX33" fmla="*/ 1199 w 9298"/>
                  <a:gd name="connsiteY33" fmla="*/ 1282 h 10000"/>
                  <a:gd name="connsiteX34" fmla="*/ 1033 w 9298"/>
                  <a:gd name="connsiteY34" fmla="*/ 1518 h 10000"/>
                  <a:gd name="connsiteX35" fmla="*/ 1323 w 9298"/>
                  <a:gd name="connsiteY35" fmla="*/ 1623 h 10000"/>
                  <a:gd name="connsiteX36" fmla="*/ 951 w 9298"/>
                  <a:gd name="connsiteY36" fmla="*/ 1597 h 10000"/>
                  <a:gd name="connsiteX37" fmla="*/ 785 w 9298"/>
                  <a:gd name="connsiteY37" fmla="*/ 1911 h 10000"/>
                  <a:gd name="connsiteX38" fmla="*/ 744 w 9298"/>
                  <a:gd name="connsiteY38" fmla="*/ 1963 h 10000"/>
                  <a:gd name="connsiteX39" fmla="*/ 578 w 9298"/>
                  <a:gd name="connsiteY39" fmla="*/ 2304 h 10000"/>
                  <a:gd name="connsiteX40" fmla="*/ 827 w 9298"/>
                  <a:gd name="connsiteY40" fmla="*/ 2382 h 10000"/>
                  <a:gd name="connsiteX41" fmla="*/ 496 w 9298"/>
                  <a:gd name="connsiteY41" fmla="*/ 2644 h 10000"/>
                  <a:gd name="connsiteX42" fmla="*/ 82 w 9298"/>
                  <a:gd name="connsiteY42" fmla="*/ 2932 h 10000"/>
                  <a:gd name="connsiteX43" fmla="*/ 0 w 9298"/>
                  <a:gd name="connsiteY43" fmla="*/ 3089 h 10000"/>
                  <a:gd name="connsiteX44" fmla="*/ 207 w 9298"/>
                  <a:gd name="connsiteY44" fmla="*/ 3429 h 10000"/>
                  <a:gd name="connsiteX45" fmla="*/ 0 w 9298"/>
                  <a:gd name="connsiteY45" fmla="*/ 3744 h 10000"/>
                  <a:gd name="connsiteX46" fmla="*/ 42 w 9298"/>
                  <a:gd name="connsiteY46" fmla="*/ 4084 h 10000"/>
                  <a:gd name="connsiteX47" fmla="*/ 166 w 9298"/>
                  <a:gd name="connsiteY47" fmla="*/ 4189 h 10000"/>
                  <a:gd name="connsiteX48" fmla="*/ 413 w 9298"/>
                  <a:gd name="connsiteY48" fmla="*/ 4162 h 10000"/>
                  <a:gd name="connsiteX49" fmla="*/ 909 w 9298"/>
                  <a:gd name="connsiteY49" fmla="*/ 4215 h 10000"/>
                  <a:gd name="connsiteX50" fmla="*/ 1323 w 9298"/>
                  <a:gd name="connsiteY50" fmla="*/ 4110 h 10000"/>
                  <a:gd name="connsiteX51" fmla="*/ 1778 w 9298"/>
                  <a:gd name="connsiteY51" fmla="*/ 4110 h 10000"/>
                  <a:gd name="connsiteX52" fmla="*/ 2066 w 9298"/>
                  <a:gd name="connsiteY52" fmla="*/ 4005 h 10000"/>
                  <a:gd name="connsiteX53" fmla="*/ 2148 w 9298"/>
                  <a:gd name="connsiteY53" fmla="*/ 4031 h 10000"/>
                  <a:gd name="connsiteX54" fmla="*/ 2025 w 9298"/>
                  <a:gd name="connsiteY54" fmla="*/ 4084 h 10000"/>
                  <a:gd name="connsiteX55" fmla="*/ 2314 w 9298"/>
                  <a:gd name="connsiteY55" fmla="*/ 4319 h 10000"/>
                  <a:gd name="connsiteX56" fmla="*/ 2521 w 9298"/>
                  <a:gd name="connsiteY56" fmla="*/ 4267 h 10000"/>
                  <a:gd name="connsiteX57" fmla="*/ 2811 w 9298"/>
                  <a:gd name="connsiteY57" fmla="*/ 4371 h 10000"/>
                  <a:gd name="connsiteX58" fmla="*/ 3181 w 9298"/>
                  <a:gd name="connsiteY58" fmla="*/ 4345 h 10000"/>
                  <a:gd name="connsiteX59" fmla="*/ 3802 w 9298"/>
                  <a:gd name="connsiteY59" fmla="*/ 4425 h 10000"/>
                  <a:gd name="connsiteX60" fmla="*/ 3966 w 9298"/>
                  <a:gd name="connsiteY60" fmla="*/ 4477 h 10000"/>
                  <a:gd name="connsiteX61" fmla="*/ 4545 w 9298"/>
                  <a:gd name="connsiteY61" fmla="*/ 4345 h 10000"/>
                  <a:gd name="connsiteX62" fmla="*/ 4629 w 9298"/>
                  <a:gd name="connsiteY62" fmla="*/ 4425 h 10000"/>
                  <a:gd name="connsiteX63" fmla="*/ 4793 w 9298"/>
                  <a:gd name="connsiteY63" fmla="*/ 4319 h 10000"/>
                  <a:gd name="connsiteX64" fmla="*/ 4877 w 9298"/>
                  <a:gd name="connsiteY64" fmla="*/ 4451 h 10000"/>
                  <a:gd name="connsiteX65" fmla="*/ 5455 w 9298"/>
                  <a:gd name="connsiteY65" fmla="*/ 4293 h 10000"/>
                  <a:gd name="connsiteX66" fmla="*/ 5455 w 9298"/>
                  <a:gd name="connsiteY66" fmla="*/ 4136 h 10000"/>
                  <a:gd name="connsiteX67" fmla="*/ 5578 w 9298"/>
                  <a:gd name="connsiteY67" fmla="*/ 4110 h 10000"/>
                  <a:gd name="connsiteX68" fmla="*/ 5703 w 9298"/>
                  <a:gd name="connsiteY68" fmla="*/ 4162 h 10000"/>
                  <a:gd name="connsiteX69" fmla="*/ 6116 w 9298"/>
                  <a:gd name="connsiteY69" fmla="*/ 4058 h 10000"/>
                  <a:gd name="connsiteX70" fmla="*/ 6199 w 9298"/>
                  <a:gd name="connsiteY70" fmla="*/ 4084 h 10000"/>
                  <a:gd name="connsiteX71" fmla="*/ 6405 w 9298"/>
                  <a:gd name="connsiteY71" fmla="*/ 4555 h 10000"/>
                  <a:gd name="connsiteX72" fmla="*/ 6529 w 9298"/>
                  <a:gd name="connsiteY72" fmla="*/ 4607 h 10000"/>
                  <a:gd name="connsiteX73" fmla="*/ 6819 w 9298"/>
                  <a:gd name="connsiteY73" fmla="*/ 4607 h 10000"/>
                  <a:gd name="connsiteX74" fmla="*/ 6943 w 9298"/>
                  <a:gd name="connsiteY74" fmla="*/ 4817 h 10000"/>
                  <a:gd name="connsiteX75" fmla="*/ 6984 w 9298"/>
                  <a:gd name="connsiteY75" fmla="*/ 4974 h 10000"/>
                  <a:gd name="connsiteX76" fmla="*/ 7480 w 9298"/>
                  <a:gd name="connsiteY76" fmla="*/ 5602 h 10000"/>
                  <a:gd name="connsiteX77" fmla="*/ 7274 w 9298"/>
                  <a:gd name="connsiteY77" fmla="*/ 5497 h 10000"/>
                  <a:gd name="connsiteX78" fmla="*/ 6695 w 9298"/>
                  <a:gd name="connsiteY78" fmla="*/ 5602 h 10000"/>
                  <a:gd name="connsiteX79" fmla="*/ 6405 w 9298"/>
                  <a:gd name="connsiteY79" fmla="*/ 5288 h 10000"/>
                  <a:gd name="connsiteX80" fmla="*/ 6199 w 9298"/>
                  <a:gd name="connsiteY80" fmla="*/ 5314 h 10000"/>
                  <a:gd name="connsiteX81" fmla="*/ 6364 w 9298"/>
                  <a:gd name="connsiteY81" fmla="*/ 5523 h 10000"/>
                  <a:gd name="connsiteX82" fmla="*/ 6405 w 9298"/>
                  <a:gd name="connsiteY82" fmla="*/ 5681 h 10000"/>
                  <a:gd name="connsiteX83" fmla="*/ 5992 w 9298"/>
                  <a:gd name="connsiteY83" fmla="*/ 5969 h 10000"/>
                  <a:gd name="connsiteX84" fmla="*/ 5910 w 9298"/>
                  <a:gd name="connsiteY84" fmla="*/ 6126 h 10000"/>
                  <a:gd name="connsiteX85" fmla="*/ 5869 w 9298"/>
                  <a:gd name="connsiteY85" fmla="*/ 6256 h 10000"/>
                  <a:gd name="connsiteX86" fmla="*/ 5826 w 9298"/>
                  <a:gd name="connsiteY86" fmla="*/ 6308 h 10000"/>
                  <a:gd name="connsiteX87" fmla="*/ 5744 w 9298"/>
                  <a:gd name="connsiteY87" fmla="*/ 6414 h 10000"/>
                  <a:gd name="connsiteX88" fmla="*/ 5496 w 9298"/>
                  <a:gd name="connsiteY88" fmla="*/ 6492 h 10000"/>
                  <a:gd name="connsiteX89" fmla="*/ 5578 w 9298"/>
                  <a:gd name="connsiteY89" fmla="*/ 6675 h 10000"/>
                  <a:gd name="connsiteX90" fmla="*/ 5537 w 9298"/>
                  <a:gd name="connsiteY90" fmla="*/ 6727 h 10000"/>
                  <a:gd name="connsiteX91" fmla="*/ 5207 w 9298"/>
                  <a:gd name="connsiteY91" fmla="*/ 6885 h 10000"/>
                  <a:gd name="connsiteX92" fmla="*/ 4877 w 9298"/>
                  <a:gd name="connsiteY92" fmla="*/ 6859 h 10000"/>
                  <a:gd name="connsiteX93" fmla="*/ 5166 w 9298"/>
                  <a:gd name="connsiteY93" fmla="*/ 6963 h 10000"/>
                  <a:gd name="connsiteX94" fmla="*/ 5166 w 9298"/>
                  <a:gd name="connsiteY94" fmla="*/ 7277 h 10000"/>
                  <a:gd name="connsiteX95" fmla="*/ 4793 w 9298"/>
                  <a:gd name="connsiteY95" fmla="*/ 7356 h 10000"/>
                  <a:gd name="connsiteX96" fmla="*/ 4711 w 9298"/>
                  <a:gd name="connsiteY96" fmla="*/ 7225 h 10000"/>
                  <a:gd name="connsiteX97" fmla="*/ 4669 w 9298"/>
                  <a:gd name="connsiteY97" fmla="*/ 7121 h 10000"/>
                  <a:gd name="connsiteX98" fmla="*/ 4299 w 9298"/>
                  <a:gd name="connsiteY98" fmla="*/ 7199 h 10000"/>
                  <a:gd name="connsiteX99" fmla="*/ 4463 w 9298"/>
                  <a:gd name="connsiteY99" fmla="*/ 7304 h 10000"/>
                  <a:gd name="connsiteX100" fmla="*/ 4587 w 9298"/>
                  <a:gd name="connsiteY100" fmla="*/ 7408 h 10000"/>
                  <a:gd name="connsiteX101" fmla="*/ 4752 w 9298"/>
                  <a:gd name="connsiteY101" fmla="*/ 7670 h 10000"/>
                  <a:gd name="connsiteX102" fmla="*/ 4959 w 9298"/>
                  <a:gd name="connsiteY102" fmla="*/ 7618 h 10000"/>
                  <a:gd name="connsiteX103" fmla="*/ 5124 w 9298"/>
                  <a:gd name="connsiteY103" fmla="*/ 7827 h 10000"/>
                  <a:gd name="connsiteX104" fmla="*/ 5248 w 9298"/>
                  <a:gd name="connsiteY104" fmla="*/ 7879 h 10000"/>
                  <a:gd name="connsiteX105" fmla="*/ 5537 w 9298"/>
                  <a:gd name="connsiteY105" fmla="*/ 7853 h 10000"/>
                  <a:gd name="connsiteX106" fmla="*/ 5662 w 9298"/>
                  <a:gd name="connsiteY106" fmla="*/ 7984 h 10000"/>
                  <a:gd name="connsiteX107" fmla="*/ 5786 w 9298"/>
                  <a:gd name="connsiteY107" fmla="*/ 8115 h 10000"/>
                  <a:gd name="connsiteX108" fmla="*/ 6364 w 9298"/>
                  <a:gd name="connsiteY108" fmla="*/ 7932 h 10000"/>
                  <a:gd name="connsiteX109" fmla="*/ 6364 w 9298"/>
                  <a:gd name="connsiteY109" fmla="*/ 7853 h 10000"/>
                  <a:gd name="connsiteX110" fmla="*/ 6199 w 9298"/>
                  <a:gd name="connsiteY110" fmla="*/ 7696 h 10000"/>
                  <a:gd name="connsiteX111" fmla="*/ 6405 w 9298"/>
                  <a:gd name="connsiteY111" fmla="*/ 7540 h 10000"/>
                  <a:gd name="connsiteX112" fmla="*/ 6281 w 9298"/>
                  <a:gd name="connsiteY112" fmla="*/ 7356 h 10000"/>
                  <a:gd name="connsiteX113" fmla="*/ 6405 w 9298"/>
                  <a:gd name="connsiteY113" fmla="*/ 7277 h 10000"/>
                  <a:gd name="connsiteX114" fmla="*/ 6571 w 9298"/>
                  <a:gd name="connsiteY114" fmla="*/ 7460 h 10000"/>
                  <a:gd name="connsiteX115" fmla="*/ 6489 w 9298"/>
                  <a:gd name="connsiteY115" fmla="*/ 7566 h 10000"/>
                  <a:gd name="connsiteX116" fmla="*/ 6859 w 9298"/>
                  <a:gd name="connsiteY116" fmla="*/ 7618 h 10000"/>
                  <a:gd name="connsiteX117" fmla="*/ 7025 w 9298"/>
                  <a:gd name="connsiteY117" fmla="*/ 7696 h 10000"/>
                  <a:gd name="connsiteX118" fmla="*/ 7190 w 9298"/>
                  <a:gd name="connsiteY118" fmla="*/ 7906 h 10000"/>
                  <a:gd name="connsiteX119" fmla="*/ 6943 w 9298"/>
                  <a:gd name="connsiteY119" fmla="*/ 8089 h 10000"/>
                  <a:gd name="connsiteX120" fmla="*/ 6529 w 9298"/>
                  <a:gd name="connsiteY120" fmla="*/ 8219 h 10000"/>
                  <a:gd name="connsiteX121" fmla="*/ 6447 w 9298"/>
                  <a:gd name="connsiteY121" fmla="*/ 8377 h 10000"/>
                  <a:gd name="connsiteX122" fmla="*/ 6199 w 9298"/>
                  <a:gd name="connsiteY122" fmla="*/ 8455 h 10000"/>
                  <a:gd name="connsiteX123" fmla="*/ 6322 w 9298"/>
                  <a:gd name="connsiteY123" fmla="*/ 8612 h 10000"/>
                  <a:gd name="connsiteX124" fmla="*/ 6571 w 9298"/>
                  <a:gd name="connsiteY124" fmla="*/ 8612 h 10000"/>
                  <a:gd name="connsiteX125" fmla="*/ 6611 w 9298"/>
                  <a:gd name="connsiteY125" fmla="*/ 8612 h 10000"/>
                  <a:gd name="connsiteX126" fmla="*/ 6777 w 9298"/>
                  <a:gd name="connsiteY126" fmla="*/ 8900 h 10000"/>
                  <a:gd name="connsiteX127" fmla="*/ 6859 w 9298"/>
                  <a:gd name="connsiteY127" fmla="*/ 8612 h 10000"/>
                  <a:gd name="connsiteX128" fmla="*/ 7067 w 9298"/>
                  <a:gd name="connsiteY128" fmla="*/ 8560 h 10000"/>
                  <a:gd name="connsiteX129" fmla="*/ 7274 w 9298"/>
                  <a:gd name="connsiteY129" fmla="*/ 8638 h 10000"/>
                  <a:gd name="connsiteX130" fmla="*/ 7274 w 9298"/>
                  <a:gd name="connsiteY130" fmla="*/ 8665 h 10000"/>
                  <a:gd name="connsiteX131" fmla="*/ 7480 w 9298"/>
                  <a:gd name="connsiteY131" fmla="*/ 8612 h 10000"/>
                  <a:gd name="connsiteX132" fmla="*/ 7604 w 9298"/>
                  <a:gd name="connsiteY132" fmla="*/ 8796 h 10000"/>
                  <a:gd name="connsiteX133" fmla="*/ 7190 w 9298"/>
                  <a:gd name="connsiteY133" fmla="*/ 8691 h 10000"/>
                  <a:gd name="connsiteX134" fmla="*/ 7107 w 9298"/>
                  <a:gd name="connsiteY134" fmla="*/ 8718 h 10000"/>
                  <a:gd name="connsiteX135" fmla="*/ 7067 w 9298"/>
                  <a:gd name="connsiteY135" fmla="*/ 8926 h 10000"/>
                  <a:gd name="connsiteX136" fmla="*/ 7025 w 9298"/>
                  <a:gd name="connsiteY136" fmla="*/ 9058 h 10000"/>
                  <a:gd name="connsiteX137" fmla="*/ 7356 w 9298"/>
                  <a:gd name="connsiteY137" fmla="*/ 9031 h 10000"/>
                  <a:gd name="connsiteX138" fmla="*/ 7439 w 9298"/>
                  <a:gd name="connsiteY138" fmla="*/ 9110 h 10000"/>
                  <a:gd name="connsiteX139" fmla="*/ 7480 w 9298"/>
                  <a:gd name="connsiteY139" fmla="*/ 8953 h 10000"/>
                  <a:gd name="connsiteX140" fmla="*/ 7604 w 9298"/>
                  <a:gd name="connsiteY140" fmla="*/ 8744 h 10000"/>
                  <a:gd name="connsiteX141" fmla="*/ 7892 w 9298"/>
                  <a:gd name="connsiteY141" fmla="*/ 9136 h 10000"/>
                  <a:gd name="connsiteX142" fmla="*/ 8430 w 9298"/>
                  <a:gd name="connsiteY142" fmla="*/ 9895 h 10000"/>
                  <a:gd name="connsiteX0" fmla="*/ 9066 w 10000"/>
                  <a:gd name="connsiteY0" fmla="*/ 9895 h 9895"/>
                  <a:gd name="connsiteX1" fmla="*/ 10000 w 10000"/>
                  <a:gd name="connsiteY1" fmla="*/ 9790 h 9895"/>
                  <a:gd name="connsiteX2" fmla="*/ 6889 w 10000"/>
                  <a:gd name="connsiteY2" fmla="*/ 3900 h 9895"/>
                  <a:gd name="connsiteX3" fmla="*/ 6533 w 10000"/>
                  <a:gd name="connsiteY3" fmla="*/ 3900 h 9895"/>
                  <a:gd name="connsiteX4" fmla="*/ 6178 w 10000"/>
                  <a:gd name="connsiteY4" fmla="*/ 4005 h 9895"/>
                  <a:gd name="connsiteX5" fmla="*/ 5778 w 10000"/>
                  <a:gd name="connsiteY5" fmla="*/ 3979 h 9895"/>
                  <a:gd name="connsiteX6" fmla="*/ 5778 w 10000"/>
                  <a:gd name="connsiteY6" fmla="*/ 3482 h 9895"/>
                  <a:gd name="connsiteX7" fmla="*/ 5999 w 10000"/>
                  <a:gd name="connsiteY7" fmla="*/ 3455 h 9895"/>
                  <a:gd name="connsiteX8" fmla="*/ 5867 w 10000"/>
                  <a:gd name="connsiteY8" fmla="*/ 3325 h 9895"/>
                  <a:gd name="connsiteX9" fmla="*/ 5867 w 10000"/>
                  <a:gd name="connsiteY9" fmla="*/ 3115 h 9895"/>
                  <a:gd name="connsiteX10" fmla="*/ 5911 w 10000"/>
                  <a:gd name="connsiteY10" fmla="*/ 2985 h 9895"/>
                  <a:gd name="connsiteX11" fmla="*/ 5468 w 10000"/>
                  <a:gd name="connsiteY11" fmla="*/ 2775 h 9895"/>
                  <a:gd name="connsiteX12" fmla="*/ 5022 w 10000"/>
                  <a:gd name="connsiteY12" fmla="*/ 2540 h 9895"/>
                  <a:gd name="connsiteX13" fmla="*/ 4800 w 10000"/>
                  <a:gd name="connsiteY13" fmla="*/ 2382 h 9895"/>
                  <a:gd name="connsiteX14" fmla="*/ 4489 w 10000"/>
                  <a:gd name="connsiteY14" fmla="*/ 2330 h 9895"/>
                  <a:gd name="connsiteX15" fmla="*/ 4134 w 10000"/>
                  <a:gd name="connsiteY15" fmla="*/ 2356 h 9895"/>
                  <a:gd name="connsiteX16" fmla="*/ 3777 w 10000"/>
                  <a:gd name="connsiteY16" fmla="*/ 2278 h 9895"/>
                  <a:gd name="connsiteX17" fmla="*/ 3333 w 10000"/>
                  <a:gd name="connsiteY17" fmla="*/ 1649 h 9895"/>
                  <a:gd name="connsiteX18" fmla="*/ 3200 w 10000"/>
                  <a:gd name="connsiteY18" fmla="*/ 1492 h 9895"/>
                  <a:gd name="connsiteX19" fmla="*/ 3066 w 10000"/>
                  <a:gd name="connsiteY19" fmla="*/ 1126 h 9895"/>
                  <a:gd name="connsiteX20" fmla="*/ 2889 w 10000"/>
                  <a:gd name="connsiteY20" fmla="*/ 785 h 9895"/>
                  <a:gd name="connsiteX21" fmla="*/ 2355 w 10000"/>
                  <a:gd name="connsiteY21" fmla="*/ 549 h 9895"/>
                  <a:gd name="connsiteX22" fmla="*/ 2043 w 10000"/>
                  <a:gd name="connsiteY22" fmla="*/ 52 h 9895"/>
                  <a:gd name="connsiteX23" fmla="*/ 1644 w 10000"/>
                  <a:gd name="connsiteY23" fmla="*/ 52 h 9895"/>
                  <a:gd name="connsiteX24" fmla="*/ 1466 w 10000"/>
                  <a:gd name="connsiteY24" fmla="*/ 157 h 9895"/>
                  <a:gd name="connsiteX25" fmla="*/ 1423 w 10000"/>
                  <a:gd name="connsiteY25" fmla="*/ 0 h 9895"/>
                  <a:gd name="connsiteX26" fmla="*/ 844 w 10000"/>
                  <a:gd name="connsiteY26" fmla="*/ 104 h 9895"/>
                  <a:gd name="connsiteX27" fmla="*/ 1466 w 10000"/>
                  <a:gd name="connsiteY27" fmla="*/ 210 h 9895"/>
                  <a:gd name="connsiteX28" fmla="*/ 1423 w 10000"/>
                  <a:gd name="connsiteY28" fmla="*/ 445 h 9895"/>
                  <a:gd name="connsiteX29" fmla="*/ 1555 w 10000"/>
                  <a:gd name="connsiteY29" fmla="*/ 759 h 9895"/>
                  <a:gd name="connsiteX30" fmla="*/ 1689 w 10000"/>
                  <a:gd name="connsiteY30" fmla="*/ 942 h 9895"/>
                  <a:gd name="connsiteX31" fmla="*/ 1466 w 10000"/>
                  <a:gd name="connsiteY31" fmla="*/ 1282 h 9895"/>
                  <a:gd name="connsiteX32" fmla="*/ 1290 w 10000"/>
                  <a:gd name="connsiteY32" fmla="*/ 1282 h 9895"/>
                  <a:gd name="connsiteX33" fmla="*/ 1111 w 10000"/>
                  <a:gd name="connsiteY33" fmla="*/ 1518 h 9895"/>
                  <a:gd name="connsiteX34" fmla="*/ 1423 w 10000"/>
                  <a:gd name="connsiteY34" fmla="*/ 1623 h 9895"/>
                  <a:gd name="connsiteX35" fmla="*/ 1023 w 10000"/>
                  <a:gd name="connsiteY35" fmla="*/ 1597 h 9895"/>
                  <a:gd name="connsiteX36" fmla="*/ 844 w 10000"/>
                  <a:gd name="connsiteY36" fmla="*/ 1911 h 9895"/>
                  <a:gd name="connsiteX37" fmla="*/ 800 w 10000"/>
                  <a:gd name="connsiteY37" fmla="*/ 1963 h 9895"/>
                  <a:gd name="connsiteX38" fmla="*/ 622 w 10000"/>
                  <a:gd name="connsiteY38" fmla="*/ 2304 h 9895"/>
                  <a:gd name="connsiteX39" fmla="*/ 889 w 10000"/>
                  <a:gd name="connsiteY39" fmla="*/ 2382 h 9895"/>
                  <a:gd name="connsiteX40" fmla="*/ 533 w 10000"/>
                  <a:gd name="connsiteY40" fmla="*/ 2644 h 9895"/>
                  <a:gd name="connsiteX41" fmla="*/ 88 w 10000"/>
                  <a:gd name="connsiteY41" fmla="*/ 2932 h 9895"/>
                  <a:gd name="connsiteX42" fmla="*/ 0 w 10000"/>
                  <a:gd name="connsiteY42" fmla="*/ 3089 h 9895"/>
                  <a:gd name="connsiteX43" fmla="*/ 223 w 10000"/>
                  <a:gd name="connsiteY43" fmla="*/ 3429 h 9895"/>
                  <a:gd name="connsiteX44" fmla="*/ 0 w 10000"/>
                  <a:gd name="connsiteY44" fmla="*/ 3744 h 9895"/>
                  <a:gd name="connsiteX45" fmla="*/ 45 w 10000"/>
                  <a:gd name="connsiteY45" fmla="*/ 4084 h 9895"/>
                  <a:gd name="connsiteX46" fmla="*/ 179 w 10000"/>
                  <a:gd name="connsiteY46" fmla="*/ 4189 h 9895"/>
                  <a:gd name="connsiteX47" fmla="*/ 444 w 10000"/>
                  <a:gd name="connsiteY47" fmla="*/ 4162 h 9895"/>
                  <a:gd name="connsiteX48" fmla="*/ 978 w 10000"/>
                  <a:gd name="connsiteY48" fmla="*/ 4215 h 9895"/>
                  <a:gd name="connsiteX49" fmla="*/ 1423 w 10000"/>
                  <a:gd name="connsiteY49" fmla="*/ 4110 h 9895"/>
                  <a:gd name="connsiteX50" fmla="*/ 1912 w 10000"/>
                  <a:gd name="connsiteY50" fmla="*/ 4110 h 9895"/>
                  <a:gd name="connsiteX51" fmla="*/ 2222 w 10000"/>
                  <a:gd name="connsiteY51" fmla="*/ 4005 h 9895"/>
                  <a:gd name="connsiteX52" fmla="*/ 2310 w 10000"/>
                  <a:gd name="connsiteY52" fmla="*/ 4031 h 9895"/>
                  <a:gd name="connsiteX53" fmla="*/ 2178 w 10000"/>
                  <a:gd name="connsiteY53" fmla="*/ 4084 h 9895"/>
                  <a:gd name="connsiteX54" fmla="*/ 2489 w 10000"/>
                  <a:gd name="connsiteY54" fmla="*/ 4319 h 9895"/>
                  <a:gd name="connsiteX55" fmla="*/ 2711 w 10000"/>
                  <a:gd name="connsiteY55" fmla="*/ 4267 h 9895"/>
                  <a:gd name="connsiteX56" fmla="*/ 3023 w 10000"/>
                  <a:gd name="connsiteY56" fmla="*/ 4371 h 9895"/>
                  <a:gd name="connsiteX57" fmla="*/ 3421 w 10000"/>
                  <a:gd name="connsiteY57" fmla="*/ 4345 h 9895"/>
                  <a:gd name="connsiteX58" fmla="*/ 4089 w 10000"/>
                  <a:gd name="connsiteY58" fmla="*/ 4425 h 9895"/>
                  <a:gd name="connsiteX59" fmla="*/ 4265 w 10000"/>
                  <a:gd name="connsiteY59" fmla="*/ 4477 h 9895"/>
                  <a:gd name="connsiteX60" fmla="*/ 4888 w 10000"/>
                  <a:gd name="connsiteY60" fmla="*/ 4345 h 9895"/>
                  <a:gd name="connsiteX61" fmla="*/ 4978 w 10000"/>
                  <a:gd name="connsiteY61" fmla="*/ 4425 h 9895"/>
                  <a:gd name="connsiteX62" fmla="*/ 5155 w 10000"/>
                  <a:gd name="connsiteY62" fmla="*/ 4319 h 9895"/>
                  <a:gd name="connsiteX63" fmla="*/ 5245 w 10000"/>
                  <a:gd name="connsiteY63" fmla="*/ 4451 h 9895"/>
                  <a:gd name="connsiteX64" fmla="*/ 5867 w 10000"/>
                  <a:gd name="connsiteY64" fmla="*/ 4293 h 9895"/>
                  <a:gd name="connsiteX65" fmla="*/ 5867 w 10000"/>
                  <a:gd name="connsiteY65" fmla="*/ 4136 h 9895"/>
                  <a:gd name="connsiteX66" fmla="*/ 5999 w 10000"/>
                  <a:gd name="connsiteY66" fmla="*/ 4110 h 9895"/>
                  <a:gd name="connsiteX67" fmla="*/ 6134 w 10000"/>
                  <a:gd name="connsiteY67" fmla="*/ 4162 h 9895"/>
                  <a:gd name="connsiteX68" fmla="*/ 6578 w 10000"/>
                  <a:gd name="connsiteY68" fmla="*/ 4058 h 9895"/>
                  <a:gd name="connsiteX69" fmla="*/ 6667 w 10000"/>
                  <a:gd name="connsiteY69" fmla="*/ 4084 h 9895"/>
                  <a:gd name="connsiteX70" fmla="*/ 6889 w 10000"/>
                  <a:gd name="connsiteY70" fmla="*/ 4555 h 9895"/>
                  <a:gd name="connsiteX71" fmla="*/ 7022 w 10000"/>
                  <a:gd name="connsiteY71" fmla="*/ 4607 h 9895"/>
                  <a:gd name="connsiteX72" fmla="*/ 7334 w 10000"/>
                  <a:gd name="connsiteY72" fmla="*/ 4607 h 9895"/>
                  <a:gd name="connsiteX73" fmla="*/ 7467 w 10000"/>
                  <a:gd name="connsiteY73" fmla="*/ 4817 h 9895"/>
                  <a:gd name="connsiteX74" fmla="*/ 7511 w 10000"/>
                  <a:gd name="connsiteY74" fmla="*/ 4974 h 9895"/>
                  <a:gd name="connsiteX75" fmla="*/ 8045 w 10000"/>
                  <a:gd name="connsiteY75" fmla="*/ 5602 h 9895"/>
                  <a:gd name="connsiteX76" fmla="*/ 7823 w 10000"/>
                  <a:gd name="connsiteY76" fmla="*/ 5497 h 9895"/>
                  <a:gd name="connsiteX77" fmla="*/ 7200 w 10000"/>
                  <a:gd name="connsiteY77" fmla="*/ 5602 h 9895"/>
                  <a:gd name="connsiteX78" fmla="*/ 6889 w 10000"/>
                  <a:gd name="connsiteY78" fmla="*/ 5288 h 9895"/>
                  <a:gd name="connsiteX79" fmla="*/ 6667 w 10000"/>
                  <a:gd name="connsiteY79" fmla="*/ 5314 h 9895"/>
                  <a:gd name="connsiteX80" fmla="*/ 6844 w 10000"/>
                  <a:gd name="connsiteY80" fmla="*/ 5523 h 9895"/>
                  <a:gd name="connsiteX81" fmla="*/ 6889 w 10000"/>
                  <a:gd name="connsiteY81" fmla="*/ 5681 h 9895"/>
                  <a:gd name="connsiteX82" fmla="*/ 6444 w 10000"/>
                  <a:gd name="connsiteY82" fmla="*/ 5969 h 9895"/>
                  <a:gd name="connsiteX83" fmla="*/ 6356 w 10000"/>
                  <a:gd name="connsiteY83" fmla="*/ 6126 h 9895"/>
                  <a:gd name="connsiteX84" fmla="*/ 6312 w 10000"/>
                  <a:gd name="connsiteY84" fmla="*/ 6256 h 9895"/>
                  <a:gd name="connsiteX85" fmla="*/ 6266 w 10000"/>
                  <a:gd name="connsiteY85" fmla="*/ 6308 h 9895"/>
                  <a:gd name="connsiteX86" fmla="*/ 6178 w 10000"/>
                  <a:gd name="connsiteY86" fmla="*/ 6414 h 9895"/>
                  <a:gd name="connsiteX87" fmla="*/ 5911 w 10000"/>
                  <a:gd name="connsiteY87" fmla="*/ 6492 h 9895"/>
                  <a:gd name="connsiteX88" fmla="*/ 5999 w 10000"/>
                  <a:gd name="connsiteY88" fmla="*/ 6675 h 9895"/>
                  <a:gd name="connsiteX89" fmla="*/ 5955 w 10000"/>
                  <a:gd name="connsiteY89" fmla="*/ 6727 h 9895"/>
                  <a:gd name="connsiteX90" fmla="*/ 5600 w 10000"/>
                  <a:gd name="connsiteY90" fmla="*/ 6885 h 9895"/>
                  <a:gd name="connsiteX91" fmla="*/ 5245 w 10000"/>
                  <a:gd name="connsiteY91" fmla="*/ 6859 h 9895"/>
                  <a:gd name="connsiteX92" fmla="*/ 5556 w 10000"/>
                  <a:gd name="connsiteY92" fmla="*/ 6963 h 9895"/>
                  <a:gd name="connsiteX93" fmla="*/ 5556 w 10000"/>
                  <a:gd name="connsiteY93" fmla="*/ 7277 h 9895"/>
                  <a:gd name="connsiteX94" fmla="*/ 5155 w 10000"/>
                  <a:gd name="connsiteY94" fmla="*/ 7356 h 9895"/>
                  <a:gd name="connsiteX95" fmla="*/ 5067 w 10000"/>
                  <a:gd name="connsiteY95" fmla="*/ 7225 h 9895"/>
                  <a:gd name="connsiteX96" fmla="*/ 5022 w 10000"/>
                  <a:gd name="connsiteY96" fmla="*/ 7121 h 9895"/>
                  <a:gd name="connsiteX97" fmla="*/ 4624 w 10000"/>
                  <a:gd name="connsiteY97" fmla="*/ 7199 h 9895"/>
                  <a:gd name="connsiteX98" fmla="*/ 4800 w 10000"/>
                  <a:gd name="connsiteY98" fmla="*/ 7304 h 9895"/>
                  <a:gd name="connsiteX99" fmla="*/ 4933 w 10000"/>
                  <a:gd name="connsiteY99" fmla="*/ 7408 h 9895"/>
                  <a:gd name="connsiteX100" fmla="*/ 5111 w 10000"/>
                  <a:gd name="connsiteY100" fmla="*/ 7670 h 9895"/>
                  <a:gd name="connsiteX101" fmla="*/ 5333 w 10000"/>
                  <a:gd name="connsiteY101" fmla="*/ 7618 h 9895"/>
                  <a:gd name="connsiteX102" fmla="*/ 5511 w 10000"/>
                  <a:gd name="connsiteY102" fmla="*/ 7827 h 9895"/>
                  <a:gd name="connsiteX103" fmla="*/ 5644 w 10000"/>
                  <a:gd name="connsiteY103" fmla="*/ 7879 h 9895"/>
                  <a:gd name="connsiteX104" fmla="*/ 5955 w 10000"/>
                  <a:gd name="connsiteY104" fmla="*/ 7853 h 9895"/>
                  <a:gd name="connsiteX105" fmla="*/ 6089 w 10000"/>
                  <a:gd name="connsiteY105" fmla="*/ 7984 h 9895"/>
                  <a:gd name="connsiteX106" fmla="*/ 6223 w 10000"/>
                  <a:gd name="connsiteY106" fmla="*/ 8115 h 9895"/>
                  <a:gd name="connsiteX107" fmla="*/ 6844 w 10000"/>
                  <a:gd name="connsiteY107" fmla="*/ 7932 h 9895"/>
                  <a:gd name="connsiteX108" fmla="*/ 6844 w 10000"/>
                  <a:gd name="connsiteY108" fmla="*/ 7853 h 9895"/>
                  <a:gd name="connsiteX109" fmla="*/ 6667 w 10000"/>
                  <a:gd name="connsiteY109" fmla="*/ 7696 h 9895"/>
                  <a:gd name="connsiteX110" fmla="*/ 6889 w 10000"/>
                  <a:gd name="connsiteY110" fmla="*/ 7540 h 9895"/>
                  <a:gd name="connsiteX111" fmla="*/ 6755 w 10000"/>
                  <a:gd name="connsiteY111" fmla="*/ 7356 h 9895"/>
                  <a:gd name="connsiteX112" fmla="*/ 6889 w 10000"/>
                  <a:gd name="connsiteY112" fmla="*/ 7277 h 9895"/>
                  <a:gd name="connsiteX113" fmla="*/ 7067 w 10000"/>
                  <a:gd name="connsiteY113" fmla="*/ 7460 h 9895"/>
                  <a:gd name="connsiteX114" fmla="*/ 6979 w 10000"/>
                  <a:gd name="connsiteY114" fmla="*/ 7566 h 9895"/>
                  <a:gd name="connsiteX115" fmla="*/ 7377 w 10000"/>
                  <a:gd name="connsiteY115" fmla="*/ 7618 h 9895"/>
                  <a:gd name="connsiteX116" fmla="*/ 7555 w 10000"/>
                  <a:gd name="connsiteY116" fmla="*/ 7696 h 9895"/>
                  <a:gd name="connsiteX117" fmla="*/ 7733 w 10000"/>
                  <a:gd name="connsiteY117" fmla="*/ 7906 h 9895"/>
                  <a:gd name="connsiteX118" fmla="*/ 7467 w 10000"/>
                  <a:gd name="connsiteY118" fmla="*/ 8089 h 9895"/>
                  <a:gd name="connsiteX119" fmla="*/ 7022 w 10000"/>
                  <a:gd name="connsiteY119" fmla="*/ 8219 h 9895"/>
                  <a:gd name="connsiteX120" fmla="*/ 6934 w 10000"/>
                  <a:gd name="connsiteY120" fmla="*/ 8377 h 9895"/>
                  <a:gd name="connsiteX121" fmla="*/ 6667 w 10000"/>
                  <a:gd name="connsiteY121" fmla="*/ 8455 h 9895"/>
                  <a:gd name="connsiteX122" fmla="*/ 6799 w 10000"/>
                  <a:gd name="connsiteY122" fmla="*/ 8612 h 9895"/>
                  <a:gd name="connsiteX123" fmla="*/ 7067 w 10000"/>
                  <a:gd name="connsiteY123" fmla="*/ 8612 h 9895"/>
                  <a:gd name="connsiteX124" fmla="*/ 7110 w 10000"/>
                  <a:gd name="connsiteY124" fmla="*/ 8612 h 9895"/>
                  <a:gd name="connsiteX125" fmla="*/ 7289 w 10000"/>
                  <a:gd name="connsiteY125" fmla="*/ 8900 h 9895"/>
                  <a:gd name="connsiteX126" fmla="*/ 7377 w 10000"/>
                  <a:gd name="connsiteY126" fmla="*/ 8612 h 9895"/>
                  <a:gd name="connsiteX127" fmla="*/ 7601 w 10000"/>
                  <a:gd name="connsiteY127" fmla="*/ 8560 h 9895"/>
                  <a:gd name="connsiteX128" fmla="*/ 7823 w 10000"/>
                  <a:gd name="connsiteY128" fmla="*/ 8638 h 9895"/>
                  <a:gd name="connsiteX129" fmla="*/ 7823 w 10000"/>
                  <a:gd name="connsiteY129" fmla="*/ 8665 h 9895"/>
                  <a:gd name="connsiteX130" fmla="*/ 8045 w 10000"/>
                  <a:gd name="connsiteY130" fmla="*/ 8612 h 9895"/>
                  <a:gd name="connsiteX131" fmla="*/ 8178 w 10000"/>
                  <a:gd name="connsiteY131" fmla="*/ 8796 h 9895"/>
                  <a:gd name="connsiteX132" fmla="*/ 7733 w 10000"/>
                  <a:gd name="connsiteY132" fmla="*/ 8691 h 9895"/>
                  <a:gd name="connsiteX133" fmla="*/ 7644 w 10000"/>
                  <a:gd name="connsiteY133" fmla="*/ 8718 h 9895"/>
                  <a:gd name="connsiteX134" fmla="*/ 7601 w 10000"/>
                  <a:gd name="connsiteY134" fmla="*/ 8926 h 9895"/>
                  <a:gd name="connsiteX135" fmla="*/ 7555 w 10000"/>
                  <a:gd name="connsiteY135" fmla="*/ 9058 h 9895"/>
                  <a:gd name="connsiteX136" fmla="*/ 7911 w 10000"/>
                  <a:gd name="connsiteY136" fmla="*/ 9031 h 9895"/>
                  <a:gd name="connsiteX137" fmla="*/ 8001 w 10000"/>
                  <a:gd name="connsiteY137" fmla="*/ 9110 h 9895"/>
                  <a:gd name="connsiteX138" fmla="*/ 8045 w 10000"/>
                  <a:gd name="connsiteY138" fmla="*/ 8953 h 9895"/>
                  <a:gd name="connsiteX139" fmla="*/ 8178 w 10000"/>
                  <a:gd name="connsiteY139" fmla="*/ 8744 h 9895"/>
                  <a:gd name="connsiteX140" fmla="*/ 8488 w 10000"/>
                  <a:gd name="connsiteY140" fmla="*/ 9136 h 9895"/>
                  <a:gd name="connsiteX141" fmla="*/ 9066 w 10000"/>
                  <a:gd name="connsiteY141" fmla="*/ 9895 h 9895"/>
                  <a:gd name="connsiteX0" fmla="*/ 9066 w 9066"/>
                  <a:gd name="connsiteY0" fmla="*/ 10000 h 10000"/>
                  <a:gd name="connsiteX1" fmla="*/ 6889 w 9066"/>
                  <a:gd name="connsiteY1" fmla="*/ 3941 h 10000"/>
                  <a:gd name="connsiteX2" fmla="*/ 6533 w 9066"/>
                  <a:gd name="connsiteY2" fmla="*/ 3941 h 10000"/>
                  <a:gd name="connsiteX3" fmla="*/ 6178 w 9066"/>
                  <a:gd name="connsiteY3" fmla="*/ 4047 h 10000"/>
                  <a:gd name="connsiteX4" fmla="*/ 5778 w 9066"/>
                  <a:gd name="connsiteY4" fmla="*/ 4021 h 10000"/>
                  <a:gd name="connsiteX5" fmla="*/ 5778 w 9066"/>
                  <a:gd name="connsiteY5" fmla="*/ 3519 h 10000"/>
                  <a:gd name="connsiteX6" fmla="*/ 5999 w 9066"/>
                  <a:gd name="connsiteY6" fmla="*/ 3492 h 10000"/>
                  <a:gd name="connsiteX7" fmla="*/ 5867 w 9066"/>
                  <a:gd name="connsiteY7" fmla="*/ 3360 h 10000"/>
                  <a:gd name="connsiteX8" fmla="*/ 5867 w 9066"/>
                  <a:gd name="connsiteY8" fmla="*/ 3148 h 10000"/>
                  <a:gd name="connsiteX9" fmla="*/ 5911 w 9066"/>
                  <a:gd name="connsiteY9" fmla="*/ 3017 h 10000"/>
                  <a:gd name="connsiteX10" fmla="*/ 5468 w 9066"/>
                  <a:gd name="connsiteY10" fmla="*/ 2804 h 10000"/>
                  <a:gd name="connsiteX11" fmla="*/ 5022 w 9066"/>
                  <a:gd name="connsiteY11" fmla="*/ 2567 h 10000"/>
                  <a:gd name="connsiteX12" fmla="*/ 4800 w 9066"/>
                  <a:gd name="connsiteY12" fmla="*/ 2407 h 10000"/>
                  <a:gd name="connsiteX13" fmla="*/ 4489 w 9066"/>
                  <a:gd name="connsiteY13" fmla="*/ 2355 h 10000"/>
                  <a:gd name="connsiteX14" fmla="*/ 4134 w 9066"/>
                  <a:gd name="connsiteY14" fmla="*/ 2381 h 10000"/>
                  <a:gd name="connsiteX15" fmla="*/ 3777 w 9066"/>
                  <a:gd name="connsiteY15" fmla="*/ 2302 h 10000"/>
                  <a:gd name="connsiteX16" fmla="*/ 3333 w 9066"/>
                  <a:gd name="connsiteY16" fmla="*/ 1666 h 10000"/>
                  <a:gd name="connsiteX17" fmla="*/ 3200 w 9066"/>
                  <a:gd name="connsiteY17" fmla="*/ 1508 h 10000"/>
                  <a:gd name="connsiteX18" fmla="*/ 3066 w 9066"/>
                  <a:gd name="connsiteY18" fmla="*/ 1138 h 10000"/>
                  <a:gd name="connsiteX19" fmla="*/ 2889 w 9066"/>
                  <a:gd name="connsiteY19" fmla="*/ 793 h 10000"/>
                  <a:gd name="connsiteX20" fmla="*/ 2355 w 9066"/>
                  <a:gd name="connsiteY20" fmla="*/ 555 h 10000"/>
                  <a:gd name="connsiteX21" fmla="*/ 2043 w 9066"/>
                  <a:gd name="connsiteY21" fmla="*/ 53 h 10000"/>
                  <a:gd name="connsiteX22" fmla="*/ 1644 w 9066"/>
                  <a:gd name="connsiteY22" fmla="*/ 53 h 10000"/>
                  <a:gd name="connsiteX23" fmla="*/ 1466 w 9066"/>
                  <a:gd name="connsiteY23" fmla="*/ 159 h 10000"/>
                  <a:gd name="connsiteX24" fmla="*/ 1423 w 9066"/>
                  <a:gd name="connsiteY24" fmla="*/ 0 h 10000"/>
                  <a:gd name="connsiteX25" fmla="*/ 844 w 9066"/>
                  <a:gd name="connsiteY25" fmla="*/ 105 h 10000"/>
                  <a:gd name="connsiteX26" fmla="*/ 1466 w 9066"/>
                  <a:gd name="connsiteY26" fmla="*/ 212 h 10000"/>
                  <a:gd name="connsiteX27" fmla="*/ 1423 w 9066"/>
                  <a:gd name="connsiteY27" fmla="*/ 450 h 10000"/>
                  <a:gd name="connsiteX28" fmla="*/ 1555 w 9066"/>
                  <a:gd name="connsiteY28" fmla="*/ 767 h 10000"/>
                  <a:gd name="connsiteX29" fmla="*/ 1689 w 9066"/>
                  <a:gd name="connsiteY29" fmla="*/ 952 h 10000"/>
                  <a:gd name="connsiteX30" fmla="*/ 1466 w 9066"/>
                  <a:gd name="connsiteY30" fmla="*/ 1296 h 10000"/>
                  <a:gd name="connsiteX31" fmla="*/ 1290 w 9066"/>
                  <a:gd name="connsiteY31" fmla="*/ 1296 h 10000"/>
                  <a:gd name="connsiteX32" fmla="*/ 1111 w 9066"/>
                  <a:gd name="connsiteY32" fmla="*/ 1534 h 10000"/>
                  <a:gd name="connsiteX33" fmla="*/ 1423 w 9066"/>
                  <a:gd name="connsiteY33" fmla="*/ 1640 h 10000"/>
                  <a:gd name="connsiteX34" fmla="*/ 1023 w 9066"/>
                  <a:gd name="connsiteY34" fmla="*/ 1614 h 10000"/>
                  <a:gd name="connsiteX35" fmla="*/ 844 w 9066"/>
                  <a:gd name="connsiteY35" fmla="*/ 1931 h 10000"/>
                  <a:gd name="connsiteX36" fmla="*/ 800 w 9066"/>
                  <a:gd name="connsiteY36" fmla="*/ 1984 h 10000"/>
                  <a:gd name="connsiteX37" fmla="*/ 622 w 9066"/>
                  <a:gd name="connsiteY37" fmla="*/ 2328 h 10000"/>
                  <a:gd name="connsiteX38" fmla="*/ 889 w 9066"/>
                  <a:gd name="connsiteY38" fmla="*/ 2407 h 10000"/>
                  <a:gd name="connsiteX39" fmla="*/ 533 w 9066"/>
                  <a:gd name="connsiteY39" fmla="*/ 2672 h 10000"/>
                  <a:gd name="connsiteX40" fmla="*/ 88 w 9066"/>
                  <a:gd name="connsiteY40" fmla="*/ 2963 h 10000"/>
                  <a:gd name="connsiteX41" fmla="*/ 0 w 9066"/>
                  <a:gd name="connsiteY41" fmla="*/ 3122 h 10000"/>
                  <a:gd name="connsiteX42" fmla="*/ 223 w 9066"/>
                  <a:gd name="connsiteY42" fmla="*/ 3465 h 10000"/>
                  <a:gd name="connsiteX43" fmla="*/ 0 w 9066"/>
                  <a:gd name="connsiteY43" fmla="*/ 3784 h 10000"/>
                  <a:gd name="connsiteX44" fmla="*/ 45 w 9066"/>
                  <a:gd name="connsiteY44" fmla="*/ 4127 h 10000"/>
                  <a:gd name="connsiteX45" fmla="*/ 179 w 9066"/>
                  <a:gd name="connsiteY45" fmla="*/ 4233 h 10000"/>
                  <a:gd name="connsiteX46" fmla="*/ 444 w 9066"/>
                  <a:gd name="connsiteY46" fmla="*/ 4206 h 10000"/>
                  <a:gd name="connsiteX47" fmla="*/ 978 w 9066"/>
                  <a:gd name="connsiteY47" fmla="*/ 4260 h 10000"/>
                  <a:gd name="connsiteX48" fmla="*/ 1423 w 9066"/>
                  <a:gd name="connsiteY48" fmla="*/ 4154 h 10000"/>
                  <a:gd name="connsiteX49" fmla="*/ 1912 w 9066"/>
                  <a:gd name="connsiteY49" fmla="*/ 4154 h 10000"/>
                  <a:gd name="connsiteX50" fmla="*/ 2222 w 9066"/>
                  <a:gd name="connsiteY50" fmla="*/ 4047 h 10000"/>
                  <a:gd name="connsiteX51" fmla="*/ 2310 w 9066"/>
                  <a:gd name="connsiteY51" fmla="*/ 4074 h 10000"/>
                  <a:gd name="connsiteX52" fmla="*/ 2178 w 9066"/>
                  <a:gd name="connsiteY52" fmla="*/ 4127 h 10000"/>
                  <a:gd name="connsiteX53" fmla="*/ 2489 w 9066"/>
                  <a:gd name="connsiteY53" fmla="*/ 4365 h 10000"/>
                  <a:gd name="connsiteX54" fmla="*/ 2711 w 9066"/>
                  <a:gd name="connsiteY54" fmla="*/ 4312 h 10000"/>
                  <a:gd name="connsiteX55" fmla="*/ 3023 w 9066"/>
                  <a:gd name="connsiteY55" fmla="*/ 4417 h 10000"/>
                  <a:gd name="connsiteX56" fmla="*/ 3421 w 9066"/>
                  <a:gd name="connsiteY56" fmla="*/ 4391 h 10000"/>
                  <a:gd name="connsiteX57" fmla="*/ 4089 w 9066"/>
                  <a:gd name="connsiteY57" fmla="*/ 4472 h 10000"/>
                  <a:gd name="connsiteX58" fmla="*/ 4265 w 9066"/>
                  <a:gd name="connsiteY58" fmla="*/ 4525 h 10000"/>
                  <a:gd name="connsiteX59" fmla="*/ 4888 w 9066"/>
                  <a:gd name="connsiteY59" fmla="*/ 4391 h 10000"/>
                  <a:gd name="connsiteX60" fmla="*/ 4978 w 9066"/>
                  <a:gd name="connsiteY60" fmla="*/ 4472 h 10000"/>
                  <a:gd name="connsiteX61" fmla="*/ 5155 w 9066"/>
                  <a:gd name="connsiteY61" fmla="*/ 4365 h 10000"/>
                  <a:gd name="connsiteX62" fmla="*/ 5245 w 9066"/>
                  <a:gd name="connsiteY62" fmla="*/ 4498 h 10000"/>
                  <a:gd name="connsiteX63" fmla="*/ 5867 w 9066"/>
                  <a:gd name="connsiteY63" fmla="*/ 4339 h 10000"/>
                  <a:gd name="connsiteX64" fmla="*/ 5867 w 9066"/>
                  <a:gd name="connsiteY64" fmla="*/ 4180 h 10000"/>
                  <a:gd name="connsiteX65" fmla="*/ 5999 w 9066"/>
                  <a:gd name="connsiteY65" fmla="*/ 4154 h 10000"/>
                  <a:gd name="connsiteX66" fmla="*/ 6134 w 9066"/>
                  <a:gd name="connsiteY66" fmla="*/ 4206 h 10000"/>
                  <a:gd name="connsiteX67" fmla="*/ 6578 w 9066"/>
                  <a:gd name="connsiteY67" fmla="*/ 4101 h 10000"/>
                  <a:gd name="connsiteX68" fmla="*/ 6667 w 9066"/>
                  <a:gd name="connsiteY68" fmla="*/ 4127 h 10000"/>
                  <a:gd name="connsiteX69" fmla="*/ 6889 w 9066"/>
                  <a:gd name="connsiteY69" fmla="*/ 4603 h 10000"/>
                  <a:gd name="connsiteX70" fmla="*/ 7022 w 9066"/>
                  <a:gd name="connsiteY70" fmla="*/ 4656 h 10000"/>
                  <a:gd name="connsiteX71" fmla="*/ 7334 w 9066"/>
                  <a:gd name="connsiteY71" fmla="*/ 4656 h 10000"/>
                  <a:gd name="connsiteX72" fmla="*/ 7467 w 9066"/>
                  <a:gd name="connsiteY72" fmla="*/ 4868 h 10000"/>
                  <a:gd name="connsiteX73" fmla="*/ 7511 w 9066"/>
                  <a:gd name="connsiteY73" fmla="*/ 5027 h 10000"/>
                  <a:gd name="connsiteX74" fmla="*/ 8045 w 9066"/>
                  <a:gd name="connsiteY74" fmla="*/ 5661 h 10000"/>
                  <a:gd name="connsiteX75" fmla="*/ 7823 w 9066"/>
                  <a:gd name="connsiteY75" fmla="*/ 5555 h 10000"/>
                  <a:gd name="connsiteX76" fmla="*/ 7200 w 9066"/>
                  <a:gd name="connsiteY76" fmla="*/ 5661 h 10000"/>
                  <a:gd name="connsiteX77" fmla="*/ 6889 w 9066"/>
                  <a:gd name="connsiteY77" fmla="*/ 5344 h 10000"/>
                  <a:gd name="connsiteX78" fmla="*/ 6667 w 9066"/>
                  <a:gd name="connsiteY78" fmla="*/ 5370 h 10000"/>
                  <a:gd name="connsiteX79" fmla="*/ 6844 w 9066"/>
                  <a:gd name="connsiteY79" fmla="*/ 5582 h 10000"/>
                  <a:gd name="connsiteX80" fmla="*/ 6889 w 9066"/>
                  <a:gd name="connsiteY80" fmla="*/ 5741 h 10000"/>
                  <a:gd name="connsiteX81" fmla="*/ 6444 w 9066"/>
                  <a:gd name="connsiteY81" fmla="*/ 6032 h 10000"/>
                  <a:gd name="connsiteX82" fmla="*/ 6356 w 9066"/>
                  <a:gd name="connsiteY82" fmla="*/ 6191 h 10000"/>
                  <a:gd name="connsiteX83" fmla="*/ 6312 w 9066"/>
                  <a:gd name="connsiteY83" fmla="*/ 6322 h 10000"/>
                  <a:gd name="connsiteX84" fmla="*/ 6266 w 9066"/>
                  <a:gd name="connsiteY84" fmla="*/ 6375 h 10000"/>
                  <a:gd name="connsiteX85" fmla="*/ 6178 w 9066"/>
                  <a:gd name="connsiteY85" fmla="*/ 6482 h 10000"/>
                  <a:gd name="connsiteX86" fmla="*/ 5911 w 9066"/>
                  <a:gd name="connsiteY86" fmla="*/ 6561 h 10000"/>
                  <a:gd name="connsiteX87" fmla="*/ 5999 w 9066"/>
                  <a:gd name="connsiteY87" fmla="*/ 6746 h 10000"/>
                  <a:gd name="connsiteX88" fmla="*/ 5955 w 9066"/>
                  <a:gd name="connsiteY88" fmla="*/ 6798 h 10000"/>
                  <a:gd name="connsiteX89" fmla="*/ 5600 w 9066"/>
                  <a:gd name="connsiteY89" fmla="*/ 6958 h 10000"/>
                  <a:gd name="connsiteX90" fmla="*/ 5245 w 9066"/>
                  <a:gd name="connsiteY90" fmla="*/ 6932 h 10000"/>
                  <a:gd name="connsiteX91" fmla="*/ 5556 w 9066"/>
                  <a:gd name="connsiteY91" fmla="*/ 7037 h 10000"/>
                  <a:gd name="connsiteX92" fmla="*/ 5556 w 9066"/>
                  <a:gd name="connsiteY92" fmla="*/ 7354 h 10000"/>
                  <a:gd name="connsiteX93" fmla="*/ 5155 w 9066"/>
                  <a:gd name="connsiteY93" fmla="*/ 7434 h 10000"/>
                  <a:gd name="connsiteX94" fmla="*/ 5067 w 9066"/>
                  <a:gd name="connsiteY94" fmla="*/ 7302 h 10000"/>
                  <a:gd name="connsiteX95" fmla="*/ 5022 w 9066"/>
                  <a:gd name="connsiteY95" fmla="*/ 7197 h 10000"/>
                  <a:gd name="connsiteX96" fmla="*/ 4624 w 9066"/>
                  <a:gd name="connsiteY96" fmla="*/ 7275 h 10000"/>
                  <a:gd name="connsiteX97" fmla="*/ 4800 w 9066"/>
                  <a:gd name="connsiteY97" fmla="*/ 7382 h 10000"/>
                  <a:gd name="connsiteX98" fmla="*/ 4933 w 9066"/>
                  <a:gd name="connsiteY98" fmla="*/ 7487 h 10000"/>
                  <a:gd name="connsiteX99" fmla="*/ 5111 w 9066"/>
                  <a:gd name="connsiteY99" fmla="*/ 7751 h 10000"/>
                  <a:gd name="connsiteX100" fmla="*/ 5333 w 9066"/>
                  <a:gd name="connsiteY100" fmla="*/ 7699 h 10000"/>
                  <a:gd name="connsiteX101" fmla="*/ 5511 w 9066"/>
                  <a:gd name="connsiteY101" fmla="*/ 7910 h 10000"/>
                  <a:gd name="connsiteX102" fmla="*/ 5644 w 9066"/>
                  <a:gd name="connsiteY102" fmla="*/ 7963 h 10000"/>
                  <a:gd name="connsiteX103" fmla="*/ 5955 w 9066"/>
                  <a:gd name="connsiteY103" fmla="*/ 7936 h 10000"/>
                  <a:gd name="connsiteX104" fmla="*/ 6089 w 9066"/>
                  <a:gd name="connsiteY104" fmla="*/ 8069 h 10000"/>
                  <a:gd name="connsiteX105" fmla="*/ 6223 w 9066"/>
                  <a:gd name="connsiteY105" fmla="*/ 8201 h 10000"/>
                  <a:gd name="connsiteX106" fmla="*/ 6844 w 9066"/>
                  <a:gd name="connsiteY106" fmla="*/ 8016 h 10000"/>
                  <a:gd name="connsiteX107" fmla="*/ 6844 w 9066"/>
                  <a:gd name="connsiteY107" fmla="*/ 7936 h 10000"/>
                  <a:gd name="connsiteX108" fmla="*/ 6667 w 9066"/>
                  <a:gd name="connsiteY108" fmla="*/ 7778 h 10000"/>
                  <a:gd name="connsiteX109" fmla="*/ 6889 w 9066"/>
                  <a:gd name="connsiteY109" fmla="*/ 7620 h 10000"/>
                  <a:gd name="connsiteX110" fmla="*/ 6755 w 9066"/>
                  <a:gd name="connsiteY110" fmla="*/ 7434 h 10000"/>
                  <a:gd name="connsiteX111" fmla="*/ 6889 w 9066"/>
                  <a:gd name="connsiteY111" fmla="*/ 7354 h 10000"/>
                  <a:gd name="connsiteX112" fmla="*/ 7067 w 9066"/>
                  <a:gd name="connsiteY112" fmla="*/ 7539 h 10000"/>
                  <a:gd name="connsiteX113" fmla="*/ 6979 w 9066"/>
                  <a:gd name="connsiteY113" fmla="*/ 7646 h 10000"/>
                  <a:gd name="connsiteX114" fmla="*/ 7377 w 9066"/>
                  <a:gd name="connsiteY114" fmla="*/ 7699 h 10000"/>
                  <a:gd name="connsiteX115" fmla="*/ 7555 w 9066"/>
                  <a:gd name="connsiteY115" fmla="*/ 7778 h 10000"/>
                  <a:gd name="connsiteX116" fmla="*/ 7733 w 9066"/>
                  <a:gd name="connsiteY116" fmla="*/ 7990 h 10000"/>
                  <a:gd name="connsiteX117" fmla="*/ 7467 w 9066"/>
                  <a:gd name="connsiteY117" fmla="*/ 8175 h 10000"/>
                  <a:gd name="connsiteX118" fmla="*/ 7022 w 9066"/>
                  <a:gd name="connsiteY118" fmla="*/ 8306 h 10000"/>
                  <a:gd name="connsiteX119" fmla="*/ 6934 w 9066"/>
                  <a:gd name="connsiteY119" fmla="*/ 8466 h 10000"/>
                  <a:gd name="connsiteX120" fmla="*/ 6667 w 9066"/>
                  <a:gd name="connsiteY120" fmla="*/ 8545 h 10000"/>
                  <a:gd name="connsiteX121" fmla="*/ 6799 w 9066"/>
                  <a:gd name="connsiteY121" fmla="*/ 8703 h 10000"/>
                  <a:gd name="connsiteX122" fmla="*/ 7067 w 9066"/>
                  <a:gd name="connsiteY122" fmla="*/ 8703 h 10000"/>
                  <a:gd name="connsiteX123" fmla="*/ 7110 w 9066"/>
                  <a:gd name="connsiteY123" fmla="*/ 8703 h 10000"/>
                  <a:gd name="connsiteX124" fmla="*/ 7289 w 9066"/>
                  <a:gd name="connsiteY124" fmla="*/ 8994 h 10000"/>
                  <a:gd name="connsiteX125" fmla="*/ 7377 w 9066"/>
                  <a:gd name="connsiteY125" fmla="*/ 8703 h 10000"/>
                  <a:gd name="connsiteX126" fmla="*/ 7601 w 9066"/>
                  <a:gd name="connsiteY126" fmla="*/ 8651 h 10000"/>
                  <a:gd name="connsiteX127" fmla="*/ 7823 w 9066"/>
                  <a:gd name="connsiteY127" fmla="*/ 8730 h 10000"/>
                  <a:gd name="connsiteX128" fmla="*/ 7823 w 9066"/>
                  <a:gd name="connsiteY128" fmla="*/ 8757 h 10000"/>
                  <a:gd name="connsiteX129" fmla="*/ 8045 w 9066"/>
                  <a:gd name="connsiteY129" fmla="*/ 8703 h 10000"/>
                  <a:gd name="connsiteX130" fmla="*/ 8178 w 9066"/>
                  <a:gd name="connsiteY130" fmla="*/ 8889 h 10000"/>
                  <a:gd name="connsiteX131" fmla="*/ 7733 w 9066"/>
                  <a:gd name="connsiteY131" fmla="*/ 8783 h 10000"/>
                  <a:gd name="connsiteX132" fmla="*/ 7644 w 9066"/>
                  <a:gd name="connsiteY132" fmla="*/ 8811 h 10000"/>
                  <a:gd name="connsiteX133" fmla="*/ 7601 w 9066"/>
                  <a:gd name="connsiteY133" fmla="*/ 9021 h 10000"/>
                  <a:gd name="connsiteX134" fmla="*/ 7555 w 9066"/>
                  <a:gd name="connsiteY134" fmla="*/ 9154 h 10000"/>
                  <a:gd name="connsiteX135" fmla="*/ 7911 w 9066"/>
                  <a:gd name="connsiteY135" fmla="*/ 9127 h 10000"/>
                  <a:gd name="connsiteX136" fmla="*/ 8001 w 9066"/>
                  <a:gd name="connsiteY136" fmla="*/ 9207 h 10000"/>
                  <a:gd name="connsiteX137" fmla="*/ 8045 w 9066"/>
                  <a:gd name="connsiteY137" fmla="*/ 9048 h 10000"/>
                  <a:gd name="connsiteX138" fmla="*/ 8178 w 9066"/>
                  <a:gd name="connsiteY138" fmla="*/ 8837 h 10000"/>
                  <a:gd name="connsiteX139" fmla="*/ 8488 w 9066"/>
                  <a:gd name="connsiteY139" fmla="*/ 9233 h 10000"/>
                  <a:gd name="connsiteX140" fmla="*/ 9066 w 9066"/>
                  <a:gd name="connsiteY140" fmla="*/ 10000 h 10000"/>
                  <a:gd name="connsiteX0" fmla="*/ 10000 w 10000"/>
                  <a:gd name="connsiteY0" fmla="*/ 10000 h 10000"/>
                  <a:gd name="connsiteX1" fmla="*/ 7599 w 10000"/>
                  <a:gd name="connsiteY1" fmla="*/ 3941 h 10000"/>
                  <a:gd name="connsiteX2" fmla="*/ 7206 w 10000"/>
                  <a:gd name="connsiteY2" fmla="*/ 3941 h 10000"/>
                  <a:gd name="connsiteX3" fmla="*/ 6814 w 10000"/>
                  <a:gd name="connsiteY3" fmla="*/ 4047 h 10000"/>
                  <a:gd name="connsiteX4" fmla="*/ 6373 w 10000"/>
                  <a:gd name="connsiteY4" fmla="*/ 4021 h 10000"/>
                  <a:gd name="connsiteX5" fmla="*/ 6373 w 10000"/>
                  <a:gd name="connsiteY5" fmla="*/ 3519 h 10000"/>
                  <a:gd name="connsiteX6" fmla="*/ 6617 w 10000"/>
                  <a:gd name="connsiteY6" fmla="*/ 3492 h 10000"/>
                  <a:gd name="connsiteX7" fmla="*/ 6471 w 10000"/>
                  <a:gd name="connsiteY7" fmla="*/ 3360 h 10000"/>
                  <a:gd name="connsiteX8" fmla="*/ 6471 w 10000"/>
                  <a:gd name="connsiteY8" fmla="*/ 3148 h 10000"/>
                  <a:gd name="connsiteX9" fmla="*/ 6520 w 10000"/>
                  <a:gd name="connsiteY9" fmla="*/ 3017 h 10000"/>
                  <a:gd name="connsiteX10" fmla="*/ 6031 w 10000"/>
                  <a:gd name="connsiteY10" fmla="*/ 2804 h 10000"/>
                  <a:gd name="connsiteX11" fmla="*/ 5539 w 10000"/>
                  <a:gd name="connsiteY11" fmla="*/ 2567 h 10000"/>
                  <a:gd name="connsiteX12" fmla="*/ 5295 w 10000"/>
                  <a:gd name="connsiteY12" fmla="*/ 2407 h 10000"/>
                  <a:gd name="connsiteX13" fmla="*/ 4951 w 10000"/>
                  <a:gd name="connsiteY13" fmla="*/ 2355 h 10000"/>
                  <a:gd name="connsiteX14" fmla="*/ 4560 w 10000"/>
                  <a:gd name="connsiteY14" fmla="*/ 2381 h 10000"/>
                  <a:gd name="connsiteX15" fmla="*/ 4166 w 10000"/>
                  <a:gd name="connsiteY15" fmla="*/ 2302 h 10000"/>
                  <a:gd name="connsiteX16" fmla="*/ 3676 w 10000"/>
                  <a:gd name="connsiteY16" fmla="*/ 1666 h 10000"/>
                  <a:gd name="connsiteX17" fmla="*/ 3530 w 10000"/>
                  <a:gd name="connsiteY17" fmla="*/ 1508 h 10000"/>
                  <a:gd name="connsiteX18" fmla="*/ 3382 w 10000"/>
                  <a:gd name="connsiteY18" fmla="*/ 1138 h 10000"/>
                  <a:gd name="connsiteX19" fmla="*/ 3187 w 10000"/>
                  <a:gd name="connsiteY19" fmla="*/ 793 h 10000"/>
                  <a:gd name="connsiteX20" fmla="*/ 2598 w 10000"/>
                  <a:gd name="connsiteY20" fmla="*/ 555 h 10000"/>
                  <a:gd name="connsiteX21" fmla="*/ 2253 w 10000"/>
                  <a:gd name="connsiteY21" fmla="*/ 53 h 10000"/>
                  <a:gd name="connsiteX22" fmla="*/ 1813 w 10000"/>
                  <a:gd name="connsiteY22" fmla="*/ 53 h 10000"/>
                  <a:gd name="connsiteX23" fmla="*/ 1617 w 10000"/>
                  <a:gd name="connsiteY23" fmla="*/ 159 h 10000"/>
                  <a:gd name="connsiteX24" fmla="*/ 1570 w 10000"/>
                  <a:gd name="connsiteY24" fmla="*/ 0 h 10000"/>
                  <a:gd name="connsiteX25" fmla="*/ 931 w 10000"/>
                  <a:gd name="connsiteY25" fmla="*/ 105 h 10000"/>
                  <a:gd name="connsiteX26" fmla="*/ 1617 w 10000"/>
                  <a:gd name="connsiteY26" fmla="*/ 212 h 10000"/>
                  <a:gd name="connsiteX27" fmla="*/ 1570 w 10000"/>
                  <a:gd name="connsiteY27" fmla="*/ 450 h 10000"/>
                  <a:gd name="connsiteX28" fmla="*/ 1715 w 10000"/>
                  <a:gd name="connsiteY28" fmla="*/ 767 h 10000"/>
                  <a:gd name="connsiteX29" fmla="*/ 1863 w 10000"/>
                  <a:gd name="connsiteY29" fmla="*/ 952 h 10000"/>
                  <a:gd name="connsiteX30" fmla="*/ 1617 w 10000"/>
                  <a:gd name="connsiteY30" fmla="*/ 1296 h 10000"/>
                  <a:gd name="connsiteX31" fmla="*/ 1423 w 10000"/>
                  <a:gd name="connsiteY31" fmla="*/ 1296 h 10000"/>
                  <a:gd name="connsiteX32" fmla="*/ 1225 w 10000"/>
                  <a:gd name="connsiteY32" fmla="*/ 1534 h 10000"/>
                  <a:gd name="connsiteX33" fmla="*/ 1570 w 10000"/>
                  <a:gd name="connsiteY33" fmla="*/ 1640 h 10000"/>
                  <a:gd name="connsiteX34" fmla="*/ 1128 w 10000"/>
                  <a:gd name="connsiteY34" fmla="*/ 1614 h 10000"/>
                  <a:gd name="connsiteX35" fmla="*/ 931 w 10000"/>
                  <a:gd name="connsiteY35" fmla="*/ 1931 h 10000"/>
                  <a:gd name="connsiteX36" fmla="*/ 882 w 10000"/>
                  <a:gd name="connsiteY36" fmla="*/ 1984 h 10000"/>
                  <a:gd name="connsiteX37" fmla="*/ 686 w 10000"/>
                  <a:gd name="connsiteY37" fmla="*/ 2328 h 10000"/>
                  <a:gd name="connsiteX38" fmla="*/ 981 w 10000"/>
                  <a:gd name="connsiteY38" fmla="*/ 2407 h 10000"/>
                  <a:gd name="connsiteX39" fmla="*/ 588 w 10000"/>
                  <a:gd name="connsiteY39" fmla="*/ 2672 h 10000"/>
                  <a:gd name="connsiteX40" fmla="*/ 97 w 10000"/>
                  <a:gd name="connsiteY40" fmla="*/ 2963 h 10000"/>
                  <a:gd name="connsiteX41" fmla="*/ 0 w 10000"/>
                  <a:gd name="connsiteY41" fmla="*/ 3122 h 10000"/>
                  <a:gd name="connsiteX42" fmla="*/ 246 w 10000"/>
                  <a:gd name="connsiteY42" fmla="*/ 3465 h 10000"/>
                  <a:gd name="connsiteX43" fmla="*/ 0 w 10000"/>
                  <a:gd name="connsiteY43" fmla="*/ 3784 h 10000"/>
                  <a:gd name="connsiteX44" fmla="*/ 50 w 10000"/>
                  <a:gd name="connsiteY44" fmla="*/ 4127 h 10000"/>
                  <a:gd name="connsiteX45" fmla="*/ 197 w 10000"/>
                  <a:gd name="connsiteY45" fmla="*/ 4233 h 10000"/>
                  <a:gd name="connsiteX46" fmla="*/ 490 w 10000"/>
                  <a:gd name="connsiteY46" fmla="*/ 4206 h 10000"/>
                  <a:gd name="connsiteX47" fmla="*/ 1079 w 10000"/>
                  <a:gd name="connsiteY47" fmla="*/ 4260 h 10000"/>
                  <a:gd name="connsiteX48" fmla="*/ 1570 w 10000"/>
                  <a:gd name="connsiteY48" fmla="*/ 4154 h 10000"/>
                  <a:gd name="connsiteX49" fmla="*/ 2109 w 10000"/>
                  <a:gd name="connsiteY49" fmla="*/ 4154 h 10000"/>
                  <a:gd name="connsiteX50" fmla="*/ 2451 w 10000"/>
                  <a:gd name="connsiteY50" fmla="*/ 4047 h 10000"/>
                  <a:gd name="connsiteX51" fmla="*/ 2548 w 10000"/>
                  <a:gd name="connsiteY51" fmla="*/ 4074 h 10000"/>
                  <a:gd name="connsiteX52" fmla="*/ 2402 w 10000"/>
                  <a:gd name="connsiteY52" fmla="*/ 4127 h 10000"/>
                  <a:gd name="connsiteX53" fmla="*/ 2745 w 10000"/>
                  <a:gd name="connsiteY53" fmla="*/ 4365 h 10000"/>
                  <a:gd name="connsiteX54" fmla="*/ 2990 w 10000"/>
                  <a:gd name="connsiteY54" fmla="*/ 4312 h 10000"/>
                  <a:gd name="connsiteX55" fmla="*/ 3334 w 10000"/>
                  <a:gd name="connsiteY55" fmla="*/ 4417 h 10000"/>
                  <a:gd name="connsiteX56" fmla="*/ 3773 w 10000"/>
                  <a:gd name="connsiteY56" fmla="*/ 4391 h 10000"/>
                  <a:gd name="connsiteX57" fmla="*/ 4510 w 10000"/>
                  <a:gd name="connsiteY57" fmla="*/ 4472 h 10000"/>
                  <a:gd name="connsiteX58" fmla="*/ 4704 w 10000"/>
                  <a:gd name="connsiteY58" fmla="*/ 4525 h 10000"/>
                  <a:gd name="connsiteX59" fmla="*/ 5392 w 10000"/>
                  <a:gd name="connsiteY59" fmla="*/ 4391 h 10000"/>
                  <a:gd name="connsiteX60" fmla="*/ 5491 w 10000"/>
                  <a:gd name="connsiteY60" fmla="*/ 4472 h 10000"/>
                  <a:gd name="connsiteX61" fmla="*/ 5686 w 10000"/>
                  <a:gd name="connsiteY61" fmla="*/ 4365 h 10000"/>
                  <a:gd name="connsiteX62" fmla="*/ 5785 w 10000"/>
                  <a:gd name="connsiteY62" fmla="*/ 4498 h 10000"/>
                  <a:gd name="connsiteX63" fmla="*/ 6471 w 10000"/>
                  <a:gd name="connsiteY63" fmla="*/ 4339 h 10000"/>
                  <a:gd name="connsiteX64" fmla="*/ 6471 w 10000"/>
                  <a:gd name="connsiteY64" fmla="*/ 4180 h 10000"/>
                  <a:gd name="connsiteX65" fmla="*/ 6617 w 10000"/>
                  <a:gd name="connsiteY65" fmla="*/ 4154 h 10000"/>
                  <a:gd name="connsiteX66" fmla="*/ 6766 w 10000"/>
                  <a:gd name="connsiteY66" fmla="*/ 4206 h 10000"/>
                  <a:gd name="connsiteX67" fmla="*/ 7256 w 10000"/>
                  <a:gd name="connsiteY67" fmla="*/ 4101 h 10000"/>
                  <a:gd name="connsiteX68" fmla="*/ 7354 w 10000"/>
                  <a:gd name="connsiteY68" fmla="*/ 4127 h 10000"/>
                  <a:gd name="connsiteX69" fmla="*/ 7599 w 10000"/>
                  <a:gd name="connsiteY69" fmla="*/ 4603 h 10000"/>
                  <a:gd name="connsiteX70" fmla="*/ 7745 w 10000"/>
                  <a:gd name="connsiteY70" fmla="*/ 4656 h 10000"/>
                  <a:gd name="connsiteX71" fmla="*/ 8090 w 10000"/>
                  <a:gd name="connsiteY71" fmla="*/ 4656 h 10000"/>
                  <a:gd name="connsiteX72" fmla="*/ 8236 w 10000"/>
                  <a:gd name="connsiteY72" fmla="*/ 4868 h 10000"/>
                  <a:gd name="connsiteX73" fmla="*/ 8285 w 10000"/>
                  <a:gd name="connsiteY73" fmla="*/ 5027 h 10000"/>
                  <a:gd name="connsiteX74" fmla="*/ 8874 w 10000"/>
                  <a:gd name="connsiteY74" fmla="*/ 5661 h 10000"/>
                  <a:gd name="connsiteX75" fmla="*/ 8629 w 10000"/>
                  <a:gd name="connsiteY75" fmla="*/ 5555 h 10000"/>
                  <a:gd name="connsiteX76" fmla="*/ 7942 w 10000"/>
                  <a:gd name="connsiteY76" fmla="*/ 5661 h 10000"/>
                  <a:gd name="connsiteX77" fmla="*/ 7599 w 10000"/>
                  <a:gd name="connsiteY77" fmla="*/ 5344 h 10000"/>
                  <a:gd name="connsiteX78" fmla="*/ 7354 w 10000"/>
                  <a:gd name="connsiteY78" fmla="*/ 5370 h 10000"/>
                  <a:gd name="connsiteX79" fmla="*/ 7549 w 10000"/>
                  <a:gd name="connsiteY79" fmla="*/ 5582 h 10000"/>
                  <a:gd name="connsiteX80" fmla="*/ 7599 w 10000"/>
                  <a:gd name="connsiteY80" fmla="*/ 5741 h 10000"/>
                  <a:gd name="connsiteX81" fmla="*/ 7108 w 10000"/>
                  <a:gd name="connsiteY81" fmla="*/ 6032 h 10000"/>
                  <a:gd name="connsiteX82" fmla="*/ 7011 w 10000"/>
                  <a:gd name="connsiteY82" fmla="*/ 6191 h 10000"/>
                  <a:gd name="connsiteX83" fmla="*/ 6962 w 10000"/>
                  <a:gd name="connsiteY83" fmla="*/ 6322 h 10000"/>
                  <a:gd name="connsiteX84" fmla="*/ 6912 w 10000"/>
                  <a:gd name="connsiteY84" fmla="*/ 6375 h 10000"/>
                  <a:gd name="connsiteX85" fmla="*/ 6814 w 10000"/>
                  <a:gd name="connsiteY85" fmla="*/ 6482 h 10000"/>
                  <a:gd name="connsiteX86" fmla="*/ 6520 w 10000"/>
                  <a:gd name="connsiteY86" fmla="*/ 6561 h 10000"/>
                  <a:gd name="connsiteX87" fmla="*/ 6617 w 10000"/>
                  <a:gd name="connsiteY87" fmla="*/ 6746 h 10000"/>
                  <a:gd name="connsiteX88" fmla="*/ 6568 w 10000"/>
                  <a:gd name="connsiteY88" fmla="*/ 6798 h 10000"/>
                  <a:gd name="connsiteX89" fmla="*/ 6177 w 10000"/>
                  <a:gd name="connsiteY89" fmla="*/ 6958 h 10000"/>
                  <a:gd name="connsiteX90" fmla="*/ 5785 w 10000"/>
                  <a:gd name="connsiteY90" fmla="*/ 6932 h 10000"/>
                  <a:gd name="connsiteX91" fmla="*/ 6128 w 10000"/>
                  <a:gd name="connsiteY91" fmla="*/ 7037 h 10000"/>
                  <a:gd name="connsiteX92" fmla="*/ 6128 w 10000"/>
                  <a:gd name="connsiteY92" fmla="*/ 7354 h 10000"/>
                  <a:gd name="connsiteX93" fmla="*/ 5686 w 10000"/>
                  <a:gd name="connsiteY93" fmla="*/ 7434 h 10000"/>
                  <a:gd name="connsiteX94" fmla="*/ 5589 w 10000"/>
                  <a:gd name="connsiteY94" fmla="*/ 7302 h 10000"/>
                  <a:gd name="connsiteX95" fmla="*/ 5539 w 10000"/>
                  <a:gd name="connsiteY95" fmla="*/ 7197 h 10000"/>
                  <a:gd name="connsiteX96" fmla="*/ 5100 w 10000"/>
                  <a:gd name="connsiteY96" fmla="*/ 7275 h 10000"/>
                  <a:gd name="connsiteX97" fmla="*/ 5295 w 10000"/>
                  <a:gd name="connsiteY97" fmla="*/ 7382 h 10000"/>
                  <a:gd name="connsiteX98" fmla="*/ 5441 w 10000"/>
                  <a:gd name="connsiteY98" fmla="*/ 7487 h 10000"/>
                  <a:gd name="connsiteX99" fmla="*/ 5638 w 10000"/>
                  <a:gd name="connsiteY99" fmla="*/ 7751 h 10000"/>
                  <a:gd name="connsiteX100" fmla="*/ 5882 w 10000"/>
                  <a:gd name="connsiteY100" fmla="*/ 7699 h 10000"/>
                  <a:gd name="connsiteX101" fmla="*/ 6079 w 10000"/>
                  <a:gd name="connsiteY101" fmla="*/ 7910 h 10000"/>
                  <a:gd name="connsiteX102" fmla="*/ 6225 w 10000"/>
                  <a:gd name="connsiteY102" fmla="*/ 7963 h 10000"/>
                  <a:gd name="connsiteX103" fmla="*/ 6568 w 10000"/>
                  <a:gd name="connsiteY103" fmla="*/ 7936 h 10000"/>
                  <a:gd name="connsiteX104" fmla="*/ 6716 w 10000"/>
                  <a:gd name="connsiteY104" fmla="*/ 8069 h 10000"/>
                  <a:gd name="connsiteX105" fmla="*/ 6864 w 10000"/>
                  <a:gd name="connsiteY105" fmla="*/ 8201 h 10000"/>
                  <a:gd name="connsiteX106" fmla="*/ 7549 w 10000"/>
                  <a:gd name="connsiteY106" fmla="*/ 8016 h 10000"/>
                  <a:gd name="connsiteX107" fmla="*/ 7549 w 10000"/>
                  <a:gd name="connsiteY107" fmla="*/ 7936 h 10000"/>
                  <a:gd name="connsiteX108" fmla="*/ 7354 w 10000"/>
                  <a:gd name="connsiteY108" fmla="*/ 7778 h 10000"/>
                  <a:gd name="connsiteX109" fmla="*/ 7599 w 10000"/>
                  <a:gd name="connsiteY109" fmla="*/ 7620 h 10000"/>
                  <a:gd name="connsiteX110" fmla="*/ 7451 w 10000"/>
                  <a:gd name="connsiteY110" fmla="*/ 7434 h 10000"/>
                  <a:gd name="connsiteX111" fmla="*/ 7599 w 10000"/>
                  <a:gd name="connsiteY111" fmla="*/ 7354 h 10000"/>
                  <a:gd name="connsiteX112" fmla="*/ 7795 w 10000"/>
                  <a:gd name="connsiteY112" fmla="*/ 7539 h 10000"/>
                  <a:gd name="connsiteX113" fmla="*/ 7698 w 10000"/>
                  <a:gd name="connsiteY113" fmla="*/ 7646 h 10000"/>
                  <a:gd name="connsiteX114" fmla="*/ 8137 w 10000"/>
                  <a:gd name="connsiteY114" fmla="*/ 7699 h 10000"/>
                  <a:gd name="connsiteX115" fmla="*/ 8333 w 10000"/>
                  <a:gd name="connsiteY115" fmla="*/ 7778 h 10000"/>
                  <a:gd name="connsiteX116" fmla="*/ 8530 w 10000"/>
                  <a:gd name="connsiteY116" fmla="*/ 7990 h 10000"/>
                  <a:gd name="connsiteX117" fmla="*/ 8236 w 10000"/>
                  <a:gd name="connsiteY117" fmla="*/ 8175 h 10000"/>
                  <a:gd name="connsiteX118" fmla="*/ 7745 w 10000"/>
                  <a:gd name="connsiteY118" fmla="*/ 8306 h 10000"/>
                  <a:gd name="connsiteX119" fmla="*/ 7648 w 10000"/>
                  <a:gd name="connsiteY119" fmla="*/ 8466 h 10000"/>
                  <a:gd name="connsiteX120" fmla="*/ 7354 w 10000"/>
                  <a:gd name="connsiteY120" fmla="*/ 8545 h 10000"/>
                  <a:gd name="connsiteX121" fmla="*/ 7499 w 10000"/>
                  <a:gd name="connsiteY121" fmla="*/ 8703 h 10000"/>
                  <a:gd name="connsiteX122" fmla="*/ 7795 w 10000"/>
                  <a:gd name="connsiteY122" fmla="*/ 8703 h 10000"/>
                  <a:gd name="connsiteX123" fmla="*/ 7842 w 10000"/>
                  <a:gd name="connsiteY123" fmla="*/ 8703 h 10000"/>
                  <a:gd name="connsiteX124" fmla="*/ 8040 w 10000"/>
                  <a:gd name="connsiteY124" fmla="*/ 8994 h 10000"/>
                  <a:gd name="connsiteX125" fmla="*/ 8137 w 10000"/>
                  <a:gd name="connsiteY125" fmla="*/ 8703 h 10000"/>
                  <a:gd name="connsiteX126" fmla="*/ 8384 w 10000"/>
                  <a:gd name="connsiteY126" fmla="*/ 8651 h 10000"/>
                  <a:gd name="connsiteX127" fmla="*/ 8629 w 10000"/>
                  <a:gd name="connsiteY127" fmla="*/ 8730 h 10000"/>
                  <a:gd name="connsiteX128" fmla="*/ 8629 w 10000"/>
                  <a:gd name="connsiteY128" fmla="*/ 8757 h 10000"/>
                  <a:gd name="connsiteX129" fmla="*/ 8874 w 10000"/>
                  <a:gd name="connsiteY129" fmla="*/ 8703 h 10000"/>
                  <a:gd name="connsiteX130" fmla="*/ 9021 w 10000"/>
                  <a:gd name="connsiteY130" fmla="*/ 8889 h 10000"/>
                  <a:gd name="connsiteX131" fmla="*/ 8530 w 10000"/>
                  <a:gd name="connsiteY131" fmla="*/ 8783 h 10000"/>
                  <a:gd name="connsiteX132" fmla="*/ 8432 w 10000"/>
                  <a:gd name="connsiteY132" fmla="*/ 8811 h 10000"/>
                  <a:gd name="connsiteX133" fmla="*/ 8384 w 10000"/>
                  <a:gd name="connsiteY133" fmla="*/ 9021 h 10000"/>
                  <a:gd name="connsiteX134" fmla="*/ 8333 w 10000"/>
                  <a:gd name="connsiteY134" fmla="*/ 9154 h 10000"/>
                  <a:gd name="connsiteX135" fmla="*/ 8726 w 10000"/>
                  <a:gd name="connsiteY135" fmla="*/ 9127 h 10000"/>
                  <a:gd name="connsiteX136" fmla="*/ 8825 w 10000"/>
                  <a:gd name="connsiteY136" fmla="*/ 9207 h 10000"/>
                  <a:gd name="connsiteX137" fmla="*/ 8874 w 10000"/>
                  <a:gd name="connsiteY137" fmla="*/ 9048 h 10000"/>
                  <a:gd name="connsiteX138" fmla="*/ 9021 w 10000"/>
                  <a:gd name="connsiteY138" fmla="*/ 8837 h 10000"/>
                  <a:gd name="connsiteX139" fmla="*/ 9362 w 10000"/>
                  <a:gd name="connsiteY139" fmla="*/ 9233 h 10000"/>
                  <a:gd name="connsiteX0" fmla="*/ 7599 w 9362"/>
                  <a:gd name="connsiteY0" fmla="*/ 3941 h 9233"/>
                  <a:gd name="connsiteX1" fmla="*/ 7206 w 9362"/>
                  <a:gd name="connsiteY1" fmla="*/ 3941 h 9233"/>
                  <a:gd name="connsiteX2" fmla="*/ 6814 w 9362"/>
                  <a:gd name="connsiteY2" fmla="*/ 4047 h 9233"/>
                  <a:gd name="connsiteX3" fmla="*/ 6373 w 9362"/>
                  <a:gd name="connsiteY3" fmla="*/ 4021 h 9233"/>
                  <a:gd name="connsiteX4" fmla="*/ 6373 w 9362"/>
                  <a:gd name="connsiteY4" fmla="*/ 3519 h 9233"/>
                  <a:gd name="connsiteX5" fmla="*/ 6617 w 9362"/>
                  <a:gd name="connsiteY5" fmla="*/ 3492 h 9233"/>
                  <a:gd name="connsiteX6" fmla="*/ 6471 w 9362"/>
                  <a:gd name="connsiteY6" fmla="*/ 3360 h 9233"/>
                  <a:gd name="connsiteX7" fmla="*/ 6471 w 9362"/>
                  <a:gd name="connsiteY7" fmla="*/ 3148 h 9233"/>
                  <a:gd name="connsiteX8" fmla="*/ 6520 w 9362"/>
                  <a:gd name="connsiteY8" fmla="*/ 3017 h 9233"/>
                  <a:gd name="connsiteX9" fmla="*/ 6031 w 9362"/>
                  <a:gd name="connsiteY9" fmla="*/ 2804 h 9233"/>
                  <a:gd name="connsiteX10" fmla="*/ 5539 w 9362"/>
                  <a:gd name="connsiteY10" fmla="*/ 2567 h 9233"/>
                  <a:gd name="connsiteX11" fmla="*/ 5295 w 9362"/>
                  <a:gd name="connsiteY11" fmla="*/ 2407 h 9233"/>
                  <a:gd name="connsiteX12" fmla="*/ 4951 w 9362"/>
                  <a:gd name="connsiteY12" fmla="*/ 2355 h 9233"/>
                  <a:gd name="connsiteX13" fmla="*/ 4560 w 9362"/>
                  <a:gd name="connsiteY13" fmla="*/ 2381 h 9233"/>
                  <a:gd name="connsiteX14" fmla="*/ 4166 w 9362"/>
                  <a:gd name="connsiteY14" fmla="*/ 2302 h 9233"/>
                  <a:gd name="connsiteX15" fmla="*/ 3676 w 9362"/>
                  <a:gd name="connsiteY15" fmla="*/ 1666 h 9233"/>
                  <a:gd name="connsiteX16" fmla="*/ 3530 w 9362"/>
                  <a:gd name="connsiteY16" fmla="*/ 1508 h 9233"/>
                  <a:gd name="connsiteX17" fmla="*/ 3382 w 9362"/>
                  <a:gd name="connsiteY17" fmla="*/ 1138 h 9233"/>
                  <a:gd name="connsiteX18" fmla="*/ 3187 w 9362"/>
                  <a:gd name="connsiteY18" fmla="*/ 793 h 9233"/>
                  <a:gd name="connsiteX19" fmla="*/ 2598 w 9362"/>
                  <a:gd name="connsiteY19" fmla="*/ 555 h 9233"/>
                  <a:gd name="connsiteX20" fmla="*/ 2253 w 9362"/>
                  <a:gd name="connsiteY20" fmla="*/ 53 h 9233"/>
                  <a:gd name="connsiteX21" fmla="*/ 1813 w 9362"/>
                  <a:gd name="connsiteY21" fmla="*/ 53 h 9233"/>
                  <a:gd name="connsiteX22" fmla="*/ 1617 w 9362"/>
                  <a:gd name="connsiteY22" fmla="*/ 159 h 9233"/>
                  <a:gd name="connsiteX23" fmla="*/ 1570 w 9362"/>
                  <a:gd name="connsiteY23" fmla="*/ 0 h 9233"/>
                  <a:gd name="connsiteX24" fmla="*/ 931 w 9362"/>
                  <a:gd name="connsiteY24" fmla="*/ 105 h 9233"/>
                  <a:gd name="connsiteX25" fmla="*/ 1617 w 9362"/>
                  <a:gd name="connsiteY25" fmla="*/ 212 h 9233"/>
                  <a:gd name="connsiteX26" fmla="*/ 1570 w 9362"/>
                  <a:gd name="connsiteY26" fmla="*/ 450 h 9233"/>
                  <a:gd name="connsiteX27" fmla="*/ 1715 w 9362"/>
                  <a:gd name="connsiteY27" fmla="*/ 767 h 9233"/>
                  <a:gd name="connsiteX28" fmla="*/ 1863 w 9362"/>
                  <a:gd name="connsiteY28" fmla="*/ 952 h 9233"/>
                  <a:gd name="connsiteX29" fmla="*/ 1617 w 9362"/>
                  <a:gd name="connsiteY29" fmla="*/ 1296 h 9233"/>
                  <a:gd name="connsiteX30" fmla="*/ 1423 w 9362"/>
                  <a:gd name="connsiteY30" fmla="*/ 1296 h 9233"/>
                  <a:gd name="connsiteX31" fmla="*/ 1225 w 9362"/>
                  <a:gd name="connsiteY31" fmla="*/ 1534 h 9233"/>
                  <a:gd name="connsiteX32" fmla="*/ 1570 w 9362"/>
                  <a:gd name="connsiteY32" fmla="*/ 1640 h 9233"/>
                  <a:gd name="connsiteX33" fmla="*/ 1128 w 9362"/>
                  <a:gd name="connsiteY33" fmla="*/ 1614 h 9233"/>
                  <a:gd name="connsiteX34" fmla="*/ 931 w 9362"/>
                  <a:gd name="connsiteY34" fmla="*/ 1931 h 9233"/>
                  <a:gd name="connsiteX35" fmla="*/ 882 w 9362"/>
                  <a:gd name="connsiteY35" fmla="*/ 1984 h 9233"/>
                  <a:gd name="connsiteX36" fmla="*/ 686 w 9362"/>
                  <a:gd name="connsiteY36" fmla="*/ 2328 h 9233"/>
                  <a:gd name="connsiteX37" fmla="*/ 981 w 9362"/>
                  <a:gd name="connsiteY37" fmla="*/ 2407 h 9233"/>
                  <a:gd name="connsiteX38" fmla="*/ 588 w 9362"/>
                  <a:gd name="connsiteY38" fmla="*/ 2672 h 9233"/>
                  <a:gd name="connsiteX39" fmla="*/ 97 w 9362"/>
                  <a:gd name="connsiteY39" fmla="*/ 2963 h 9233"/>
                  <a:gd name="connsiteX40" fmla="*/ 0 w 9362"/>
                  <a:gd name="connsiteY40" fmla="*/ 3122 h 9233"/>
                  <a:gd name="connsiteX41" fmla="*/ 246 w 9362"/>
                  <a:gd name="connsiteY41" fmla="*/ 3465 h 9233"/>
                  <a:gd name="connsiteX42" fmla="*/ 0 w 9362"/>
                  <a:gd name="connsiteY42" fmla="*/ 3784 h 9233"/>
                  <a:gd name="connsiteX43" fmla="*/ 50 w 9362"/>
                  <a:gd name="connsiteY43" fmla="*/ 4127 h 9233"/>
                  <a:gd name="connsiteX44" fmla="*/ 197 w 9362"/>
                  <a:gd name="connsiteY44" fmla="*/ 4233 h 9233"/>
                  <a:gd name="connsiteX45" fmla="*/ 490 w 9362"/>
                  <a:gd name="connsiteY45" fmla="*/ 4206 h 9233"/>
                  <a:gd name="connsiteX46" fmla="*/ 1079 w 9362"/>
                  <a:gd name="connsiteY46" fmla="*/ 4260 h 9233"/>
                  <a:gd name="connsiteX47" fmla="*/ 1570 w 9362"/>
                  <a:gd name="connsiteY47" fmla="*/ 4154 h 9233"/>
                  <a:gd name="connsiteX48" fmla="*/ 2109 w 9362"/>
                  <a:gd name="connsiteY48" fmla="*/ 4154 h 9233"/>
                  <a:gd name="connsiteX49" fmla="*/ 2451 w 9362"/>
                  <a:gd name="connsiteY49" fmla="*/ 4047 h 9233"/>
                  <a:gd name="connsiteX50" fmla="*/ 2548 w 9362"/>
                  <a:gd name="connsiteY50" fmla="*/ 4074 h 9233"/>
                  <a:gd name="connsiteX51" fmla="*/ 2402 w 9362"/>
                  <a:gd name="connsiteY51" fmla="*/ 4127 h 9233"/>
                  <a:gd name="connsiteX52" fmla="*/ 2745 w 9362"/>
                  <a:gd name="connsiteY52" fmla="*/ 4365 h 9233"/>
                  <a:gd name="connsiteX53" fmla="*/ 2990 w 9362"/>
                  <a:gd name="connsiteY53" fmla="*/ 4312 h 9233"/>
                  <a:gd name="connsiteX54" fmla="*/ 3334 w 9362"/>
                  <a:gd name="connsiteY54" fmla="*/ 4417 h 9233"/>
                  <a:gd name="connsiteX55" fmla="*/ 3773 w 9362"/>
                  <a:gd name="connsiteY55" fmla="*/ 4391 h 9233"/>
                  <a:gd name="connsiteX56" fmla="*/ 4510 w 9362"/>
                  <a:gd name="connsiteY56" fmla="*/ 4472 h 9233"/>
                  <a:gd name="connsiteX57" fmla="*/ 4704 w 9362"/>
                  <a:gd name="connsiteY57" fmla="*/ 4525 h 9233"/>
                  <a:gd name="connsiteX58" fmla="*/ 5392 w 9362"/>
                  <a:gd name="connsiteY58" fmla="*/ 4391 h 9233"/>
                  <a:gd name="connsiteX59" fmla="*/ 5491 w 9362"/>
                  <a:gd name="connsiteY59" fmla="*/ 4472 h 9233"/>
                  <a:gd name="connsiteX60" fmla="*/ 5686 w 9362"/>
                  <a:gd name="connsiteY60" fmla="*/ 4365 h 9233"/>
                  <a:gd name="connsiteX61" fmla="*/ 5785 w 9362"/>
                  <a:gd name="connsiteY61" fmla="*/ 4498 h 9233"/>
                  <a:gd name="connsiteX62" fmla="*/ 6471 w 9362"/>
                  <a:gd name="connsiteY62" fmla="*/ 4339 h 9233"/>
                  <a:gd name="connsiteX63" fmla="*/ 6471 w 9362"/>
                  <a:gd name="connsiteY63" fmla="*/ 4180 h 9233"/>
                  <a:gd name="connsiteX64" fmla="*/ 6617 w 9362"/>
                  <a:gd name="connsiteY64" fmla="*/ 4154 h 9233"/>
                  <a:gd name="connsiteX65" fmla="*/ 6766 w 9362"/>
                  <a:gd name="connsiteY65" fmla="*/ 4206 h 9233"/>
                  <a:gd name="connsiteX66" fmla="*/ 7256 w 9362"/>
                  <a:gd name="connsiteY66" fmla="*/ 4101 h 9233"/>
                  <a:gd name="connsiteX67" fmla="*/ 7354 w 9362"/>
                  <a:gd name="connsiteY67" fmla="*/ 4127 h 9233"/>
                  <a:gd name="connsiteX68" fmla="*/ 7599 w 9362"/>
                  <a:gd name="connsiteY68" fmla="*/ 4603 h 9233"/>
                  <a:gd name="connsiteX69" fmla="*/ 7745 w 9362"/>
                  <a:gd name="connsiteY69" fmla="*/ 4656 h 9233"/>
                  <a:gd name="connsiteX70" fmla="*/ 8090 w 9362"/>
                  <a:gd name="connsiteY70" fmla="*/ 4656 h 9233"/>
                  <a:gd name="connsiteX71" fmla="*/ 8236 w 9362"/>
                  <a:gd name="connsiteY71" fmla="*/ 4868 h 9233"/>
                  <a:gd name="connsiteX72" fmla="*/ 8285 w 9362"/>
                  <a:gd name="connsiteY72" fmla="*/ 5027 h 9233"/>
                  <a:gd name="connsiteX73" fmla="*/ 8874 w 9362"/>
                  <a:gd name="connsiteY73" fmla="*/ 5661 h 9233"/>
                  <a:gd name="connsiteX74" fmla="*/ 8629 w 9362"/>
                  <a:gd name="connsiteY74" fmla="*/ 5555 h 9233"/>
                  <a:gd name="connsiteX75" fmla="*/ 7942 w 9362"/>
                  <a:gd name="connsiteY75" fmla="*/ 5661 h 9233"/>
                  <a:gd name="connsiteX76" fmla="*/ 7599 w 9362"/>
                  <a:gd name="connsiteY76" fmla="*/ 5344 h 9233"/>
                  <a:gd name="connsiteX77" fmla="*/ 7354 w 9362"/>
                  <a:gd name="connsiteY77" fmla="*/ 5370 h 9233"/>
                  <a:gd name="connsiteX78" fmla="*/ 7549 w 9362"/>
                  <a:gd name="connsiteY78" fmla="*/ 5582 h 9233"/>
                  <a:gd name="connsiteX79" fmla="*/ 7599 w 9362"/>
                  <a:gd name="connsiteY79" fmla="*/ 5741 h 9233"/>
                  <a:gd name="connsiteX80" fmla="*/ 7108 w 9362"/>
                  <a:gd name="connsiteY80" fmla="*/ 6032 h 9233"/>
                  <a:gd name="connsiteX81" fmla="*/ 7011 w 9362"/>
                  <a:gd name="connsiteY81" fmla="*/ 6191 h 9233"/>
                  <a:gd name="connsiteX82" fmla="*/ 6962 w 9362"/>
                  <a:gd name="connsiteY82" fmla="*/ 6322 h 9233"/>
                  <a:gd name="connsiteX83" fmla="*/ 6912 w 9362"/>
                  <a:gd name="connsiteY83" fmla="*/ 6375 h 9233"/>
                  <a:gd name="connsiteX84" fmla="*/ 6814 w 9362"/>
                  <a:gd name="connsiteY84" fmla="*/ 6482 h 9233"/>
                  <a:gd name="connsiteX85" fmla="*/ 6520 w 9362"/>
                  <a:gd name="connsiteY85" fmla="*/ 6561 h 9233"/>
                  <a:gd name="connsiteX86" fmla="*/ 6617 w 9362"/>
                  <a:gd name="connsiteY86" fmla="*/ 6746 h 9233"/>
                  <a:gd name="connsiteX87" fmla="*/ 6568 w 9362"/>
                  <a:gd name="connsiteY87" fmla="*/ 6798 h 9233"/>
                  <a:gd name="connsiteX88" fmla="*/ 6177 w 9362"/>
                  <a:gd name="connsiteY88" fmla="*/ 6958 h 9233"/>
                  <a:gd name="connsiteX89" fmla="*/ 5785 w 9362"/>
                  <a:gd name="connsiteY89" fmla="*/ 6932 h 9233"/>
                  <a:gd name="connsiteX90" fmla="*/ 6128 w 9362"/>
                  <a:gd name="connsiteY90" fmla="*/ 7037 h 9233"/>
                  <a:gd name="connsiteX91" fmla="*/ 6128 w 9362"/>
                  <a:gd name="connsiteY91" fmla="*/ 7354 h 9233"/>
                  <a:gd name="connsiteX92" fmla="*/ 5686 w 9362"/>
                  <a:gd name="connsiteY92" fmla="*/ 7434 h 9233"/>
                  <a:gd name="connsiteX93" fmla="*/ 5589 w 9362"/>
                  <a:gd name="connsiteY93" fmla="*/ 7302 h 9233"/>
                  <a:gd name="connsiteX94" fmla="*/ 5539 w 9362"/>
                  <a:gd name="connsiteY94" fmla="*/ 7197 h 9233"/>
                  <a:gd name="connsiteX95" fmla="*/ 5100 w 9362"/>
                  <a:gd name="connsiteY95" fmla="*/ 7275 h 9233"/>
                  <a:gd name="connsiteX96" fmla="*/ 5295 w 9362"/>
                  <a:gd name="connsiteY96" fmla="*/ 7382 h 9233"/>
                  <a:gd name="connsiteX97" fmla="*/ 5441 w 9362"/>
                  <a:gd name="connsiteY97" fmla="*/ 7487 h 9233"/>
                  <a:gd name="connsiteX98" fmla="*/ 5638 w 9362"/>
                  <a:gd name="connsiteY98" fmla="*/ 7751 h 9233"/>
                  <a:gd name="connsiteX99" fmla="*/ 5882 w 9362"/>
                  <a:gd name="connsiteY99" fmla="*/ 7699 h 9233"/>
                  <a:gd name="connsiteX100" fmla="*/ 6079 w 9362"/>
                  <a:gd name="connsiteY100" fmla="*/ 7910 h 9233"/>
                  <a:gd name="connsiteX101" fmla="*/ 6225 w 9362"/>
                  <a:gd name="connsiteY101" fmla="*/ 7963 h 9233"/>
                  <a:gd name="connsiteX102" fmla="*/ 6568 w 9362"/>
                  <a:gd name="connsiteY102" fmla="*/ 7936 h 9233"/>
                  <a:gd name="connsiteX103" fmla="*/ 6716 w 9362"/>
                  <a:gd name="connsiteY103" fmla="*/ 8069 h 9233"/>
                  <a:gd name="connsiteX104" fmla="*/ 6864 w 9362"/>
                  <a:gd name="connsiteY104" fmla="*/ 8201 h 9233"/>
                  <a:gd name="connsiteX105" fmla="*/ 7549 w 9362"/>
                  <a:gd name="connsiteY105" fmla="*/ 8016 h 9233"/>
                  <a:gd name="connsiteX106" fmla="*/ 7549 w 9362"/>
                  <a:gd name="connsiteY106" fmla="*/ 7936 h 9233"/>
                  <a:gd name="connsiteX107" fmla="*/ 7354 w 9362"/>
                  <a:gd name="connsiteY107" fmla="*/ 7778 h 9233"/>
                  <a:gd name="connsiteX108" fmla="*/ 7599 w 9362"/>
                  <a:gd name="connsiteY108" fmla="*/ 7620 h 9233"/>
                  <a:gd name="connsiteX109" fmla="*/ 7451 w 9362"/>
                  <a:gd name="connsiteY109" fmla="*/ 7434 h 9233"/>
                  <a:gd name="connsiteX110" fmla="*/ 7599 w 9362"/>
                  <a:gd name="connsiteY110" fmla="*/ 7354 h 9233"/>
                  <a:gd name="connsiteX111" fmla="*/ 7795 w 9362"/>
                  <a:gd name="connsiteY111" fmla="*/ 7539 h 9233"/>
                  <a:gd name="connsiteX112" fmla="*/ 7698 w 9362"/>
                  <a:gd name="connsiteY112" fmla="*/ 7646 h 9233"/>
                  <a:gd name="connsiteX113" fmla="*/ 8137 w 9362"/>
                  <a:gd name="connsiteY113" fmla="*/ 7699 h 9233"/>
                  <a:gd name="connsiteX114" fmla="*/ 8333 w 9362"/>
                  <a:gd name="connsiteY114" fmla="*/ 7778 h 9233"/>
                  <a:gd name="connsiteX115" fmla="*/ 8530 w 9362"/>
                  <a:gd name="connsiteY115" fmla="*/ 7990 h 9233"/>
                  <a:gd name="connsiteX116" fmla="*/ 8236 w 9362"/>
                  <a:gd name="connsiteY116" fmla="*/ 8175 h 9233"/>
                  <a:gd name="connsiteX117" fmla="*/ 7745 w 9362"/>
                  <a:gd name="connsiteY117" fmla="*/ 8306 h 9233"/>
                  <a:gd name="connsiteX118" fmla="*/ 7648 w 9362"/>
                  <a:gd name="connsiteY118" fmla="*/ 8466 h 9233"/>
                  <a:gd name="connsiteX119" fmla="*/ 7354 w 9362"/>
                  <a:gd name="connsiteY119" fmla="*/ 8545 h 9233"/>
                  <a:gd name="connsiteX120" fmla="*/ 7499 w 9362"/>
                  <a:gd name="connsiteY120" fmla="*/ 8703 h 9233"/>
                  <a:gd name="connsiteX121" fmla="*/ 7795 w 9362"/>
                  <a:gd name="connsiteY121" fmla="*/ 8703 h 9233"/>
                  <a:gd name="connsiteX122" fmla="*/ 7842 w 9362"/>
                  <a:gd name="connsiteY122" fmla="*/ 8703 h 9233"/>
                  <a:gd name="connsiteX123" fmla="*/ 8040 w 9362"/>
                  <a:gd name="connsiteY123" fmla="*/ 8994 h 9233"/>
                  <a:gd name="connsiteX124" fmla="*/ 8137 w 9362"/>
                  <a:gd name="connsiteY124" fmla="*/ 8703 h 9233"/>
                  <a:gd name="connsiteX125" fmla="*/ 8384 w 9362"/>
                  <a:gd name="connsiteY125" fmla="*/ 8651 h 9233"/>
                  <a:gd name="connsiteX126" fmla="*/ 8629 w 9362"/>
                  <a:gd name="connsiteY126" fmla="*/ 8730 h 9233"/>
                  <a:gd name="connsiteX127" fmla="*/ 8629 w 9362"/>
                  <a:gd name="connsiteY127" fmla="*/ 8757 h 9233"/>
                  <a:gd name="connsiteX128" fmla="*/ 8874 w 9362"/>
                  <a:gd name="connsiteY128" fmla="*/ 8703 h 9233"/>
                  <a:gd name="connsiteX129" fmla="*/ 9021 w 9362"/>
                  <a:gd name="connsiteY129" fmla="*/ 8889 h 9233"/>
                  <a:gd name="connsiteX130" fmla="*/ 8530 w 9362"/>
                  <a:gd name="connsiteY130" fmla="*/ 8783 h 9233"/>
                  <a:gd name="connsiteX131" fmla="*/ 8432 w 9362"/>
                  <a:gd name="connsiteY131" fmla="*/ 8811 h 9233"/>
                  <a:gd name="connsiteX132" fmla="*/ 8384 w 9362"/>
                  <a:gd name="connsiteY132" fmla="*/ 9021 h 9233"/>
                  <a:gd name="connsiteX133" fmla="*/ 8333 w 9362"/>
                  <a:gd name="connsiteY133" fmla="*/ 9154 h 9233"/>
                  <a:gd name="connsiteX134" fmla="*/ 8726 w 9362"/>
                  <a:gd name="connsiteY134" fmla="*/ 9127 h 9233"/>
                  <a:gd name="connsiteX135" fmla="*/ 8825 w 9362"/>
                  <a:gd name="connsiteY135" fmla="*/ 9207 h 9233"/>
                  <a:gd name="connsiteX136" fmla="*/ 8874 w 9362"/>
                  <a:gd name="connsiteY136" fmla="*/ 9048 h 9233"/>
                  <a:gd name="connsiteX137" fmla="*/ 9021 w 9362"/>
                  <a:gd name="connsiteY137" fmla="*/ 8837 h 9233"/>
                  <a:gd name="connsiteX138" fmla="*/ 9362 w 9362"/>
                  <a:gd name="connsiteY138" fmla="*/ 9233 h 9233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636 w 10000"/>
                  <a:gd name="connsiteY129" fmla="*/ 9627 h 10000"/>
                  <a:gd name="connsiteX130" fmla="*/ 9111 w 10000"/>
                  <a:gd name="connsiteY130" fmla="*/ 9513 h 10000"/>
                  <a:gd name="connsiteX131" fmla="*/ 9007 w 10000"/>
                  <a:gd name="connsiteY131" fmla="*/ 9543 h 10000"/>
                  <a:gd name="connsiteX132" fmla="*/ 8955 w 10000"/>
                  <a:gd name="connsiteY132" fmla="*/ 9770 h 10000"/>
                  <a:gd name="connsiteX133" fmla="*/ 8901 w 10000"/>
                  <a:gd name="connsiteY133" fmla="*/ 9914 h 10000"/>
                  <a:gd name="connsiteX134" fmla="*/ 9321 w 10000"/>
                  <a:gd name="connsiteY134" fmla="*/ 9885 h 10000"/>
                  <a:gd name="connsiteX135" fmla="*/ 9426 w 10000"/>
                  <a:gd name="connsiteY135" fmla="*/ 9972 h 10000"/>
                  <a:gd name="connsiteX136" fmla="*/ 9479 w 10000"/>
                  <a:gd name="connsiteY136" fmla="*/ 9800 h 10000"/>
                  <a:gd name="connsiteX137" fmla="*/ 10000 w 10000"/>
                  <a:gd name="connsiteY137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479 w 10000"/>
                  <a:gd name="connsiteY128" fmla="*/ 9426 h 10000"/>
                  <a:gd name="connsiteX129" fmla="*/ 9111 w 10000"/>
                  <a:gd name="connsiteY129" fmla="*/ 9513 h 10000"/>
                  <a:gd name="connsiteX130" fmla="*/ 9007 w 10000"/>
                  <a:gd name="connsiteY130" fmla="*/ 9543 h 10000"/>
                  <a:gd name="connsiteX131" fmla="*/ 8955 w 10000"/>
                  <a:gd name="connsiteY131" fmla="*/ 9770 h 10000"/>
                  <a:gd name="connsiteX132" fmla="*/ 8901 w 10000"/>
                  <a:gd name="connsiteY132" fmla="*/ 9914 h 10000"/>
                  <a:gd name="connsiteX133" fmla="*/ 9321 w 10000"/>
                  <a:gd name="connsiteY133" fmla="*/ 9885 h 10000"/>
                  <a:gd name="connsiteX134" fmla="*/ 9426 w 10000"/>
                  <a:gd name="connsiteY134" fmla="*/ 9972 h 10000"/>
                  <a:gd name="connsiteX135" fmla="*/ 9479 w 10000"/>
                  <a:gd name="connsiteY135" fmla="*/ 9800 h 10000"/>
                  <a:gd name="connsiteX136" fmla="*/ 10000 w 10000"/>
                  <a:gd name="connsiteY136" fmla="*/ 10000 h 10000"/>
                  <a:gd name="connsiteX0" fmla="*/ 8117 w 10000"/>
                  <a:gd name="connsiteY0" fmla="*/ 4268 h 10000"/>
                  <a:gd name="connsiteX1" fmla="*/ 7697 w 10000"/>
                  <a:gd name="connsiteY1" fmla="*/ 4268 h 10000"/>
                  <a:gd name="connsiteX2" fmla="*/ 7278 w 10000"/>
                  <a:gd name="connsiteY2" fmla="*/ 4383 h 10000"/>
                  <a:gd name="connsiteX3" fmla="*/ 6807 w 10000"/>
                  <a:gd name="connsiteY3" fmla="*/ 4355 h 10000"/>
                  <a:gd name="connsiteX4" fmla="*/ 6807 w 10000"/>
                  <a:gd name="connsiteY4" fmla="*/ 3811 h 10000"/>
                  <a:gd name="connsiteX5" fmla="*/ 7068 w 10000"/>
                  <a:gd name="connsiteY5" fmla="*/ 3782 h 10000"/>
                  <a:gd name="connsiteX6" fmla="*/ 6912 w 10000"/>
                  <a:gd name="connsiteY6" fmla="*/ 3639 h 10000"/>
                  <a:gd name="connsiteX7" fmla="*/ 6912 w 10000"/>
                  <a:gd name="connsiteY7" fmla="*/ 3410 h 10000"/>
                  <a:gd name="connsiteX8" fmla="*/ 6964 w 10000"/>
                  <a:gd name="connsiteY8" fmla="*/ 3268 h 10000"/>
                  <a:gd name="connsiteX9" fmla="*/ 6442 w 10000"/>
                  <a:gd name="connsiteY9" fmla="*/ 3037 h 10000"/>
                  <a:gd name="connsiteX10" fmla="*/ 5916 w 10000"/>
                  <a:gd name="connsiteY10" fmla="*/ 2780 h 10000"/>
                  <a:gd name="connsiteX11" fmla="*/ 5656 w 10000"/>
                  <a:gd name="connsiteY11" fmla="*/ 2607 h 10000"/>
                  <a:gd name="connsiteX12" fmla="*/ 5288 w 10000"/>
                  <a:gd name="connsiteY12" fmla="*/ 2551 h 10000"/>
                  <a:gd name="connsiteX13" fmla="*/ 4871 w 10000"/>
                  <a:gd name="connsiteY13" fmla="*/ 2579 h 10000"/>
                  <a:gd name="connsiteX14" fmla="*/ 4450 w 10000"/>
                  <a:gd name="connsiteY14" fmla="*/ 2493 h 10000"/>
                  <a:gd name="connsiteX15" fmla="*/ 3927 w 10000"/>
                  <a:gd name="connsiteY15" fmla="*/ 1804 h 10000"/>
                  <a:gd name="connsiteX16" fmla="*/ 3771 w 10000"/>
                  <a:gd name="connsiteY16" fmla="*/ 1633 h 10000"/>
                  <a:gd name="connsiteX17" fmla="*/ 3612 w 10000"/>
                  <a:gd name="connsiteY17" fmla="*/ 1233 h 10000"/>
                  <a:gd name="connsiteX18" fmla="*/ 3404 w 10000"/>
                  <a:gd name="connsiteY18" fmla="*/ 859 h 10000"/>
                  <a:gd name="connsiteX19" fmla="*/ 2775 w 10000"/>
                  <a:gd name="connsiteY19" fmla="*/ 601 h 10000"/>
                  <a:gd name="connsiteX20" fmla="*/ 2407 w 10000"/>
                  <a:gd name="connsiteY20" fmla="*/ 57 h 10000"/>
                  <a:gd name="connsiteX21" fmla="*/ 1937 w 10000"/>
                  <a:gd name="connsiteY21" fmla="*/ 57 h 10000"/>
                  <a:gd name="connsiteX22" fmla="*/ 1727 w 10000"/>
                  <a:gd name="connsiteY22" fmla="*/ 172 h 10000"/>
                  <a:gd name="connsiteX23" fmla="*/ 1677 w 10000"/>
                  <a:gd name="connsiteY23" fmla="*/ 0 h 10000"/>
                  <a:gd name="connsiteX24" fmla="*/ 994 w 10000"/>
                  <a:gd name="connsiteY24" fmla="*/ 114 h 10000"/>
                  <a:gd name="connsiteX25" fmla="*/ 1727 w 10000"/>
                  <a:gd name="connsiteY25" fmla="*/ 230 h 10000"/>
                  <a:gd name="connsiteX26" fmla="*/ 1677 w 10000"/>
                  <a:gd name="connsiteY26" fmla="*/ 487 h 10000"/>
                  <a:gd name="connsiteX27" fmla="*/ 1832 w 10000"/>
                  <a:gd name="connsiteY27" fmla="*/ 831 h 10000"/>
                  <a:gd name="connsiteX28" fmla="*/ 1990 w 10000"/>
                  <a:gd name="connsiteY28" fmla="*/ 1031 h 10000"/>
                  <a:gd name="connsiteX29" fmla="*/ 1727 w 10000"/>
                  <a:gd name="connsiteY29" fmla="*/ 1404 h 10000"/>
                  <a:gd name="connsiteX30" fmla="*/ 1520 w 10000"/>
                  <a:gd name="connsiteY30" fmla="*/ 1404 h 10000"/>
                  <a:gd name="connsiteX31" fmla="*/ 1308 w 10000"/>
                  <a:gd name="connsiteY31" fmla="*/ 1661 h 10000"/>
                  <a:gd name="connsiteX32" fmla="*/ 1677 w 10000"/>
                  <a:gd name="connsiteY32" fmla="*/ 1776 h 10000"/>
                  <a:gd name="connsiteX33" fmla="*/ 1205 w 10000"/>
                  <a:gd name="connsiteY33" fmla="*/ 1748 h 10000"/>
                  <a:gd name="connsiteX34" fmla="*/ 994 w 10000"/>
                  <a:gd name="connsiteY34" fmla="*/ 2091 h 10000"/>
                  <a:gd name="connsiteX35" fmla="*/ 942 w 10000"/>
                  <a:gd name="connsiteY35" fmla="*/ 2149 h 10000"/>
                  <a:gd name="connsiteX36" fmla="*/ 733 w 10000"/>
                  <a:gd name="connsiteY36" fmla="*/ 2521 h 10000"/>
                  <a:gd name="connsiteX37" fmla="*/ 1048 w 10000"/>
                  <a:gd name="connsiteY37" fmla="*/ 2607 h 10000"/>
                  <a:gd name="connsiteX38" fmla="*/ 628 w 10000"/>
                  <a:gd name="connsiteY38" fmla="*/ 2894 h 10000"/>
                  <a:gd name="connsiteX39" fmla="*/ 104 w 10000"/>
                  <a:gd name="connsiteY39" fmla="*/ 3209 h 10000"/>
                  <a:gd name="connsiteX40" fmla="*/ 0 w 10000"/>
                  <a:gd name="connsiteY40" fmla="*/ 3381 h 10000"/>
                  <a:gd name="connsiteX41" fmla="*/ 263 w 10000"/>
                  <a:gd name="connsiteY41" fmla="*/ 3753 h 10000"/>
                  <a:gd name="connsiteX42" fmla="*/ 0 w 10000"/>
                  <a:gd name="connsiteY42" fmla="*/ 4098 h 10000"/>
                  <a:gd name="connsiteX43" fmla="*/ 53 w 10000"/>
                  <a:gd name="connsiteY43" fmla="*/ 4470 h 10000"/>
                  <a:gd name="connsiteX44" fmla="*/ 210 w 10000"/>
                  <a:gd name="connsiteY44" fmla="*/ 4585 h 10000"/>
                  <a:gd name="connsiteX45" fmla="*/ 523 w 10000"/>
                  <a:gd name="connsiteY45" fmla="*/ 4555 h 10000"/>
                  <a:gd name="connsiteX46" fmla="*/ 1153 w 10000"/>
                  <a:gd name="connsiteY46" fmla="*/ 4614 h 10000"/>
                  <a:gd name="connsiteX47" fmla="*/ 1677 w 10000"/>
                  <a:gd name="connsiteY47" fmla="*/ 4499 h 10000"/>
                  <a:gd name="connsiteX48" fmla="*/ 2253 w 10000"/>
                  <a:gd name="connsiteY48" fmla="*/ 4499 h 10000"/>
                  <a:gd name="connsiteX49" fmla="*/ 2618 w 10000"/>
                  <a:gd name="connsiteY49" fmla="*/ 4383 h 10000"/>
                  <a:gd name="connsiteX50" fmla="*/ 2722 w 10000"/>
                  <a:gd name="connsiteY50" fmla="*/ 4412 h 10000"/>
                  <a:gd name="connsiteX51" fmla="*/ 2566 w 10000"/>
                  <a:gd name="connsiteY51" fmla="*/ 4470 h 10000"/>
                  <a:gd name="connsiteX52" fmla="*/ 2932 w 10000"/>
                  <a:gd name="connsiteY52" fmla="*/ 4728 h 10000"/>
                  <a:gd name="connsiteX53" fmla="*/ 3194 w 10000"/>
                  <a:gd name="connsiteY53" fmla="*/ 4670 h 10000"/>
                  <a:gd name="connsiteX54" fmla="*/ 3561 w 10000"/>
                  <a:gd name="connsiteY54" fmla="*/ 4784 h 10000"/>
                  <a:gd name="connsiteX55" fmla="*/ 4030 w 10000"/>
                  <a:gd name="connsiteY55" fmla="*/ 4756 h 10000"/>
                  <a:gd name="connsiteX56" fmla="*/ 4817 w 10000"/>
                  <a:gd name="connsiteY56" fmla="*/ 4843 h 10000"/>
                  <a:gd name="connsiteX57" fmla="*/ 5025 w 10000"/>
                  <a:gd name="connsiteY57" fmla="*/ 4901 h 10000"/>
                  <a:gd name="connsiteX58" fmla="*/ 5759 w 10000"/>
                  <a:gd name="connsiteY58" fmla="*/ 4756 h 10000"/>
                  <a:gd name="connsiteX59" fmla="*/ 5865 w 10000"/>
                  <a:gd name="connsiteY59" fmla="*/ 4843 h 10000"/>
                  <a:gd name="connsiteX60" fmla="*/ 6073 w 10000"/>
                  <a:gd name="connsiteY60" fmla="*/ 4728 h 10000"/>
                  <a:gd name="connsiteX61" fmla="*/ 6179 w 10000"/>
                  <a:gd name="connsiteY61" fmla="*/ 4872 h 10000"/>
                  <a:gd name="connsiteX62" fmla="*/ 6912 w 10000"/>
                  <a:gd name="connsiteY62" fmla="*/ 4699 h 10000"/>
                  <a:gd name="connsiteX63" fmla="*/ 6912 w 10000"/>
                  <a:gd name="connsiteY63" fmla="*/ 4527 h 10000"/>
                  <a:gd name="connsiteX64" fmla="*/ 7068 w 10000"/>
                  <a:gd name="connsiteY64" fmla="*/ 4499 h 10000"/>
                  <a:gd name="connsiteX65" fmla="*/ 7227 w 10000"/>
                  <a:gd name="connsiteY65" fmla="*/ 4555 h 10000"/>
                  <a:gd name="connsiteX66" fmla="*/ 7750 w 10000"/>
                  <a:gd name="connsiteY66" fmla="*/ 4442 h 10000"/>
                  <a:gd name="connsiteX67" fmla="*/ 7855 w 10000"/>
                  <a:gd name="connsiteY67" fmla="*/ 4470 h 10000"/>
                  <a:gd name="connsiteX68" fmla="*/ 8117 w 10000"/>
                  <a:gd name="connsiteY68" fmla="*/ 4985 h 10000"/>
                  <a:gd name="connsiteX69" fmla="*/ 8273 w 10000"/>
                  <a:gd name="connsiteY69" fmla="*/ 5043 h 10000"/>
                  <a:gd name="connsiteX70" fmla="*/ 8641 w 10000"/>
                  <a:gd name="connsiteY70" fmla="*/ 5043 h 10000"/>
                  <a:gd name="connsiteX71" fmla="*/ 8797 w 10000"/>
                  <a:gd name="connsiteY71" fmla="*/ 5272 h 10000"/>
                  <a:gd name="connsiteX72" fmla="*/ 8850 w 10000"/>
                  <a:gd name="connsiteY72" fmla="*/ 5445 h 10000"/>
                  <a:gd name="connsiteX73" fmla="*/ 9479 w 10000"/>
                  <a:gd name="connsiteY73" fmla="*/ 6131 h 10000"/>
                  <a:gd name="connsiteX74" fmla="*/ 9217 w 10000"/>
                  <a:gd name="connsiteY74" fmla="*/ 6016 h 10000"/>
                  <a:gd name="connsiteX75" fmla="*/ 8483 w 10000"/>
                  <a:gd name="connsiteY75" fmla="*/ 6131 h 10000"/>
                  <a:gd name="connsiteX76" fmla="*/ 8117 w 10000"/>
                  <a:gd name="connsiteY76" fmla="*/ 5788 h 10000"/>
                  <a:gd name="connsiteX77" fmla="*/ 7855 w 10000"/>
                  <a:gd name="connsiteY77" fmla="*/ 5816 h 10000"/>
                  <a:gd name="connsiteX78" fmla="*/ 8063 w 10000"/>
                  <a:gd name="connsiteY78" fmla="*/ 6046 h 10000"/>
                  <a:gd name="connsiteX79" fmla="*/ 8117 w 10000"/>
                  <a:gd name="connsiteY79" fmla="*/ 6218 h 10000"/>
                  <a:gd name="connsiteX80" fmla="*/ 7592 w 10000"/>
                  <a:gd name="connsiteY80" fmla="*/ 6533 h 10000"/>
                  <a:gd name="connsiteX81" fmla="*/ 7489 w 10000"/>
                  <a:gd name="connsiteY81" fmla="*/ 6705 h 10000"/>
                  <a:gd name="connsiteX82" fmla="*/ 7436 w 10000"/>
                  <a:gd name="connsiteY82" fmla="*/ 6847 h 10000"/>
                  <a:gd name="connsiteX83" fmla="*/ 7383 w 10000"/>
                  <a:gd name="connsiteY83" fmla="*/ 6905 h 10000"/>
                  <a:gd name="connsiteX84" fmla="*/ 7278 w 10000"/>
                  <a:gd name="connsiteY84" fmla="*/ 7020 h 10000"/>
                  <a:gd name="connsiteX85" fmla="*/ 6964 w 10000"/>
                  <a:gd name="connsiteY85" fmla="*/ 7106 h 10000"/>
                  <a:gd name="connsiteX86" fmla="*/ 7068 w 10000"/>
                  <a:gd name="connsiteY86" fmla="*/ 7306 h 10000"/>
                  <a:gd name="connsiteX87" fmla="*/ 7016 w 10000"/>
                  <a:gd name="connsiteY87" fmla="*/ 7363 h 10000"/>
                  <a:gd name="connsiteX88" fmla="*/ 6598 w 10000"/>
                  <a:gd name="connsiteY88" fmla="*/ 7536 h 10000"/>
                  <a:gd name="connsiteX89" fmla="*/ 6179 w 10000"/>
                  <a:gd name="connsiteY89" fmla="*/ 7508 h 10000"/>
                  <a:gd name="connsiteX90" fmla="*/ 6546 w 10000"/>
                  <a:gd name="connsiteY90" fmla="*/ 7622 h 10000"/>
                  <a:gd name="connsiteX91" fmla="*/ 6546 w 10000"/>
                  <a:gd name="connsiteY91" fmla="*/ 7965 h 10000"/>
                  <a:gd name="connsiteX92" fmla="*/ 6073 w 10000"/>
                  <a:gd name="connsiteY92" fmla="*/ 8052 h 10000"/>
                  <a:gd name="connsiteX93" fmla="*/ 5970 w 10000"/>
                  <a:gd name="connsiteY93" fmla="*/ 7909 h 10000"/>
                  <a:gd name="connsiteX94" fmla="*/ 5916 w 10000"/>
                  <a:gd name="connsiteY94" fmla="*/ 7795 h 10000"/>
                  <a:gd name="connsiteX95" fmla="*/ 5448 w 10000"/>
                  <a:gd name="connsiteY95" fmla="*/ 7879 h 10000"/>
                  <a:gd name="connsiteX96" fmla="*/ 5656 w 10000"/>
                  <a:gd name="connsiteY96" fmla="*/ 7995 h 10000"/>
                  <a:gd name="connsiteX97" fmla="*/ 5812 w 10000"/>
                  <a:gd name="connsiteY97" fmla="*/ 8109 h 10000"/>
                  <a:gd name="connsiteX98" fmla="*/ 6022 w 10000"/>
                  <a:gd name="connsiteY98" fmla="*/ 8395 h 10000"/>
                  <a:gd name="connsiteX99" fmla="*/ 6283 w 10000"/>
                  <a:gd name="connsiteY99" fmla="*/ 8339 h 10000"/>
                  <a:gd name="connsiteX100" fmla="*/ 6493 w 10000"/>
                  <a:gd name="connsiteY100" fmla="*/ 8567 h 10000"/>
                  <a:gd name="connsiteX101" fmla="*/ 6649 w 10000"/>
                  <a:gd name="connsiteY101" fmla="*/ 8624 h 10000"/>
                  <a:gd name="connsiteX102" fmla="*/ 7016 w 10000"/>
                  <a:gd name="connsiteY102" fmla="*/ 8595 h 10000"/>
                  <a:gd name="connsiteX103" fmla="*/ 7174 w 10000"/>
                  <a:gd name="connsiteY103" fmla="*/ 8739 h 10000"/>
                  <a:gd name="connsiteX104" fmla="*/ 7332 w 10000"/>
                  <a:gd name="connsiteY104" fmla="*/ 8882 h 10000"/>
                  <a:gd name="connsiteX105" fmla="*/ 8063 w 10000"/>
                  <a:gd name="connsiteY105" fmla="*/ 8682 h 10000"/>
                  <a:gd name="connsiteX106" fmla="*/ 8063 w 10000"/>
                  <a:gd name="connsiteY106" fmla="*/ 8595 h 10000"/>
                  <a:gd name="connsiteX107" fmla="*/ 7855 w 10000"/>
                  <a:gd name="connsiteY107" fmla="*/ 8424 h 10000"/>
                  <a:gd name="connsiteX108" fmla="*/ 8117 w 10000"/>
                  <a:gd name="connsiteY108" fmla="*/ 8253 h 10000"/>
                  <a:gd name="connsiteX109" fmla="*/ 7959 w 10000"/>
                  <a:gd name="connsiteY109" fmla="*/ 8052 h 10000"/>
                  <a:gd name="connsiteX110" fmla="*/ 8117 w 10000"/>
                  <a:gd name="connsiteY110" fmla="*/ 7965 h 10000"/>
                  <a:gd name="connsiteX111" fmla="*/ 8326 w 10000"/>
                  <a:gd name="connsiteY111" fmla="*/ 8165 h 10000"/>
                  <a:gd name="connsiteX112" fmla="*/ 8223 w 10000"/>
                  <a:gd name="connsiteY112" fmla="*/ 8281 h 10000"/>
                  <a:gd name="connsiteX113" fmla="*/ 8692 w 10000"/>
                  <a:gd name="connsiteY113" fmla="*/ 8339 h 10000"/>
                  <a:gd name="connsiteX114" fmla="*/ 8901 w 10000"/>
                  <a:gd name="connsiteY114" fmla="*/ 8424 h 10000"/>
                  <a:gd name="connsiteX115" fmla="*/ 9111 w 10000"/>
                  <a:gd name="connsiteY115" fmla="*/ 8654 h 10000"/>
                  <a:gd name="connsiteX116" fmla="*/ 8797 w 10000"/>
                  <a:gd name="connsiteY116" fmla="*/ 8854 h 10000"/>
                  <a:gd name="connsiteX117" fmla="*/ 8273 w 10000"/>
                  <a:gd name="connsiteY117" fmla="*/ 8996 h 10000"/>
                  <a:gd name="connsiteX118" fmla="*/ 8169 w 10000"/>
                  <a:gd name="connsiteY118" fmla="*/ 9169 h 10000"/>
                  <a:gd name="connsiteX119" fmla="*/ 7855 w 10000"/>
                  <a:gd name="connsiteY119" fmla="*/ 9255 h 10000"/>
                  <a:gd name="connsiteX120" fmla="*/ 8010 w 10000"/>
                  <a:gd name="connsiteY120" fmla="*/ 9426 h 10000"/>
                  <a:gd name="connsiteX121" fmla="*/ 8326 w 10000"/>
                  <a:gd name="connsiteY121" fmla="*/ 9426 h 10000"/>
                  <a:gd name="connsiteX122" fmla="*/ 8376 w 10000"/>
                  <a:gd name="connsiteY122" fmla="*/ 9426 h 10000"/>
                  <a:gd name="connsiteX123" fmla="*/ 8588 w 10000"/>
                  <a:gd name="connsiteY123" fmla="*/ 9741 h 10000"/>
                  <a:gd name="connsiteX124" fmla="*/ 8692 w 10000"/>
                  <a:gd name="connsiteY124" fmla="*/ 9426 h 10000"/>
                  <a:gd name="connsiteX125" fmla="*/ 8955 w 10000"/>
                  <a:gd name="connsiteY125" fmla="*/ 9370 h 10000"/>
                  <a:gd name="connsiteX126" fmla="*/ 9217 w 10000"/>
                  <a:gd name="connsiteY126" fmla="*/ 9455 h 10000"/>
                  <a:gd name="connsiteX127" fmla="*/ 9217 w 10000"/>
                  <a:gd name="connsiteY127" fmla="*/ 9484 h 10000"/>
                  <a:gd name="connsiteX128" fmla="*/ 9111 w 10000"/>
                  <a:gd name="connsiteY128" fmla="*/ 9513 h 10000"/>
                  <a:gd name="connsiteX129" fmla="*/ 9007 w 10000"/>
                  <a:gd name="connsiteY129" fmla="*/ 9543 h 10000"/>
                  <a:gd name="connsiteX130" fmla="*/ 8955 w 10000"/>
                  <a:gd name="connsiteY130" fmla="*/ 9770 h 10000"/>
                  <a:gd name="connsiteX131" fmla="*/ 8901 w 10000"/>
                  <a:gd name="connsiteY131" fmla="*/ 9914 h 10000"/>
                  <a:gd name="connsiteX132" fmla="*/ 9321 w 10000"/>
                  <a:gd name="connsiteY132" fmla="*/ 9885 h 10000"/>
                  <a:gd name="connsiteX133" fmla="*/ 9426 w 10000"/>
                  <a:gd name="connsiteY133" fmla="*/ 9972 h 10000"/>
                  <a:gd name="connsiteX134" fmla="*/ 9479 w 10000"/>
                  <a:gd name="connsiteY134" fmla="*/ 9800 h 10000"/>
                  <a:gd name="connsiteX135" fmla="*/ 10000 w 10000"/>
                  <a:gd name="connsiteY135" fmla="*/ 10000 h 10000"/>
                  <a:gd name="connsiteX0" fmla="*/ 8117 w 9479"/>
                  <a:gd name="connsiteY0" fmla="*/ 4268 h 9972"/>
                  <a:gd name="connsiteX1" fmla="*/ 7697 w 9479"/>
                  <a:gd name="connsiteY1" fmla="*/ 4268 h 9972"/>
                  <a:gd name="connsiteX2" fmla="*/ 7278 w 9479"/>
                  <a:gd name="connsiteY2" fmla="*/ 4383 h 9972"/>
                  <a:gd name="connsiteX3" fmla="*/ 6807 w 9479"/>
                  <a:gd name="connsiteY3" fmla="*/ 4355 h 9972"/>
                  <a:gd name="connsiteX4" fmla="*/ 6807 w 9479"/>
                  <a:gd name="connsiteY4" fmla="*/ 3811 h 9972"/>
                  <a:gd name="connsiteX5" fmla="*/ 7068 w 9479"/>
                  <a:gd name="connsiteY5" fmla="*/ 3782 h 9972"/>
                  <a:gd name="connsiteX6" fmla="*/ 6912 w 9479"/>
                  <a:gd name="connsiteY6" fmla="*/ 3639 h 9972"/>
                  <a:gd name="connsiteX7" fmla="*/ 6912 w 9479"/>
                  <a:gd name="connsiteY7" fmla="*/ 3410 h 9972"/>
                  <a:gd name="connsiteX8" fmla="*/ 6964 w 9479"/>
                  <a:gd name="connsiteY8" fmla="*/ 3268 h 9972"/>
                  <a:gd name="connsiteX9" fmla="*/ 6442 w 9479"/>
                  <a:gd name="connsiteY9" fmla="*/ 3037 h 9972"/>
                  <a:gd name="connsiteX10" fmla="*/ 5916 w 9479"/>
                  <a:gd name="connsiteY10" fmla="*/ 2780 h 9972"/>
                  <a:gd name="connsiteX11" fmla="*/ 5656 w 9479"/>
                  <a:gd name="connsiteY11" fmla="*/ 2607 h 9972"/>
                  <a:gd name="connsiteX12" fmla="*/ 5288 w 9479"/>
                  <a:gd name="connsiteY12" fmla="*/ 2551 h 9972"/>
                  <a:gd name="connsiteX13" fmla="*/ 4871 w 9479"/>
                  <a:gd name="connsiteY13" fmla="*/ 2579 h 9972"/>
                  <a:gd name="connsiteX14" fmla="*/ 4450 w 9479"/>
                  <a:gd name="connsiteY14" fmla="*/ 2493 h 9972"/>
                  <a:gd name="connsiteX15" fmla="*/ 3927 w 9479"/>
                  <a:gd name="connsiteY15" fmla="*/ 1804 h 9972"/>
                  <a:gd name="connsiteX16" fmla="*/ 3771 w 9479"/>
                  <a:gd name="connsiteY16" fmla="*/ 1633 h 9972"/>
                  <a:gd name="connsiteX17" fmla="*/ 3612 w 9479"/>
                  <a:gd name="connsiteY17" fmla="*/ 1233 h 9972"/>
                  <a:gd name="connsiteX18" fmla="*/ 3404 w 9479"/>
                  <a:gd name="connsiteY18" fmla="*/ 859 h 9972"/>
                  <a:gd name="connsiteX19" fmla="*/ 2775 w 9479"/>
                  <a:gd name="connsiteY19" fmla="*/ 601 h 9972"/>
                  <a:gd name="connsiteX20" fmla="*/ 2407 w 9479"/>
                  <a:gd name="connsiteY20" fmla="*/ 57 h 9972"/>
                  <a:gd name="connsiteX21" fmla="*/ 1937 w 9479"/>
                  <a:gd name="connsiteY21" fmla="*/ 57 h 9972"/>
                  <a:gd name="connsiteX22" fmla="*/ 1727 w 9479"/>
                  <a:gd name="connsiteY22" fmla="*/ 172 h 9972"/>
                  <a:gd name="connsiteX23" fmla="*/ 1677 w 9479"/>
                  <a:gd name="connsiteY23" fmla="*/ 0 h 9972"/>
                  <a:gd name="connsiteX24" fmla="*/ 994 w 9479"/>
                  <a:gd name="connsiteY24" fmla="*/ 114 h 9972"/>
                  <a:gd name="connsiteX25" fmla="*/ 1727 w 9479"/>
                  <a:gd name="connsiteY25" fmla="*/ 230 h 9972"/>
                  <a:gd name="connsiteX26" fmla="*/ 1677 w 9479"/>
                  <a:gd name="connsiteY26" fmla="*/ 487 h 9972"/>
                  <a:gd name="connsiteX27" fmla="*/ 1832 w 9479"/>
                  <a:gd name="connsiteY27" fmla="*/ 831 h 9972"/>
                  <a:gd name="connsiteX28" fmla="*/ 1990 w 9479"/>
                  <a:gd name="connsiteY28" fmla="*/ 1031 h 9972"/>
                  <a:gd name="connsiteX29" fmla="*/ 1727 w 9479"/>
                  <a:gd name="connsiteY29" fmla="*/ 1404 h 9972"/>
                  <a:gd name="connsiteX30" fmla="*/ 1520 w 9479"/>
                  <a:gd name="connsiteY30" fmla="*/ 1404 h 9972"/>
                  <a:gd name="connsiteX31" fmla="*/ 1308 w 9479"/>
                  <a:gd name="connsiteY31" fmla="*/ 1661 h 9972"/>
                  <a:gd name="connsiteX32" fmla="*/ 1677 w 9479"/>
                  <a:gd name="connsiteY32" fmla="*/ 1776 h 9972"/>
                  <a:gd name="connsiteX33" fmla="*/ 1205 w 9479"/>
                  <a:gd name="connsiteY33" fmla="*/ 1748 h 9972"/>
                  <a:gd name="connsiteX34" fmla="*/ 994 w 9479"/>
                  <a:gd name="connsiteY34" fmla="*/ 2091 h 9972"/>
                  <a:gd name="connsiteX35" fmla="*/ 942 w 9479"/>
                  <a:gd name="connsiteY35" fmla="*/ 2149 h 9972"/>
                  <a:gd name="connsiteX36" fmla="*/ 733 w 9479"/>
                  <a:gd name="connsiteY36" fmla="*/ 2521 h 9972"/>
                  <a:gd name="connsiteX37" fmla="*/ 1048 w 9479"/>
                  <a:gd name="connsiteY37" fmla="*/ 2607 h 9972"/>
                  <a:gd name="connsiteX38" fmla="*/ 628 w 9479"/>
                  <a:gd name="connsiteY38" fmla="*/ 2894 h 9972"/>
                  <a:gd name="connsiteX39" fmla="*/ 104 w 9479"/>
                  <a:gd name="connsiteY39" fmla="*/ 3209 h 9972"/>
                  <a:gd name="connsiteX40" fmla="*/ 0 w 9479"/>
                  <a:gd name="connsiteY40" fmla="*/ 3381 h 9972"/>
                  <a:gd name="connsiteX41" fmla="*/ 263 w 9479"/>
                  <a:gd name="connsiteY41" fmla="*/ 3753 h 9972"/>
                  <a:gd name="connsiteX42" fmla="*/ 0 w 9479"/>
                  <a:gd name="connsiteY42" fmla="*/ 4098 h 9972"/>
                  <a:gd name="connsiteX43" fmla="*/ 53 w 9479"/>
                  <a:gd name="connsiteY43" fmla="*/ 4470 h 9972"/>
                  <a:gd name="connsiteX44" fmla="*/ 210 w 9479"/>
                  <a:gd name="connsiteY44" fmla="*/ 4585 h 9972"/>
                  <a:gd name="connsiteX45" fmla="*/ 523 w 9479"/>
                  <a:gd name="connsiteY45" fmla="*/ 4555 h 9972"/>
                  <a:gd name="connsiteX46" fmla="*/ 1153 w 9479"/>
                  <a:gd name="connsiteY46" fmla="*/ 4614 h 9972"/>
                  <a:gd name="connsiteX47" fmla="*/ 1677 w 9479"/>
                  <a:gd name="connsiteY47" fmla="*/ 4499 h 9972"/>
                  <a:gd name="connsiteX48" fmla="*/ 2253 w 9479"/>
                  <a:gd name="connsiteY48" fmla="*/ 4499 h 9972"/>
                  <a:gd name="connsiteX49" fmla="*/ 2618 w 9479"/>
                  <a:gd name="connsiteY49" fmla="*/ 4383 h 9972"/>
                  <a:gd name="connsiteX50" fmla="*/ 2722 w 9479"/>
                  <a:gd name="connsiteY50" fmla="*/ 4412 h 9972"/>
                  <a:gd name="connsiteX51" fmla="*/ 2566 w 9479"/>
                  <a:gd name="connsiteY51" fmla="*/ 4470 h 9972"/>
                  <a:gd name="connsiteX52" fmla="*/ 2932 w 9479"/>
                  <a:gd name="connsiteY52" fmla="*/ 4728 h 9972"/>
                  <a:gd name="connsiteX53" fmla="*/ 3194 w 9479"/>
                  <a:gd name="connsiteY53" fmla="*/ 4670 h 9972"/>
                  <a:gd name="connsiteX54" fmla="*/ 3561 w 9479"/>
                  <a:gd name="connsiteY54" fmla="*/ 4784 h 9972"/>
                  <a:gd name="connsiteX55" fmla="*/ 4030 w 9479"/>
                  <a:gd name="connsiteY55" fmla="*/ 4756 h 9972"/>
                  <a:gd name="connsiteX56" fmla="*/ 4817 w 9479"/>
                  <a:gd name="connsiteY56" fmla="*/ 4843 h 9972"/>
                  <a:gd name="connsiteX57" fmla="*/ 5025 w 9479"/>
                  <a:gd name="connsiteY57" fmla="*/ 4901 h 9972"/>
                  <a:gd name="connsiteX58" fmla="*/ 5759 w 9479"/>
                  <a:gd name="connsiteY58" fmla="*/ 4756 h 9972"/>
                  <a:gd name="connsiteX59" fmla="*/ 5865 w 9479"/>
                  <a:gd name="connsiteY59" fmla="*/ 4843 h 9972"/>
                  <a:gd name="connsiteX60" fmla="*/ 6073 w 9479"/>
                  <a:gd name="connsiteY60" fmla="*/ 4728 h 9972"/>
                  <a:gd name="connsiteX61" fmla="*/ 6179 w 9479"/>
                  <a:gd name="connsiteY61" fmla="*/ 4872 h 9972"/>
                  <a:gd name="connsiteX62" fmla="*/ 6912 w 9479"/>
                  <a:gd name="connsiteY62" fmla="*/ 4699 h 9972"/>
                  <a:gd name="connsiteX63" fmla="*/ 6912 w 9479"/>
                  <a:gd name="connsiteY63" fmla="*/ 4527 h 9972"/>
                  <a:gd name="connsiteX64" fmla="*/ 7068 w 9479"/>
                  <a:gd name="connsiteY64" fmla="*/ 4499 h 9972"/>
                  <a:gd name="connsiteX65" fmla="*/ 7227 w 9479"/>
                  <a:gd name="connsiteY65" fmla="*/ 4555 h 9972"/>
                  <a:gd name="connsiteX66" fmla="*/ 7750 w 9479"/>
                  <a:gd name="connsiteY66" fmla="*/ 4442 h 9972"/>
                  <a:gd name="connsiteX67" fmla="*/ 7855 w 9479"/>
                  <a:gd name="connsiteY67" fmla="*/ 4470 h 9972"/>
                  <a:gd name="connsiteX68" fmla="*/ 8117 w 9479"/>
                  <a:gd name="connsiteY68" fmla="*/ 4985 h 9972"/>
                  <a:gd name="connsiteX69" fmla="*/ 8273 w 9479"/>
                  <a:gd name="connsiteY69" fmla="*/ 5043 h 9972"/>
                  <a:gd name="connsiteX70" fmla="*/ 8641 w 9479"/>
                  <a:gd name="connsiteY70" fmla="*/ 5043 h 9972"/>
                  <a:gd name="connsiteX71" fmla="*/ 8797 w 9479"/>
                  <a:gd name="connsiteY71" fmla="*/ 5272 h 9972"/>
                  <a:gd name="connsiteX72" fmla="*/ 8850 w 9479"/>
                  <a:gd name="connsiteY72" fmla="*/ 5445 h 9972"/>
                  <a:gd name="connsiteX73" fmla="*/ 9479 w 9479"/>
                  <a:gd name="connsiteY73" fmla="*/ 6131 h 9972"/>
                  <a:gd name="connsiteX74" fmla="*/ 9217 w 9479"/>
                  <a:gd name="connsiteY74" fmla="*/ 6016 h 9972"/>
                  <a:gd name="connsiteX75" fmla="*/ 8483 w 9479"/>
                  <a:gd name="connsiteY75" fmla="*/ 6131 h 9972"/>
                  <a:gd name="connsiteX76" fmla="*/ 8117 w 9479"/>
                  <a:gd name="connsiteY76" fmla="*/ 5788 h 9972"/>
                  <a:gd name="connsiteX77" fmla="*/ 7855 w 9479"/>
                  <a:gd name="connsiteY77" fmla="*/ 5816 h 9972"/>
                  <a:gd name="connsiteX78" fmla="*/ 8063 w 9479"/>
                  <a:gd name="connsiteY78" fmla="*/ 6046 h 9972"/>
                  <a:gd name="connsiteX79" fmla="*/ 8117 w 9479"/>
                  <a:gd name="connsiteY79" fmla="*/ 6218 h 9972"/>
                  <a:gd name="connsiteX80" fmla="*/ 7592 w 9479"/>
                  <a:gd name="connsiteY80" fmla="*/ 6533 h 9972"/>
                  <a:gd name="connsiteX81" fmla="*/ 7489 w 9479"/>
                  <a:gd name="connsiteY81" fmla="*/ 6705 h 9972"/>
                  <a:gd name="connsiteX82" fmla="*/ 7436 w 9479"/>
                  <a:gd name="connsiteY82" fmla="*/ 6847 h 9972"/>
                  <a:gd name="connsiteX83" fmla="*/ 7383 w 9479"/>
                  <a:gd name="connsiteY83" fmla="*/ 6905 h 9972"/>
                  <a:gd name="connsiteX84" fmla="*/ 7278 w 9479"/>
                  <a:gd name="connsiteY84" fmla="*/ 7020 h 9972"/>
                  <a:gd name="connsiteX85" fmla="*/ 6964 w 9479"/>
                  <a:gd name="connsiteY85" fmla="*/ 7106 h 9972"/>
                  <a:gd name="connsiteX86" fmla="*/ 7068 w 9479"/>
                  <a:gd name="connsiteY86" fmla="*/ 7306 h 9972"/>
                  <a:gd name="connsiteX87" fmla="*/ 7016 w 9479"/>
                  <a:gd name="connsiteY87" fmla="*/ 7363 h 9972"/>
                  <a:gd name="connsiteX88" fmla="*/ 6598 w 9479"/>
                  <a:gd name="connsiteY88" fmla="*/ 7536 h 9972"/>
                  <a:gd name="connsiteX89" fmla="*/ 6179 w 9479"/>
                  <a:gd name="connsiteY89" fmla="*/ 7508 h 9972"/>
                  <a:gd name="connsiteX90" fmla="*/ 6546 w 9479"/>
                  <a:gd name="connsiteY90" fmla="*/ 7622 h 9972"/>
                  <a:gd name="connsiteX91" fmla="*/ 6546 w 9479"/>
                  <a:gd name="connsiteY91" fmla="*/ 7965 h 9972"/>
                  <a:gd name="connsiteX92" fmla="*/ 6073 w 9479"/>
                  <a:gd name="connsiteY92" fmla="*/ 8052 h 9972"/>
                  <a:gd name="connsiteX93" fmla="*/ 5970 w 9479"/>
                  <a:gd name="connsiteY93" fmla="*/ 7909 h 9972"/>
                  <a:gd name="connsiteX94" fmla="*/ 5916 w 9479"/>
                  <a:gd name="connsiteY94" fmla="*/ 7795 h 9972"/>
                  <a:gd name="connsiteX95" fmla="*/ 5448 w 9479"/>
                  <a:gd name="connsiteY95" fmla="*/ 7879 h 9972"/>
                  <a:gd name="connsiteX96" fmla="*/ 5656 w 9479"/>
                  <a:gd name="connsiteY96" fmla="*/ 7995 h 9972"/>
                  <a:gd name="connsiteX97" fmla="*/ 5812 w 9479"/>
                  <a:gd name="connsiteY97" fmla="*/ 8109 h 9972"/>
                  <a:gd name="connsiteX98" fmla="*/ 6022 w 9479"/>
                  <a:gd name="connsiteY98" fmla="*/ 8395 h 9972"/>
                  <a:gd name="connsiteX99" fmla="*/ 6283 w 9479"/>
                  <a:gd name="connsiteY99" fmla="*/ 8339 h 9972"/>
                  <a:gd name="connsiteX100" fmla="*/ 6493 w 9479"/>
                  <a:gd name="connsiteY100" fmla="*/ 8567 h 9972"/>
                  <a:gd name="connsiteX101" fmla="*/ 6649 w 9479"/>
                  <a:gd name="connsiteY101" fmla="*/ 8624 h 9972"/>
                  <a:gd name="connsiteX102" fmla="*/ 7016 w 9479"/>
                  <a:gd name="connsiteY102" fmla="*/ 8595 h 9972"/>
                  <a:gd name="connsiteX103" fmla="*/ 7174 w 9479"/>
                  <a:gd name="connsiteY103" fmla="*/ 8739 h 9972"/>
                  <a:gd name="connsiteX104" fmla="*/ 7332 w 9479"/>
                  <a:gd name="connsiteY104" fmla="*/ 8882 h 9972"/>
                  <a:gd name="connsiteX105" fmla="*/ 8063 w 9479"/>
                  <a:gd name="connsiteY105" fmla="*/ 8682 h 9972"/>
                  <a:gd name="connsiteX106" fmla="*/ 8063 w 9479"/>
                  <a:gd name="connsiteY106" fmla="*/ 8595 h 9972"/>
                  <a:gd name="connsiteX107" fmla="*/ 7855 w 9479"/>
                  <a:gd name="connsiteY107" fmla="*/ 8424 h 9972"/>
                  <a:gd name="connsiteX108" fmla="*/ 8117 w 9479"/>
                  <a:gd name="connsiteY108" fmla="*/ 8253 h 9972"/>
                  <a:gd name="connsiteX109" fmla="*/ 7959 w 9479"/>
                  <a:gd name="connsiteY109" fmla="*/ 8052 h 9972"/>
                  <a:gd name="connsiteX110" fmla="*/ 8117 w 9479"/>
                  <a:gd name="connsiteY110" fmla="*/ 7965 h 9972"/>
                  <a:gd name="connsiteX111" fmla="*/ 8326 w 9479"/>
                  <a:gd name="connsiteY111" fmla="*/ 8165 h 9972"/>
                  <a:gd name="connsiteX112" fmla="*/ 8223 w 9479"/>
                  <a:gd name="connsiteY112" fmla="*/ 8281 h 9972"/>
                  <a:gd name="connsiteX113" fmla="*/ 8692 w 9479"/>
                  <a:gd name="connsiteY113" fmla="*/ 8339 h 9972"/>
                  <a:gd name="connsiteX114" fmla="*/ 8901 w 9479"/>
                  <a:gd name="connsiteY114" fmla="*/ 8424 h 9972"/>
                  <a:gd name="connsiteX115" fmla="*/ 9111 w 9479"/>
                  <a:gd name="connsiteY115" fmla="*/ 8654 h 9972"/>
                  <a:gd name="connsiteX116" fmla="*/ 8797 w 9479"/>
                  <a:gd name="connsiteY116" fmla="*/ 8854 h 9972"/>
                  <a:gd name="connsiteX117" fmla="*/ 8273 w 9479"/>
                  <a:gd name="connsiteY117" fmla="*/ 8996 h 9972"/>
                  <a:gd name="connsiteX118" fmla="*/ 8169 w 9479"/>
                  <a:gd name="connsiteY118" fmla="*/ 9169 h 9972"/>
                  <a:gd name="connsiteX119" fmla="*/ 7855 w 9479"/>
                  <a:gd name="connsiteY119" fmla="*/ 9255 h 9972"/>
                  <a:gd name="connsiteX120" fmla="*/ 8010 w 9479"/>
                  <a:gd name="connsiteY120" fmla="*/ 9426 h 9972"/>
                  <a:gd name="connsiteX121" fmla="*/ 8326 w 9479"/>
                  <a:gd name="connsiteY121" fmla="*/ 9426 h 9972"/>
                  <a:gd name="connsiteX122" fmla="*/ 8376 w 9479"/>
                  <a:gd name="connsiteY122" fmla="*/ 9426 h 9972"/>
                  <a:gd name="connsiteX123" fmla="*/ 8588 w 9479"/>
                  <a:gd name="connsiteY123" fmla="*/ 9741 h 9972"/>
                  <a:gd name="connsiteX124" fmla="*/ 8692 w 9479"/>
                  <a:gd name="connsiteY124" fmla="*/ 9426 h 9972"/>
                  <a:gd name="connsiteX125" fmla="*/ 8955 w 9479"/>
                  <a:gd name="connsiteY125" fmla="*/ 9370 h 9972"/>
                  <a:gd name="connsiteX126" fmla="*/ 9217 w 9479"/>
                  <a:gd name="connsiteY126" fmla="*/ 9455 h 9972"/>
                  <a:gd name="connsiteX127" fmla="*/ 9217 w 9479"/>
                  <a:gd name="connsiteY127" fmla="*/ 9484 h 9972"/>
                  <a:gd name="connsiteX128" fmla="*/ 9111 w 9479"/>
                  <a:gd name="connsiteY128" fmla="*/ 9513 h 9972"/>
                  <a:gd name="connsiteX129" fmla="*/ 9007 w 9479"/>
                  <a:gd name="connsiteY129" fmla="*/ 9543 h 9972"/>
                  <a:gd name="connsiteX130" fmla="*/ 8955 w 9479"/>
                  <a:gd name="connsiteY130" fmla="*/ 9770 h 9972"/>
                  <a:gd name="connsiteX131" fmla="*/ 8901 w 9479"/>
                  <a:gd name="connsiteY131" fmla="*/ 9914 h 9972"/>
                  <a:gd name="connsiteX132" fmla="*/ 9321 w 9479"/>
                  <a:gd name="connsiteY132" fmla="*/ 9885 h 9972"/>
                  <a:gd name="connsiteX133" fmla="*/ 9426 w 9479"/>
                  <a:gd name="connsiteY133" fmla="*/ 9972 h 9972"/>
                  <a:gd name="connsiteX134" fmla="*/ 9479 w 9479"/>
                  <a:gd name="connsiteY134" fmla="*/ 9800 h 9972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833 w 10000"/>
                  <a:gd name="connsiteY132" fmla="*/ 9913 h 10000"/>
                  <a:gd name="connsiteX133" fmla="*/ 9944 w 10000"/>
                  <a:gd name="connsiteY133" fmla="*/ 10000 h 10000"/>
                  <a:gd name="connsiteX0" fmla="*/ 8563 w 10000"/>
                  <a:gd name="connsiteY0" fmla="*/ 4280 h 10000"/>
                  <a:gd name="connsiteX1" fmla="*/ 8120 w 10000"/>
                  <a:gd name="connsiteY1" fmla="*/ 4280 h 10000"/>
                  <a:gd name="connsiteX2" fmla="*/ 7678 w 10000"/>
                  <a:gd name="connsiteY2" fmla="*/ 4395 h 10000"/>
                  <a:gd name="connsiteX3" fmla="*/ 7181 w 10000"/>
                  <a:gd name="connsiteY3" fmla="*/ 4367 h 10000"/>
                  <a:gd name="connsiteX4" fmla="*/ 7181 w 10000"/>
                  <a:gd name="connsiteY4" fmla="*/ 3822 h 10000"/>
                  <a:gd name="connsiteX5" fmla="*/ 7456 w 10000"/>
                  <a:gd name="connsiteY5" fmla="*/ 3793 h 10000"/>
                  <a:gd name="connsiteX6" fmla="*/ 7292 w 10000"/>
                  <a:gd name="connsiteY6" fmla="*/ 3649 h 10000"/>
                  <a:gd name="connsiteX7" fmla="*/ 7292 w 10000"/>
                  <a:gd name="connsiteY7" fmla="*/ 3420 h 10000"/>
                  <a:gd name="connsiteX8" fmla="*/ 7347 w 10000"/>
                  <a:gd name="connsiteY8" fmla="*/ 3277 h 10000"/>
                  <a:gd name="connsiteX9" fmla="*/ 6796 w 10000"/>
                  <a:gd name="connsiteY9" fmla="*/ 3046 h 10000"/>
                  <a:gd name="connsiteX10" fmla="*/ 6241 w 10000"/>
                  <a:gd name="connsiteY10" fmla="*/ 2788 h 10000"/>
                  <a:gd name="connsiteX11" fmla="*/ 5967 w 10000"/>
                  <a:gd name="connsiteY11" fmla="*/ 2614 h 10000"/>
                  <a:gd name="connsiteX12" fmla="*/ 5579 w 10000"/>
                  <a:gd name="connsiteY12" fmla="*/ 2558 h 10000"/>
                  <a:gd name="connsiteX13" fmla="*/ 5139 w 10000"/>
                  <a:gd name="connsiteY13" fmla="*/ 2586 h 10000"/>
                  <a:gd name="connsiteX14" fmla="*/ 4695 w 10000"/>
                  <a:gd name="connsiteY14" fmla="*/ 2500 h 10000"/>
                  <a:gd name="connsiteX15" fmla="*/ 4143 w 10000"/>
                  <a:gd name="connsiteY15" fmla="*/ 1809 h 10000"/>
                  <a:gd name="connsiteX16" fmla="*/ 3978 w 10000"/>
                  <a:gd name="connsiteY16" fmla="*/ 1638 h 10000"/>
                  <a:gd name="connsiteX17" fmla="*/ 3811 w 10000"/>
                  <a:gd name="connsiteY17" fmla="*/ 1236 h 10000"/>
                  <a:gd name="connsiteX18" fmla="*/ 3591 w 10000"/>
                  <a:gd name="connsiteY18" fmla="*/ 861 h 10000"/>
                  <a:gd name="connsiteX19" fmla="*/ 2928 w 10000"/>
                  <a:gd name="connsiteY19" fmla="*/ 603 h 10000"/>
                  <a:gd name="connsiteX20" fmla="*/ 2539 w 10000"/>
                  <a:gd name="connsiteY20" fmla="*/ 57 h 10000"/>
                  <a:gd name="connsiteX21" fmla="*/ 2043 w 10000"/>
                  <a:gd name="connsiteY21" fmla="*/ 57 h 10000"/>
                  <a:gd name="connsiteX22" fmla="*/ 1822 w 10000"/>
                  <a:gd name="connsiteY22" fmla="*/ 172 h 10000"/>
                  <a:gd name="connsiteX23" fmla="*/ 1769 w 10000"/>
                  <a:gd name="connsiteY23" fmla="*/ 0 h 10000"/>
                  <a:gd name="connsiteX24" fmla="*/ 1049 w 10000"/>
                  <a:gd name="connsiteY24" fmla="*/ 114 h 10000"/>
                  <a:gd name="connsiteX25" fmla="*/ 1822 w 10000"/>
                  <a:gd name="connsiteY25" fmla="*/ 231 h 10000"/>
                  <a:gd name="connsiteX26" fmla="*/ 1769 w 10000"/>
                  <a:gd name="connsiteY26" fmla="*/ 488 h 10000"/>
                  <a:gd name="connsiteX27" fmla="*/ 1933 w 10000"/>
                  <a:gd name="connsiteY27" fmla="*/ 833 h 10000"/>
                  <a:gd name="connsiteX28" fmla="*/ 2099 w 10000"/>
                  <a:gd name="connsiteY28" fmla="*/ 1034 h 10000"/>
                  <a:gd name="connsiteX29" fmla="*/ 1822 w 10000"/>
                  <a:gd name="connsiteY29" fmla="*/ 1408 h 10000"/>
                  <a:gd name="connsiteX30" fmla="*/ 1604 w 10000"/>
                  <a:gd name="connsiteY30" fmla="*/ 1408 h 10000"/>
                  <a:gd name="connsiteX31" fmla="*/ 1380 w 10000"/>
                  <a:gd name="connsiteY31" fmla="*/ 1666 h 10000"/>
                  <a:gd name="connsiteX32" fmla="*/ 1769 w 10000"/>
                  <a:gd name="connsiteY32" fmla="*/ 1781 h 10000"/>
                  <a:gd name="connsiteX33" fmla="*/ 1271 w 10000"/>
                  <a:gd name="connsiteY33" fmla="*/ 1753 h 10000"/>
                  <a:gd name="connsiteX34" fmla="*/ 1049 w 10000"/>
                  <a:gd name="connsiteY34" fmla="*/ 2097 h 10000"/>
                  <a:gd name="connsiteX35" fmla="*/ 994 w 10000"/>
                  <a:gd name="connsiteY35" fmla="*/ 2155 h 10000"/>
                  <a:gd name="connsiteX36" fmla="*/ 773 w 10000"/>
                  <a:gd name="connsiteY36" fmla="*/ 2528 h 10000"/>
                  <a:gd name="connsiteX37" fmla="*/ 1106 w 10000"/>
                  <a:gd name="connsiteY37" fmla="*/ 2614 h 10000"/>
                  <a:gd name="connsiteX38" fmla="*/ 663 w 10000"/>
                  <a:gd name="connsiteY38" fmla="*/ 2902 h 10000"/>
                  <a:gd name="connsiteX39" fmla="*/ 110 w 10000"/>
                  <a:gd name="connsiteY39" fmla="*/ 3218 h 10000"/>
                  <a:gd name="connsiteX40" fmla="*/ 0 w 10000"/>
                  <a:gd name="connsiteY40" fmla="*/ 3390 h 10000"/>
                  <a:gd name="connsiteX41" fmla="*/ 277 w 10000"/>
                  <a:gd name="connsiteY41" fmla="*/ 3764 h 10000"/>
                  <a:gd name="connsiteX42" fmla="*/ 0 w 10000"/>
                  <a:gd name="connsiteY42" fmla="*/ 4110 h 10000"/>
                  <a:gd name="connsiteX43" fmla="*/ 56 w 10000"/>
                  <a:gd name="connsiteY43" fmla="*/ 4483 h 10000"/>
                  <a:gd name="connsiteX44" fmla="*/ 222 w 10000"/>
                  <a:gd name="connsiteY44" fmla="*/ 4598 h 10000"/>
                  <a:gd name="connsiteX45" fmla="*/ 552 w 10000"/>
                  <a:gd name="connsiteY45" fmla="*/ 4568 h 10000"/>
                  <a:gd name="connsiteX46" fmla="*/ 1216 w 10000"/>
                  <a:gd name="connsiteY46" fmla="*/ 4627 h 10000"/>
                  <a:gd name="connsiteX47" fmla="*/ 1769 w 10000"/>
                  <a:gd name="connsiteY47" fmla="*/ 4512 h 10000"/>
                  <a:gd name="connsiteX48" fmla="*/ 2377 w 10000"/>
                  <a:gd name="connsiteY48" fmla="*/ 4512 h 10000"/>
                  <a:gd name="connsiteX49" fmla="*/ 2762 w 10000"/>
                  <a:gd name="connsiteY49" fmla="*/ 4395 h 10000"/>
                  <a:gd name="connsiteX50" fmla="*/ 2872 w 10000"/>
                  <a:gd name="connsiteY50" fmla="*/ 4424 h 10000"/>
                  <a:gd name="connsiteX51" fmla="*/ 2707 w 10000"/>
                  <a:gd name="connsiteY51" fmla="*/ 4483 h 10000"/>
                  <a:gd name="connsiteX52" fmla="*/ 3093 w 10000"/>
                  <a:gd name="connsiteY52" fmla="*/ 4741 h 10000"/>
                  <a:gd name="connsiteX53" fmla="*/ 3370 w 10000"/>
                  <a:gd name="connsiteY53" fmla="*/ 4683 h 10000"/>
                  <a:gd name="connsiteX54" fmla="*/ 3757 w 10000"/>
                  <a:gd name="connsiteY54" fmla="*/ 4797 h 10000"/>
                  <a:gd name="connsiteX55" fmla="*/ 4252 w 10000"/>
                  <a:gd name="connsiteY55" fmla="*/ 4769 h 10000"/>
                  <a:gd name="connsiteX56" fmla="*/ 5082 w 10000"/>
                  <a:gd name="connsiteY56" fmla="*/ 4857 h 10000"/>
                  <a:gd name="connsiteX57" fmla="*/ 5301 w 10000"/>
                  <a:gd name="connsiteY57" fmla="*/ 4915 h 10000"/>
                  <a:gd name="connsiteX58" fmla="*/ 6076 w 10000"/>
                  <a:gd name="connsiteY58" fmla="*/ 4769 h 10000"/>
                  <a:gd name="connsiteX59" fmla="*/ 6187 w 10000"/>
                  <a:gd name="connsiteY59" fmla="*/ 4857 h 10000"/>
                  <a:gd name="connsiteX60" fmla="*/ 6407 w 10000"/>
                  <a:gd name="connsiteY60" fmla="*/ 4741 h 10000"/>
                  <a:gd name="connsiteX61" fmla="*/ 6519 w 10000"/>
                  <a:gd name="connsiteY61" fmla="*/ 4886 h 10000"/>
                  <a:gd name="connsiteX62" fmla="*/ 7292 w 10000"/>
                  <a:gd name="connsiteY62" fmla="*/ 4712 h 10000"/>
                  <a:gd name="connsiteX63" fmla="*/ 7292 w 10000"/>
                  <a:gd name="connsiteY63" fmla="*/ 4540 h 10000"/>
                  <a:gd name="connsiteX64" fmla="*/ 7456 w 10000"/>
                  <a:gd name="connsiteY64" fmla="*/ 4512 h 10000"/>
                  <a:gd name="connsiteX65" fmla="*/ 7624 w 10000"/>
                  <a:gd name="connsiteY65" fmla="*/ 4568 h 10000"/>
                  <a:gd name="connsiteX66" fmla="*/ 8176 w 10000"/>
                  <a:gd name="connsiteY66" fmla="*/ 4454 h 10000"/>
                  <a:gd name="connsiteX67" fmla="*/ 8287 w 10000"/>
                  <a:gd name="connsiteY67" fmla="*/ 4483 h 10000"/>
                  <a:gd name="connsiteX68" fmla="*/ 8563 w 10000"/>
                  <a:gd name="connsiteY68" fmla="*/ 4999 h 10000"/>
                  <a:gd name="connsiteX69" fmla="*/ 8728 w 10000"/>
                  <a:gd name="connsiteY69" fmla="*/ 5057 h 10000"/>
                  <a:gd name="connsiteX70" fmla="*/ 9116 w 10000"/>
                  <a:gd name="connsiteY70" fmla="*/ 5057 h 10000"/>
                  <a:gd name="connsiteX71" fmla="*/ 9281 w 10000"/>
                  <a:gd name="connsiteY71" fmla="*/ 5287 h 10000"/>
                  <a:gd name="connsiteX72" fmla="*/ 9336 w 10000"/>
                  <a:gd name="connsiteY72" fmla="*/ 5460 h 10000"/>
                  <a:gd name="connsiteX73" fmla="*/ 10000 w 10000"/>
                  <a:gd name="connsiteY73" fmla="*/ 6148 h 10000"/>
                  <a:gd name="connsiteX74" fmla="*/ 9724 w 10000"/>
                  <a:gd name="connsiteY74" fmla="*/ 6033 h 10000"/>
                  <a:gd name="connsiteX75" fmla="*/ 8949 w 10000"/>
                  <a:gd name="connsiteY75" fmla="*/ 6148 h 10000"/>
                  <a:gd name="connsiteX76" fmla="*/ 8563 w 10000"/>
                  <a:gd name="connsiteY76" fmla="*/ 5804 h 10000"/>
                  <a:gd name="connsiteX77" fmla="*/ 8287 w 10000"/>
                  <a:gd name="connsiteY77" fmla="*/ 5832 h 10000"/>
                  <a:gd name="connsiteX78" fmla="*/ 8506 w 10000"/>
                  <a:gd name="connsiteY78" fmla="*/ 6063 h 10000"/>
                  <a:gd name="connsiteX79" fmla="*/ 8563 w 10000"/>
                  <a:gd name="connsiteY79" fmla="*/ 6235 h 10000"/>
                  <a:gd name="connsiteX80" fmla="*/ 8009 w 10000"/>
                  <a:gd name="connsiteY80" fmla="*/ 6551 h 10000"/>
                  <a:gd name="connsiteX81" fmla="*/ 7901 w 10000"/>
                  <a:gd name="connsiteY81" fmla="*/ 6724 h 10000"/>
                  <a:gd name="connsiteX82" fmla="*/ 7845 w 10000"/>
                  <a:gd name="connsiteY82" fmla="*/ 6866 h 10000"/>
                  <a:gd name="connsiteX83" fmla="*/ 7789 w 10000"/>
                  <a:gd name="connsiteY83" fmla="*/ 6924 h 10000"/>
                  <a:gd name="connsiteX84" fmla="*/ 7678 w 10000"/>
                  <a:gd name="connsiteY84" fmla="*/ 7040 h 10000"/>
                  <a:gd name="connsiteX85" fmla="*/ 7347 w 10000"/>
                  <a:gd name="connsiteY85" fmla="*/ 7126 h 10000"/>
                  <a:gd name="connsiteX86" fmla="*/ 7456 w 10000"/>
                  <a:gd name="connsiteY86" fmla="*/ 7327 h 10000"/>
                  <a:gd name="connsiteX87" fmla="*/ 7402 w 10000"/>
                  <a:gd name="connsiteY87" fmla="*/ 7384 h 10000"/>
                  <a:gd name="connsiteX88" fmla="*/ 6961 w 10000"/>
                  <a:gd name="connsiteY88" fmla="*/ 7557 h 10000"/>
                  <a:gd name="connsiteX89" fmla="*/ 6519 w 10000"/>
                  <a:gd name="connsiteY89" fmla="*/ 7529 h 10000"/>
                  <a:gd name="connsiteX90" fmla="*/ 6906 w 10000"/>
                  <a:gd name="connsiteY90" fmla="*/ 7643 h 10000"/>
                  <a:gd name="connsiteX91" fmla="*/ 6906 w 10000"/>
                  <a:gd name="connsiteY91" fmla="*/ 7987 h 10000"/>
                  <a:gd name="connsiteX92" fmla="*/ 6407 w 10000"/>
                  <a:gd name="connsiteY92" fmla="*/ 8075 h 10000"/>
                  <a:gd name="connsiteX93" fmla="*/ 6298 w 10000"/>
                  <a:gd name="connsiteY93" fmla="*/ 7931 h 10000"/>
                  <a:gd name="connsiteX94" fmla="*/ 6241 w 10000"/>
                  <a:gd name="connsiteY94" fmla="*/ 7817 h 10000"/>
                  <a:gd name="connsiteX95" fmla="*/ 5747 w 10000"/>
                  <a:gd name="connsiteY95" fmla="*/ 7901 h 10000"/>
                  <a:gd name="connsiteX96" fmla="*/ 5967 w 10000"/>
                  <a:gd name="connsiteY96" fmla="*/ 8017 h 10000"/>
                  <a:gd name="connsiteX97" fmla="*/ 6131 w 10000"/>
                  <a:gd name="connsiteY97" fmla="*/ 8132 h 10000"/>
                  <a:gd name="connsiteX98" fmla="*/ 6353 w 10000"/>
                  <a:gd name="connsiteY98" fmla="*/ 8419 h 10000"/>
                  <a:gd name="connsiteX99" fmla="*/ 6628 w 10000"/>
                  <a:gd name="connsiteY99" fmla="*/ 8362 h 10000"/>
                  <a:gd name="connsiteX100" fmla="*/ 6850 w 10000"/>
                  <a:gd name="connsiteY100" fmla="*/ 8591 h 10000"/>
                  <a:gd name="connsiteX101" fmla="*/ 7014 w 10000"/>
                  <a:gd name="connsiteY101" fmla="*/ 8648 h 10000"/>
                  <a:gd name="connsiteX102" fmla="*/ 7402 w 10000"/>
                  <a:gd name="connsiteY102" fmla="*/ 8619 h 10000"/>
                  <a:gd name="connsiteX103" fmla="*/ 7568 w 10000"/>
                  <a:gd name="connsiteY103" fmla="*/ 8764 h 10000"/>
                  <a:gd name="connsiteX104" fmla="*/ 7735 w 10000"/>
                  <a:gd name="connsiteY104" fmla="*/ 8907 h 10000"/>
                  <a:gd name="connsiteX105" fmla="*/ 8506 w 10000"/>
                  <a:gd name="connsiteY105" fmla="*/ 8706 h 10000"/>
                  <a:gd name="connsiteX106" fmla="*/ 8506 w 10000"/>
                  <a:gd name="connsiteY106" fmla="*/ 8619 h 10000"/>
                  <a:gd name="connsiteX107" fmla="*/ 8287 w 10000"/>
                  <a:gd name="connsiteY107" fmla="*/ 8448 h 10000"/>
                  <a:gd name="connsiteX108" fmla="*/ 8563 w 10000"/>
                  <a:gd name="connsiteY108" fmla="*/ 8276 h 10000"/>
                  <a:gd name="connsiteX109" fmla="*/ 8396 w 10000"/>
                  <a:gd name="connsiteY109" fmla="*/ 8075 h 10000"/>
                  <a:gd name="connsiteX110" fmla="*/ 8563 w 10000"/>
                  <a:gd name="connsiteY110" fmla="*/ 7987 h 10000"/>
                  <a:gd name="connsiteX111" fmla="*/ 8784 w 10000"/>
                  <a:gd name="connsiteY111" fmla="*/ 8188 h 10000"/>
                  <a:gd name="connsiteX112" fmla="*/ 8675 w 10000"/>
                  <a:gd name="connsiteY112" fmla="*/ 8304 h 10000"/>
                  <a:gd name="connsiteX113" fmla="*/ 9170 w 10000"/>
                  <a:gd name="connsiteY113" fmla="*/ 8362 h 10000"/>
                  <a:gd name="connsiteX114" fmla="*/ 9390 w 10000"/>
                  <a:gd name="connsiteY114" fmla="*/ 8448 h 10000"/>
                  <a:gd name="connsiteX115" fmla="*/ 9612 w 10000"/>
                  <a:gd name="connsiteY115" fmla="*/ 8678 h 10000"/>
                  <a:gd name="connsiteX116" fmla="*/ 9281 w 10000"/>
                  <a:gd name="connsiteY116" fmla="*/ 8879 h 10000"/>
                  <a:gd name="connsiteX117" fmla="*/ 8728 w 10000"/>
                  <a:gd name="connsiteY117" fmla="*/ 9021 h 10000"/>
                  <a:gd name="connsiteX118" fmla="*/ 8618 w 10000"/>
                  <a:gd name="connsiteY118" fmla="*/ 9195 h 10000"/>
                  <a:gd name="connsiteX119" fmla="*/ 8287 w 10000"/>
                  <a:gd name="connsiteY119" fmla="*/ 9281 h 10000"/>
                  <a:gd name="connsiteX120" fmla="*/ 8450 w 10000"/>
                  <a:gd name="connsiteY120" fmla="*/ 9452 h 10000"/>
                  <a:gd name="connsiteX121" fmla="*/ 8784 w 10000"/>
                  <a:gd name="connsiteY121" fmla="*/ 9452 h 10000"/>
                  <a:gd name="connsiteX122" fmla="*/ 8836 w 10000"/>
                  <a:gd name="connsiteY122" fmla="*/ 9452 h 10000"/>
                  <a:gd name="connsiteX123" fmla="*/ 9060 w 10000"/>
                  <a:gd name="connsiteY123" fmla="*/ 9768 h 10000"/>
                  <a:gd name="connsiteX124" fmla="*/ 9170 w 10000"/>
                  <a:gd name="connsiteY124" fmla="*/ 9452 h 10000"/>
                  <a:gd name="connsiteX125" fmla="*/ 9447 w 10000"/>
                  <a:gd name="connsiteY125" fmla="*/ 9396 h 10000"/>
                  <a:gd name="connsiteX126" fmla="*/ 9724 w 10000"/>
                  <a:gd name="connsiteY126" fmla="*/ 9482 h 10000"/>
                  <a:gd name="connsiteX127" fmla="*/ 9724 w 10000"/>
                  <a:gd name="connsiteY127" fmla="*/ 9511 h 10000"/>
                  <a:gd name="connsiteX128" fmla="*/ 9612 w 10000"/>
                  <a:gd name="connsiteY128" fmla="*/ 9540 h 10000"/>
                  <a:gd name="connsiteX129" fmla="*/ 9502 w 10000"/>
                  <a:gd name="connsiteY129" fmla="*/ 9570 h 10000"/>
                  <a:gd name="connsiteX130" fmla="*/ 9447 w 10000"/>
                  <a:gd name="connsiteY130" fmla="*/ 9797 h 10000"/>
                  <a:gd name="connsiteX131" fmla="*/ 9390 w 10000"/>
                  <a:gd name="connsiteY131" fmla="*/ 9942 h 10000"/>
                  <a:gd name="connsiteX132" fmla="*/ 9944 w 10000"/>
                  <a:gd name="connsiteY132" fmla="*/ 10000 h 10000"/>
                  <a:gd name="connsiteX0" fmla="*/ 8563 w 10000"/>
                  <a:gd name="connsiteY0" fmla="*/ 4280 h 9942"/>
                  <a:gd name="connsiteX1" fmla="*/ 8120 w 10000"/>
                  <a:gd name="connsiteY1" fmla="*/ 4280 h 9942"/>
                  <a:gd name="connsiteX2" fmla="*/ 7678 w 10000"/>
                  <a:gd name="connsiteY2" fmla="*/ 4395 h 9942"/>
                  <a:gd name="connsiteX3" fmla="*/ 7181 w 10000"/>
                  <a:gd name="connsiteY3" fmla="*/ 4367 h 9942"/>
                  <a:gd name="connsiteX4" fmla="*/ 7181 w 10000"/>
                  <a:gd name="connsiteY4" fmla="*/ 3822 h 9942"/>
                  <a:gd name="connsiteX5" fmla="*/ 7456 w 10000"/>
                  <a:gd name="connsiteY5" fmla="*/ 3793 h 9942"/>
                  <a:gd name="connsiteX6" fmla="*/ 7292 w 10000"/>
                  <a:gd name="connsiteY6" fmla="*/ 3649 h 9942"/>
                  <a:gd name="connsiteX7" fmla="*/ 7292 w 10000"/>
                  <a:gd name="connsiteY7" fmla="*/ 3420 h 9942"/>
                  <a:gd name="connsiteX8" fmla="*/ 7347 w 10000"/>
                  <a:gd name="connsiteY8" fmla="*/ 3277 h 9942"/>
                  <a:gd name="connsiteX9" fmla="*/ 6796 w 10000"/>
                  <a:gd name="connsiteY9" fmla="*/ 3046 h 9942"/>
                  <a:gd name="connsiteX10" fmla="*/ 6241 w 10000"/>
                  <a:gd name="connsiteY10" fmla="*/ 2788 h 9942"/>
                  <a:gd name="connsiteX11" fmla="*/ 5967 w 10000"/>
                  <a:gd name="connsiteY11" fmla="*/ 2614 h 9942"/>
                  <a:gd name="connsiteX12" fmla="*/ 5579 w 10000"/>
                  <a:gd name="connsiteY12" fmla="*/ 2558 h 9942"/>
                  <a:gd name="connsiteX13" fmla="*/ 5139 w 10000"/>
                  <a:gd name="connsiteY13" fmla="*/ 2586 h 9942"/>
                  <a:gd name="connsiteX14" fmla="*/ 4695 w 10000"/>
                  <a:gd name="connsiteY14" fmla="*/ 2500 h 9942"/>
                  <a:gd name="connsiteX15" fmla="*/ 4143 w 10000"/>
                  <a:gd name="connsiteY15" fmla="*/ 1809 h 9942"/>
                  <a:gd name="connsiteX16" fmla="*/ 3978 w 10000"/>
                  <a:gd name="connsiteY16" fmla="*/ 1638 h 9942"/>
                  <a:gd name="connsiteX17" fmla="*/ 3811 w 10000"/>
                  <a:gd name="connsiteY17" fmla="*/ 1236 h 9942"/>
                  <a:gd name="connsiteX18" fmla="*/ 3591 w 10000"/>
                  <a:gd name="connsiteY18" fmla="*/ 861 h 9942"/>
                  <a:gd name="connsiteX19" fmla="*/ 2928 w 10000"/>
                  <a:gd name="connsiteY19" fmla="*/ 603 h 9942"/>
                  <a:gd name="connsiteX20" fmla="*/ 2539 w 10000"/>
                  <a:gd name="connsiteY20" fmla="*/ 57 h 9942"/>
                  <a:gd name="connsiteX21" fmla="*/ 2043 w 10000"/>
                  <a:gd name="connsiteY21" fmla="*/ 57 h 9942"/>
                  <a:gd name="connsiteX22" fmla="*/ 1822 w 10000"/>
                  <a:gd name="connsiteY22" fmla="*/ 172 h 9942"/>
                  <a:gd name="connsiteX23" fmla="*/ 1769 w 10000"/>
                  <a:gd name="connsiteY23" fmla="*/ 0 h 9942"/>
                  <a:gd name="connsiteX24" fmla="*/ 1049 w 10000"/>
                  <a:gd name="connsiteY24" fmla="*/ 114 h 9942"/>
                  <a:gd name="connsiteX25" fmla="*/ 1822 w 10000"/>
                  <a:gd name="connsiteY25" fmla="*/ 231 h 9942"/>
                  <a:gd name="connsiteX26" fmla="*/ 1769 w 10000"/>
                  <a:gd name="connsiteY26" fmla="*/ 488 h 9942"/>
                  <a:gd name="connsiteX27" fmla="*/ 1933 w 10000"/>
                  <a:gd name="connsiteY27" fmla="*/ 833 h 9942"/>
                  <a:gd name="connsiteX28" fmla="*/ 2099 w 10000"/>
                  <a:gd name="connsiteY28" fmla="*/ 1034 h 9942"/>
                  <a:gd name="connsiteX29" fmla="*/ 1822 w 10000"/>
                  <a:gd name="connsiteY29" fmla="*/ 1408 h 9942"/>
                  <a:gd name="connsiteX30" fmla="*/ 1604 w 10000"/>
                  <a:gd name="connsiteY30" fmla="*/ 1408 h 9942"/>
                  <a:gd name="connsiteX31" fmla="*/ 1380 w 10000"/>
                  <a:gd name="connsiteY31" fmla="*/ 1666 h 9942"/>
                  <a:gd name="connsiteX32" fmla="*/ 1769 w 10000"/>
                  <a:gd name="connsiteY32" fmla="*/ 1781 h 9942"/>
                  <a:gd name="connsiteX33" fmla="*/ 1271 w 10000"/>
                  <a:gd name="connsiteY33" fmla="*/ 1753 h 9942"/>
                  <a:gd name="connsiteX34" fmla="*/ 1049 w 10000"/>
                  <a:gd name="connsiteY34" fmla="*/ 2097 h 9942"/>
                  <a:gd name="connsiteX35" fmla="*/ 994 w 10000"/>
                  <a:gd name="connsiteY35" fmla="*/ 2155 h 9942"/>
                  <a:gd name="connsiteX36" fmla="*/ 773 w 10000"/>
                  <a:gd name="connsiteY36" fmla="*/ 2528 h 9942"/>
                  <a:gd name="connsiteX37" fmla="*/ 1106 w 10000"/>
                  <a:gd name="connsiteY37" fmla="*/ 2614 h 9942"/>
                  <a:gd name="connsiteX38" fmla="*/ 663 w 10000"/>
                  <a:gd name="connsiteY38" fmla="*/ 2902 h 9942"/>
                  <a:gd name="connsiteX39" fmla="*/ 110 w 10000"/>
                  <a:gd name="connsiteY39" fmla="*/ 3218 h 9942"/>
                  <a:gd name="connsiteX40" fmla="*/ 0 w 10000"/>
                  <a:gd name="connsiteY40" fmla="*/ 3390 h 9942"/>
                  <a:gd name="connsiteX41" fmla="*/ 277 w 10000"/>
                  <a:gd name="connsiteY41" fmla="*/ 3764 h 9942"/>
                  <a:gd name="connsiteX42" fmla="*/ 0 w 10000"/>
                  <a:gd name="connsiteY42" fmla="*/ 4110 h 9942"/>
                  <a:gd name="connsiteX43" fmla="*/ 56 w 10000"/>
                  <a:gd name="connsiteY43" fmla="*/ 4483 h 9942"/>
                  <a:gd name="connsiteX44" fmla="*/ 222 w 10000"/>
                  <a:gd name="connsiteY44" fmla="*/ 4598 h 9942"/>
                  <a:gd name="connsiteX45" fmla="*/ 552 w 10000"/>
                  <a:gd name="connsiteY45" fmla="*/ 4568 h 9942"/>
                  <a:gd name="connsiteX46" fmla="*/ 1216 w 10000"/>
                  <a:gd name="connsiteY46" fmla="*/ 4627 h 9942"/>
                  <a:gd name="connsiteX47" fmla="*/ 1769 w 10000"/>
                  <a:gd name="connsiteY47" fmla="*/ 4512 h 9942"/>
                  <a:gd name="connsiteX48" fmla="*/ 2377 w 10000"/>
                  <a:gd name="connsiteY48" fmla="*/ 4512 h 9942"/>
                  <a:gd name="connsiteX49" fmla="*/ 2762 w 10000"/>
                  <a:gd name="connsiteY49" fmla="*/ 4395 h 9942"/>
                  <a:gd name="connsiteX50" fmla="*/ 2872 w 10000"/>
                  <a:gd name="connsiteY50" fmla="*/ 4424 h 9942"/>
                  <a:gd name="connsiteX51" fmla="*/ 2707 w 10000"/>
                  <a:gd name="connsiteY51" fmla="*/ 4483 h 9942"/>
                  <a:gd name="connsiteX52" fmla="*/ 3093 w 10000"/>
                  <a:gd name="connsiteY52" fmla="*/ 4741 h 9942"/>
                  <a:gd name="connsiteX53" fmla="*/ 3370 w 10000"/>
                  <a:gd name="connsiteY53" fmla="*/ 4683 h 9942"/>
                  <a:gd name="connsiteX54" fmla="*/ 3757 w 10000"/>
                  <a:gd name="connsiteY54" fmla="*/ 4797 h 9942"/>
                  <a:gd name="connsiteX55" fmla="*/ 4252 w 10000"/>
                  <a:gd name="connsiteY55" fmla="*/ 4769 h 9942"/>
                  <a:gd name="connsiteX56" fmla="*/ 5082 w 10000"/>
                  <a:gd name="connsiteY56" fmla="*/ 4857 h 9942"/>
                  <a:gd name="connsiteX57" fmla="*/ 5301 w 10000"/>
                  <a:gd name="connsiteY57" fmla="*/ 4915 h 9942"/>
                  <a:gd name="connsiteX58" fmla="*/ 6076 w 10000"/>
                  <a:gd name="connsiteY58" fmla="*/ 4769 h 9942"/>
                  <a:gd name="connsiteX59" fmla="*/ 6187 w 10000"/>
                  <a:gd name="connsiteY59" fmla="*/ 4857 h 9942"/>
                  <a:gd name="connsiteX60" fmla="*/ 6407 w 10000"/>
                  <a:gd name="connsiteY60" fmla="*/ 4741 h 9942"/>
                  <a:gd name="connsiteX61" fmla="*/ 6519 w 10000"/>
                  <a:gd name="connsiteY61" fmla="*/ 4886 h 9942"/>
                  <a:gd name="connsiteX62" fmla="*/ 7292 w 10000"/>
                  <a:gd name="connsiteY62" fmla="*/ 4712 h 9942"/>
                  <a:gd name="connsiteX63" fmla="*/ 7292 w 10000"/>
                  <a:gd name="connsiteY63" fmla="*/ 4540 h 9942"/>
                  <a:gd name="connsiteX64" fmla="*/ 7456 w 10000"/>
                  <a:gd name="connsiteY64" fmla="*/ 4512 h 9942"/>
                  <a:gd name="connsiteX65" fmla="*/ 7624 w 10000"/>
                  <a:gd name="connsiteY65" fmla="*/ 4568 h 9942"/>
                  <a:gd name="connsiteX66" fmla="*/ 8176 w 10000"/>
                  <a:gd name="connsiteY66" fmla="*/ 4454 h 9942"/>
                  <a:gd name="connsiteX67" fmla="*/ 8287 w 10000"/>
                  <a:gd name="connsiteY67" fmla="*/ 4483 h 9942"/>
                  <a:gd name="connsiteX68" fmla="*/ 8563 w 10000"/>
                  <a:gd name="connsiteY68" fmla="*/ 4999 h 9942"/>
                  <a:gd name="connsiteX69" fmla="*/ 8728 w 10000"/>
                  <a:gd name="connsiteY69" fmla="*/ 5057 h 9942"/>
                  <a:gd name="connsiteX70" fmla="*/ 9116 w 10000"/>
                  <a:gd name="connsiteY70" fmla="*/ 5057 h 9942"/>
                  <a:gd name="connsiteX71" fmla="*/ 9281 w 10000"/>
                  <a:gd name="connsiteY71" fmla="*/ 5287 h 9942"/>
                  <a:gd name="connsiteX72" fmla="*/ 9336 w 10000"/>
                  <a:gd name="connsiteY72" fmla="*/ 5460 h 9942"/>
                  <a:gd name="connsiteX73" fmla="*/ 10000 w 10000"/>
                  <a:gd name="connsiteY73" fmla="*/ 6148 h 9942"/>
                  <a:gd name="connsiteX74" fmla="*/ 9724 w 10000"/>
                  <a:gd name="connsiteY74" fmla="*/ 6033 h 9942"/>
                  <a:gd name="connsiteX75" fmla="*/ 8949 w 10000"/>
                  <a:gd name="connsiteY75" fmla="*/ 6148 h 9942"/>
                  <a:gd name="connsiteX76" fmla="*/ 8563 w 10000"/>
                  <a:gd name="connsiteY76" fmla="*/ 5804 h 9942"/>
                  <a:gd name="connsiteX77" fmla="*/ 8287 w 10000"/>
                  <a:gd name="connsiteY77" fmla="*/ 5832 h 9942"/>
                  <a:gd name="connsiteX78" fmla="*/ 8506 w 10000"/>
                  <a:gd name="connsiteY78" fmla="*/ 6063 h 9942"/>
                  <a:gd name="connsiteX79" fmla="*/ 8563 w 10000"/>
                  <a:gd name="connsiteY79" fmla="*/ 6235 h 9942"/>
                  <a:gd name="connsiteX80" fmla="*/ 8009 w 10000"/>
                  <a:gd name="connsiteY80" fmla="*/ 6551 h 9942"/>
                  <a:gd name="connsiteX81" fmla="*/ 7901 w 10000"/>
                  <a:gd name="connsiteY81" fmla="*/ 6724 h 9942"/>
                  <a:gd name="connsiteX82" fmla="*/ 7845 w 10000"/>
                  <a:gd name="connsiteY82" fmla="*/ 6866 h 9942"/>
                  <a:gd name="connsiteX83" fmla="*/ 7789 w 10000"/>
                  <a:gd name="connsiteY83" fmla="*/ 6924 h 9942"/>
                  <a:gd name="connsiteX84" fmla="*/ 7678 w 10000"/>
                  <a:gd name="connsiteY84" fmla="*/ 7040 h 9942"/>
                  <a:gd name="connsiteX85" fmla="*/ 7347 w 10000"/>
                  <a:gd name="connsiteY85" fmla="*/ 7126 h 9942"/>
                  <a:gd name="connsiteX86" fmla="*/ 7456 w 10000"/>
                  <a:gd name="connsiteY86" fmla="*/ 7327 h 9942"/>
                  <a:gd name="connsiteX87" fmla="*/ 7402 w 10000"/>
                  <a:gd name="connsiteY87" fmla="*/ 7384 h 9942"/>
                  <a:gd name="connsiteX88" fmla="*/ 6961 w 10000"/>
                  <a:gd name="connsiteY88" fmla="*/ 7557 h 9942"/>
                  <a:gd name="connsiteX89" fmla="*/ 6519 w 10000"/>
                  <a:gd name="connsiteY89" fmla="*/ 7529 h 9942"/>
                  <a:gd name="connsiteX90" fmla="*/ 6906 w 10000"/>
                  <a:gd name="connsiteY90" fmla="*/ 7643 h 9942"/>
                  <a:gd name="connsiteX91" fmla="*/ 6906 w 10000"/>
                  <a:gd name="connsiteY91" fmla="*/ 7987 h 9942"/>
                  <a:gd name="connsiteX92" fmla="*/ 6407 w 10000"/>
                  <a:gd name="connsiteY92" fmla="*/ 8075 h 9942"/>
                  <a:gd name="connsiteX93" fmla="*/ 6298 w 10000"/>
                  <a:gd name="connsiteY93" fmla="*/ 7931 h 9942"/>
                  <a:gd name="connsiteX94" fmla="*/ 6241 w 10000"/>
                  <a:gd name="connsiteY94" fmla="*/ 7817 h 9942"/>
                  <a:gd name="connsiteX95" fmla="*/ 5747 w 10000"/>
                  <a:gd name="connsiteY95" fmla="*/ 7901 h 9942"/>
                  <a:gd name="connsiteX96" fmla="*/ 5967 w 10000"/>
                  <a:gd name="connsiteY96" fmla="*/ 8017 h 9942"/>
                  <a:gd name="connsiteX97" fmla="*/ 6131 w 10000"/>
                  <a:gd name="connsiteY97" fmla="*/ 8132 h 9942"/>
                  <a:gd name="connsiteX98" fmla="*/ 6353 w 10000"/>
                  <a:gd name="connsiteY98" fmla="*/ 8419 h 9942"/>
                  <a:gd name="connsiteX99" fmla="*/ 6628 w 10000"/>
                  <a:gd name="connsiteY99" fmla="*/ 8362 h 9942"/>
                  <a:gd name="connsiteX100" fmla="*/ 6850 w 10000"/>
                  <a:gd name="connsiteY100" fmla="*/ 8591 h 9942"/>
                  <a:gd name="connsiteX101" fmla="*/ 7014 w 10000"/>
                  <a:gd name="connsiteY101" fmla="*/ 8648 h 9942"/>
                  <a:gd name="connsiteX102" fmla="*/ 7402 w 10000"/>
                  <a:gd name="connsiteY102" fmla="*/ 8619 h 9942"/>
                  <a:gd name="connsiteX103" fmla="*/ 7568 w 10000"/>
                  <a:gd name="connsiteY103" fmla="*/ 8764 h 9942"/>
                  <a:gd name="connsiteX104" fmla="*/ 7735 w 10000"/>
                  <a:gd name="connsiteY104" fmla="*/ 8907 h 9942"/>
                  <a:gd name="connsiteX105" fmla="*/ 8506 w 10000"/>
                  <a:gd name="connsiteY105" fmla="*/ 8706 h 9942"/>
                  <a:gd name="connsiteX106" fmla="*/ 8506 w 10000"/>
                  <a:gd name="connsiteY106" fmla="*/ 8619 h 9942"/>
                  <a:gd name="connsiteX107" fmla="*/ 8287 w 10000"/>
                  <a:gd name="connsiteY107" fmla="*/ 8448 h 9942"/>
                  <a:gd name="connsiteX108" fmla="*/ 8563 w 10000"/>
                  <a:gd name="connsiteY108" fmla="*/ 8276 h 9942"/>
                  <a:gd name="connsiteX109" fmla="*/ 8396 w 10000"/>
                  <a:gd name="connsiteY109" fmla="*/ 8075 h 9942"/>
                  <a:gd name="connsiteX110" fmla="*/ 8563 w 10000"/>
                  <a:gd name="connsiteY110" fmla="*/ 7987 h 9942"/>
                  <a:gd name="connsiteX111" fmla="*/ 8784 w 10000"/>
                  <a:gd name="connsiteY111" fmla="*/ 8188 h 9942"/>
                  <a:gd name="connsiteX112" fmla="*/ 8675 w 10000"/>
                  <a:gd name="connsiteY112" fmla="*/ 8304 h 9942"/>
                  <a:gd name="connsiteX113" fmla="*/ 9170 w 10000"/>
                  <a:gd name="connsiteY113" fmla="*/ 8362 h 9942"/>
                  <a:gd name="connsiteX114" fmla="*/ 9390 w 10000"/>
                  <a:gd name="connsiteY114" fmla="*/ 8448 h 9942"/>
                  <a:gd name="connsiteX115" fmla="*/ 9612 w 10000"/>
                  <a:gd name="connsiteY115" fmla="*/ 8678 h 9942"/>
                  <a:gd name="connsiteX116" fmla="*/ 9281 w 10000"/>
                  <a:gd name="connsiteY116" fmla="*/ 8879 h 9942"/>
                  <a:gd name="connsiteX117" fmla="*/ 8728 w 10000"/>
                  <a:gd name="connsiteY117" fmla="*/ 9021 h 9942"/>
                  <a:gd name="connsiteX118" fmla="*/ 8618 w 10000"/>
                  <a:gd name="connsiteY118" fmla="*/ 9195 h 9942"/>
                  <a:gd name="connsiteX119" fmla="*/ 8287 w 10000"/>
                  <a:gd name="connsiteY119" fmla="*/ 9281 h 9942"/>
                  <a:gd name="connsiteX120" fmla="*/ 8450 w 10000"/>
                  <a:gd name="connsiteY120" fmla="*/ 9452 h 9942"/>
                  <a:gd name="connsiteX121" fmla="*/ 8784 w 10000"/>
                  <a:gd name="connsiteY121" fmla="*/ 9452 h 9942"/>
                  <a:gd name="connsiteX122" fmla="*/ 8836 w 10000"/>
                  <a:gd name="connsiteY122" fmla="*/ 9452 h 9942"/>
                  <a:gd name="connsiteX123" fmla="*/ 9060 w 10000"/>
                  <a:gd name="connsiteY123" fmla="*/ 9768 h 9942"/>
                  <a:gd name="connsiteX124" fmla="*/ 9170 w 10000"/>
                  <a:gd name="connsiteY124" fmla="*/ 9452 h 9942"/>
                  <a:gd name="connsiteX125" fmla="*/ 9447 w 10000"/>
                  <a:gd name="connsiteY125" fmla="*/ 9396 h 9942"/>
                  <a:gd name="connsiteX126" fmla="*/ 9724 w 10000"/>
                  <a:gd name="connsiteY126" fmla="*/ 9482 h 9942"/>
                  <a:gd name="connsiteX127" fmla="*/ 9724 w 10000"/>
                  <a:gd name="connsiteY127" fmla="*/ 9511 h 9942"/>
                  <a:gd name="connsiteX128" fmla="*/ 9612 w 10000"/>
                  <a:gd name="connsiteY128" fmla="*/ 9540 h 9942"/>
                  <a:gd name="connsiteX129" fmla="*/ 9502 w 10000"/>
                  <a:gd name="connsiteY129" fmla="*/ 9570 h 9942"/>
                  <a:gd name="connsiteX130" fmla="*/ 9447 w 10000"/>
                  <a:gd name="connsiteY130" fmla="*/ 9797 h 9942"/>
                  <a:gd name="connsiteX131" fmla="*/ 9390 w 10000"/>
                  <a:gd name="connsiteY131" fmla="*/ 9942 h 9942"/>
                  <a:gd name="connsiteX0" fmla="*/ 8563 w 10000"/>
                  <a:gd name="connsiteY0" fmla="*/ 4305 h 9854"/>
                  <a:gd name="connsiteX1" fmla="*/ 8120 w 10000"/>
                  <a:gd name="connsiteY1" fmla="*/ 4305 h 9854"/>
                  <a:gd name="connsiteX2" fmla="*/ 7678 w 10000"/>
                  <a:gd name="connsiteY2" fmla="*/ 4421 h 9854"/>
                  <a:gd name="connsiteX3" fmla="*/ 7181 w 10000"/>
                  <a:gd name="connsiteY3" fmla="*/ 4392 h 9854"/>
                  <a:gd name="connsiteX4" fmla="*/ 7181 w 10000"/>
                  <a:gd name="connsiteY4" fmla="*/ 3844 h 9854"/>
                  <a:gd name="connsiteX5" fmla="*/ 7456 w 10000"/>
                  <a:gd name="connsiteY5" fmla="*/ 3815 h 9854"/>
                  <a:gd name="connsiteX6" fmla="*/ 7292 w 10000"/>
                  <a:gd name="connsiteY6" fmla="*/ 3670 h 9854"/>
                  <a:gd name="connsiteX7" fmla="*/ 7292 w 10000"/>
                  <a:gd name="connsiteY7" fmla="*/ 3440 h 9854"/>
                  <a:gd name="connsiteX8" fmla="*/ 7347 w 10000"/>
                  <a:gd name="connsiteY8" fmla="*/ 3296 h 9854"/>
                  <a:gd name="connsiteX9" fmla="*/ 6796 w 10000"/>
                  <a:gd name="connsiteY9" fmla="*/ 3064 h 9854"/>
                  <a:gd name="connsiteX10" fmla="*/ 6241 w 10000"/>
                  <a:gd name="connsiteY10" fmla="*/ 2804 h 9854"/>
                  <a:gd name="connsiteX11" fmla="*/ 5967 w 10000"/>
                  <a:gd name="connsiteY11" fmla="*/ 2629 h 9854"/>
                  <a:gd name="connsiteX12" fmla="*/ 5579 w 10000"/>
                  <a:gd name="connsiteY12" fmla="*/ 2573 h 9854"/>
                  <a:gd name="connsiteX13" fmla="*/ 5139 w 10000"/>
                  <a:gd name="connsiteY13" fmla="*/ 2601 h 9854"/>
                  <a:gd name="connsiteX14" fmla="*/ 4695 w 10000"/>
                  <a:gd name="connsiteY14" fmla="*/ 2515 h 9854"/>
                  <a:gd name="connsiteX15" fmla="*/ 4143 w 10000"/>
                  <a:gd name="connsiteY15" fmla="*/ 1820 h 9854"/>
                  <a:gd name="connsiteX16" fmla="*/ 3978 w 10000"/>
                  <a:gd name="connsiteY16" fmla="*/ 1648 h 9854"/>
                  <a:gd name="connsiteX17" fmla="*/ 3811 w 10000"/>
                  <a:gd name="connsiteY17" fmla="*/ 1243 h 9854"/>
                  <a:gd name="connsiteX18" fmla="*/ 3591 w 10000"/>
                  <a:gd name="connsiteY18" fmla="*/ 866 h 9854"/>
                  <a:gd name="connsiteX19" fmla="*/ 2928 w 10000"/>
                  <a:gd name="connsiteY19" fmla="*/ 607 h 9854"/>
                  <a:gd name="connsiteX20" fmla="*/ 2539 w 10000"/>
                  <a:gd name="connsiteY20" fmla="*/ 57 h 9854"/>
                  <a:gd name="connsiteX21" fmla="*/ 2043 w 10000"/>
                  <a:gd name="connsiteY21" fmla="*/ 57 h 9854"/>
                  <a:gd name="connsiteX22" fmla="*/ 1822 w 10000"/>
                  <a:gd name="connsiteY22" fmla="*/ 173 h 9854"/>
                  <a:gd name="connsiteX23" fmla="*/ 1769 w 10000"/>
                  <a:gd name="connsiteY23" fmla="*/ 0 h 9854"/>
                  <a:gd name="connsiteX24" fmla="*/ 1049 w 10000"/>
                  <a:gd name="connsiteY24" fmla="*/ 115 h 9854"/>
                  <a:gd name="connsiteX25" fmla="*/ 1822 w 10000"/>
                  <a:gd name="connsiteY25" fmla="*/ 232 h 9854"/>
                  <a:gd name="connsiteX26" fmla="*/ 1769 w 10000"/>
                  <a:gd name="connsiteY26" fmla="*/ 491 h 9854"/>
                  <a:gd name="connsiteX27" fmla="*/ 1933 w 10000"/>
                  <a:gd name="connsiteY27" fmla="*/ 838 h 9854"/>
                  <a:gd name="connsiteX28" fmla="*/ 2099 w 10000"/>
                  <a:gd name="connsiteY28" fmla="*/ 1040 h 9854"/>
                  <a:gd name="connsiteX29" fmla="*/ 1822 w 10000"/>
                  <a:gd name="connsiteY29" fmla="*/ 1416 h 9854"/>
                  <a:gd name="connsiteX30" fmla="*/ 1604 w 10000"/>
                  <a:gd name="connsiteY30" fmla="*/ 1416 h 9854"/>
                  <a:gd name="connsiteX31" fmla="*/ 1380 w 10000"/>
                  <a:gd name="connsiteY31" fmla="*/ 1676 h 9854"/>
                  <a:gd name="connsiteX32" fmla="*/ 1769 w 10000"/>
                  <a:gd name="connsiteY32" fmla="*/ 1791 h 9854"/>
                  <a:gd name="connsiteX33" fmla="*/ 1271 w 10000"/>
                  <a:gd name="connsiteY33" fmla="*/ 1763 h 9854"/>
                  <a:gd name="connsiteX34" fmla="*/ 1049 w 10000"/>
                  <a:gd name="connsiteY34" fmla="*/ 2109 h 9854"/>
                  <a:gd name="connsiteX35" fmla="*/ 994 w 10000"/>
                  <a:gd name="connsiteY35" fmla="*/ 2168 h 9854"/>
                  <a:gd name="connsiteX36" fmla="*/ 773 w 10000"/>
                  <a:gd name="connsiteY36" fmla="*/ 2543 h 9854"/>
                  <a:gd name="connsiteX37" fmla="*/ 1106 w 10000"/>
                  <a:gd name="connsiteY37" fmla="*/ 2629 h 9854"/>
                  <a:gd name="connsiteX38" fmla="*/ 663 w 10000"/>
                  <a:gd name="connsiteY38" fmla="*/ 2919 h 9854"/>
                  <a:gd name="connsiteX39" fmla="*/ 110 w 10000"/>
                  <a:gd name="connsiteY39" fmla="*/ 3237 h 9854"/>
                  <a:gd name="connsiteX40" fmla="*/ 0 w 10000"/>
                  <a:gd name="connsiteY40" fmla="*/ 3410 h 9854"/>
                  <a:gd name="connsiteX41" fmla="*/ 277 w 10000"/>
                  <a:gd name="connsiteY41" fmla="*/ 3786 h 9854"/>
                  <a:gd name="connsiteX42" fmla="*/ 0 w 10000"/>
                  <a:gd name="connsiteY42" fmla="*/ 4134 h 9854"/>
                  <a:gd name="connsiteX43" fmla="*/ 56 w 10000"/>
                  <a:gd name="connsiteY43" fmla="*/ 4509 h 9854"/>
                  <a:gd name="connsiteX44" fmla="*/ 222 w 10000"/>
                  <a:gd name="connsiteY44" fmla="*/ 4625 h 9854"/>
                  <a:gd name="connsiteX45" fmla="*/ 552 w 10000"/>
                  <a:gd name="connsiteY45" fmla="*/ 4595 h 9854"/>
                  <a:gd name="connsiteX46" fmla="*/ 1216 w 10000"/>
                  <a:gd name="connsiteY46" fmla="*/ 4654 h 9854"/>
                  <a:gd name="connsiteX47" fmla="*/ 1769 w 10000"/>
                  <a:gd name="connsiteY47" fmla="*/ 4538 h 9854"/>
                  <a:gd name="connsiteX48" fmla="*/ 2377 w 10000"/>
                  <a:gd name="connsiteY48" fmla="*/ 4538 h 9854"/>
                  <a:gd name="connsiteX49" fmla="*/ 2762 w 10000"/>
                  <a:gd name="connsiteY49" fmla="*/ 4421 h 9854"/>
                  <a:gd name="connsiteX50" fmla="*/ 2872 w 10000"/>
                  <a:gd name="connsiteY50" fmla="*/ 4450 h 9854"/>
                  <a:gd name="connsiteX51" fmla="*/ 2707 w 10000"/>
                  <a:gd name="connsiteY51" fmla="*/ 4509 h 9854"/>
                  <a:gd name="connsiteX52" fmla="*/ 3093 w 10000"/>
                  <a:gd name="connsiteY52" fmla="*/ 4769 h 9854"/>
                  <a:gd name="connsiteX53" fmla="*/ 3370 w 10000"/>
                  <a:gd name="connsiteY53" fmla="*/ 4710 h 9854"/>
                  <a:gd name="connsiteX54" fmla="*/ 3757 w 10000"/>
                  <a:gd name="connsiteY54" fmla="*/ 4825 h 9854"/>
                  <a:gd name="connsiteX55" fmla="*/ 4252 w 10000"/>
                  <a:gd name="connsiteY55" fmla="*/ 4797 h 9854"/>
                  <a:gd name="connsiteX56" fmla="*/ 5082 w 10000"/>
                  <a:gd name="connsiteY56" fmla="*/ 4885 h 9854"/>
                  <a:gd name="connsiteX57" fmla="*/ 5301 w 10000"/>
                  <a:gd name="connsiteY57" fmla="*/ 4944 h 9854"/>
                  <a:gd name="connsiteX58" fmla="*/ 6076 w 10000"/>
                  <a:gd name="connsiteY58" fmla="*/ 4797 h 9854"/>
                  <a:gd name="connsiteX59" fmla="*/ 6187 w 10000"/>
                  <a:gd name="connsiteY59" fmla="*/ 4885 h 9854"/>
                  <a:gd name="connsiteX60" fmla="*/ 6407 w 10000"/>
                  <a:gd name="connsiteY60" fmla="*/ 4769 h 9854"/>
                  <a:gd name="connsiteX61" fmla="*/ 6519 w 10000"/>
                  <a:gd name="connsiteY61" fmla="*/ 4915 h 9854"/>
                  <a:gd name="connsiteX62" fmla="*/ 7292 w 10000"/>
                  <a:gd name="connsiteY62" fmla="*/ 4739 h 9854"/>
                  <a:gd name="connsiteX63" fmla="*/ 7292 w 10000"/>
                  <a:gd name="connsiteY63" fmla="*/ 4566 h 9854"/>
                  <a:gd name="connsiteX64" fmla="*/ 7456 w 10000"/>
                  <a:gd name="connsiteY64" fmla="*/ 4538 h 9854"/>
                  <a:gd name="connsiteX65" fmla="*/ 7624 w 10000"/>
                  <a:gd name="connsiteY65" fmla="*/ 4595 h 9854"/>
                  <a:gd name="connsiteX66" fmla="*/ 8176 w 10000"/>
                  <a:gd name="connsiteY66" fmla="*/ 4480 h 9854"/>
                  <a:gd name="connsiteX67" fmla="*/ 8287 w 10000"/>
                  <a:gd name="connsiteY67" fmla="*/ 4509 h 9854"/>
                  <a:gd name="connsiteX68" fmla="*/ 8563 w 10000"/>
                  <a:gd name="connsiteY68" fmla="*/ 5028 h 9854"/>
                  <a:gd name="connsiteX69" fmla="*/ 8728 w 10000"/>
                  <a:gd name="connsiteY69" fmla="*/ 5087 h 9854"/>
                  <a:gd name="connsiteX70" fmla="*/ 9116 w 10000"/>
                  <a:gd name="connsiteY70" fmla="*/ 5087 h 9854"/>
                  <a:gd name="connsiteX71" fmla="*/ 9281 w 10000"/>
                  <a:gd name="connsiteY71" fmla="*/ 5318 h 9854"/>
                  <a:gd name="connsiteX72" fmla="*/ 9336 w 10000"/>
                  <a:gd name="connsiteY72" fmla="*/ 5492 h 9854"/>
                  <a:gd name="connsiteX73" fmla="*/ 10000 w 10000"/>
                  <a:gd name="connsiteY73" fmla="*/ 6184 h 9854"/>
                  <a:gd name="connsiteX74" fmla="*/ 9724 w 10000"/>
                  <a:gd name="connsiteY74" fmla="*/ 6068 h 9854"/>
                  <a:gd name="connsiteX75" fmla="*/ 8949 w 10000"/>
                  <a:gd name="connsiteY75" fmla="*/ 6184 h 9854"/>
                  <a:gd name="connsiteX76" fmla="*/ 8563 w 10000"/>
                  <a:gd name="connsiteY76" fmla="*/ 5838 h 9854"/>
                  <a:gd name="connsiteX77" fmla="*/ 8287 w 10000"/>
                  <a:gd name="connsiteY77" fmla="*/ 5866 h 9854"/>
                  <a:gd name="connsiteX78" fmla="*/ 8506 w 10000"/>
                  <a:gd name="connsiteY78" fmla="*/ 6098 h 9854"/>
                  <a:gd name="connsiteX79" fmla="*/ 8563 w 10000"/>
                  <a:gd name="connsiteY79" fmla="*/ 6271 h 9854"/>
                  <a:gd name="connsiteX80" fmla="*/ 8009 w 10000"/>
                  <a:gd name="connsiteY80" fmla="*/ 6589 h 9854"/>
                  <a:gd name="connsiteX81" fmla="*/ 7901 w 10000"/>
                  <a:gd name="connsiteY81" fmla="*/ 6763 h 9854"/>
                  <a:gd name="connsiteX82" fmla="*/ 7845 w 10000"/>
                  <a:gd name="connsiteY82" fmla="*/ 6906 h 9854"/>
                  <a:gd name="connsiteX83" fmla="*/ 7789 w 10000"/>
                  <a:gd name="connsiteY83" fmla="*/ 6964 h 9854"/>
                  <a:gd name="connsiteX84" fmla="*/ 7678 w 10000"/>
                  <a:gd name="connsiteY84" fmla="*/ 7081 h 9854"/>
                  <a:gd name="connsiteX85" fmla="*/ 7347 w 10000"/>
                  <a:gd name="connsiteY85" fmla="*/ 7168 h 9854"/>
                  <a:gd name="connsiteX86" fmla="*/ 7456 w 10000"/>
                  <a:gd name="connsiteY86" fmla="*/ 7370 h 9854"/>
                  <a:gd name="connsiteX87" fmla="*/ 7402 w 10000"/>
                  <a:gd name="connsiteY87" fmla="*/ 7427 h 9854"/>
                  <a:gd name="connsiteX88" fmla="*/ 6961 w 10000"/>
                  <a:gd name="connsiteY88" fmla="*/ 7601 h 9854"/>
                  <a:gd name="connsiteX89" fmla="*/ 6519 w 10000"/>
                  <a:gd name="connsiteY89" fmla="*/ 7573 h 9854"/>
                  <a:gd name="connsiteX90" fmla="*/ 6906 w 10000"/>
                  <a:gd name="connsiteY90" fmla="*/ 7688 h 9854"/>
                  <a:gd name="connsiteX91" fmla="*/ 6906 w 10000"/>
                  <a:gd name="connsiteY91" fmla="*/ 8034 h 9854"/>
                  <a:gd name="connsiteX92" fmla="*/ 6407 w 10000"/>
                  <a:gd name="connsiteY92" fmla="*/ 8122 h 9854"/>
                  <a:gd name="connsiteX93" fmla="*/ 6298 w 10000"/>
                  <a:gd name="connsiteY93" fmla="*/ 7977 h 9854"/>
                  <a:gd name="connsiteX94" fmla="*/ 6241 w 10000"/>
                  <a:gd name="connsiteY94" fmla="*/ 7863 h 9854"/>
                  <a:gd name="connsiteX95" fmla="*/ 5747 w 10000"/>
                  <a:gd name="connsiteY95" fmla="*/ 7947 h 9854"/>
                  <a:gd name="connsiteX96" fmla="*/ 5967 w 10000"/>
                  <a:gd name="connsiteY96" fmla="*/ 8064 h 9854"/>
                  <a:gd name="connsiteX97" fmla="*/ 6131 w 10000"/>
                  <a:gd name="connsiteY97" fmla="*/ 8179 h 9854"/>
                  <a:gd name="connsiteX98" fmla="*/ 6353 w 10000"/>
                  <a:gd name="connsiteY98" fmla="*/ 8468 h 9854"/>
                  <a:gd name="connsiteX99" fmla="*/ 6628 w 10000"/>
                  <a:gd name="connsiteY99" fmla="*/ 8411 h 9854"/>
                  <a:gd name="connsiteX100" fmla="*/ 6850 w 10000"/>
                  <a:gd name="connsiteY100" fmla="*/ 8641 h 9854"/>
                  <a:gd name="connsiteX101" fmla="*/ 7014 w 10000"/>
                  <a:gd name="connsiteY101" fmla="*/ 8698 h 9854"/>
                  <a:gd name="connsiteX102" fmla="*/ 7402 w 10000"/>
                  <a:gd name="connsiteY102" fmla="*/ 8669 h 9854"/>
                  <a:gd name="connsiteX103" fmla="*/ 7568 w 10000"/>
                  <a:gd name="connsiteY103" fmla="*/ 8815 h 9854"/>
                  <a:gd name="connsiteX104" fmla="*/ 7735 w 10000"/>
                  <a:gd name="connsiteY104" fmla="*/ 8959 h 9854"/>
                  <a:gd name="connsiteX105" fmla="*/ 8506 w 10000"/>
                  <a:gd name="connsiteY105" fmla="*/ 8757 h 9854"/>
                  <a:gd name="connsiteX106" fmla="*/ 8506 w 10000"/>
                  <a:gd name="connsiteY106" fmla="*/ 8669 h 9854"/>
                  <a:gd name="connsiteX107" fmla="*/ 8287 w 10000"/>
                  <a:gd name="connsiteY107" fmla="*/ 8497 h 9854"/>
                  <a:gd name="connsiteX108" fmla="*/ 8563 w 10000"/>
                  <a:gd name="connsiteY108" fmla="*/ 8324 h 9854"/>
                  <a:gd name="connsiteX109" fmla="*/ 8396 w 10000"/>
                  <a:gd name="connsiteY109" fmla="*/ 8122 h 9854"/>
                  <a:gd name="connsiteX110" fmla="*/ 8563 w 10000"/>
                  <a:gd name="connsiteY110" fmla="*/ 8034 h 9854"/>
                  <a:gd name="connsiteX111" fmla="*/ 8784 w 10000"/>
                  <a:gd name="connsiteY111" fmla="*/ 8236 h 9854"/>
                  <a:gd name="connsiteX112" fmla="*/ 8675 w 10000"/>
                  <a:gd name="connsiteY112" fmla="*/ 8352 h 9854"/>
                  <a:gd name="connsiteX113" fmla="*/ 9170 w 10000"/>
                  <a:gd name="connsiteY113" fmla="*/ 8411 h 9854"/>
                  <a:gd name="connsiteX114" fmla="*/ 9390 w 10000"/>
                  <a:gd name="connsiteY114" fmla="*/ 8497 h 9854"/>
                  <a:gd name="connsiteX115" fmla="*/ 9612 w 10000"/>
                  <a:gd name="connsiteY115" fmla="*/ 8729 h 9854"/>
                  <a:gd name="connsiteX116" fmla="*/ 9281 w 10000"/>
                  <a:gd name="connsiteY116" fmla="*/ 8931 h 9854"/>
                  <a:gd name="connsiteX117" fmla="*/ 8728 w 10000"/>
                  <a:gd name="connsiteY117" fmla="*/ 9074 h 9854"/>
                  <a:gd name="connsiteX118" fmla="*/ 8618 w 10000"/>
                  <a:gd name="connsiteY118" fmla="*/ 9249 h 9854"/>
                  <a:gd name="connsiteX119" fmla="*/ 8287 w 10000"/>
                  <a:gd name="connsiteY119" fmla="*/ 9335 h 9854"/>
                  <a:gd name="connsiteX120" fmla="*/ 8450 w 10000"/>
                  <a:gd name="connsiteY120" fmla="*/ 9507 h 9854"/>
                  <a:gd name="connsiteX121" fmla="*/ 8784 w 10000"/>
                  <a:gd name="connsiteY121" fmla="*/ 9507 h 9854"/>
                  <a:gd name="connsiteX122" fmla="*/ 8836 w 10000"/>
                  <a:gd name="connsiteY122" fmla="*/ 9507 h 9854"/>
                  <a:gd name="connsiteX123" fmla="*/ 9060 w 10000"/>
                  <a:gd name="connsiteY123" fmla="*/ 9825 h 9854"/>
                  <a:gd name="connsiteX124" fmla="*/ 9170 w 10000"/>
                  <a:gd name="connsiteY124" fmla="*/ 9507 h 9854"/>
                  <a:gd name="connsiteX125" fmla="*/ 9447 w 10000"/>
                  <a:gd name="connsiteY125" fmla="*/ 9451 h 9854"/>
                  <a:gd name="connsiteX126" fmla="*/ 9724 w 10000"/>
                  <a:gd name="connsiteY126" fmla="*/ 9537 h 9854"/>
                  <a:gd name="connsiteX127" fmla="*/ 9724 w 10000"/>
                  <a:gd name="connsiteY127" fmla="*/ 9566 h 9854"/>
                  <a:gd name="connsiteX128" fmla="*/ 9612 w 10000"/>
                  <a:gd name="connsiteY128" fmla="*/ 9596 h 9854"/>
                  <a:gd name="connsiteX129" fmla="*/ 9502 w 10000"/>
                  <a:gd name="connsiteY129" fmla="*/ 9626 h 9854"/>
                  <a:gd name="connsiteX130" fmla="*/ 9447 w 10000"/>
                  <a:gd name="connsiteY130" fmla="*/ 9854 h 9854"/>
                  <a:gd name="connsiteX0" fmla="*/ 8563 w 10000"/>
                  <a:gd name="connsiteY0" fmla="*/ 4369 h 10000"/>
                  <a:gd name="connsiteX1" fmla="*/ 8120 w 10000"/>
                  <a:gd name="connsiteY1" fmla="*/ 4369 h 10000"/>
                  <a:gd name="connsiteX2" fmla="*/ 7678 w 10000"/>
                  <a:gd name="connsiteY2" fmla="*/ 4487 h 10000"/>
                  <a:gd name="connsiteX3" fmla="*/ 7181 w 10000"/>
                  <a:gd name="connsiteY3" fmla="*/ 4457 h 10000"/>
                  <a:gd name="connsiteX4" fmla="*/ 7181 w 10000"/>
                  <a:gd name="connsiteY4" fmla="*/ 3901 h 10000"/>
                  <a:gd name="connsiteX5" fmla="*/ 7456 w 10000"/>
                  <a:gd name="connsiteY5" fmla="*/ 3872 h 10000"/>
                  <a:gd name="connsiteX6" fmla="*/ 7292 w 10000"/>
                  <a:gd name="connsiteY6" fmla="*/ 3724 h 10000"/>
                  <a:gd name="connsiteX7" fmla="*/ 7292 w 10000"/>
                  <a:gd name="connsiteY7" fmla="*/ 3491 h 10000"/>
                  <a:gd name="connsiteX8" fmla="*/ 7347 w 10000"/>
                  <a:gd name="connsiteY8" fmla="*/ 3345 h 10000"/>
                  <a:gd name="connsiteX9" fmla="*/ 6796 w 10000"/>
                  <a:gd name="connsiteY9" fmla="*/ 3109 h 10000"/>
                  <a:gd name="connsiteX10" fmla="*/ 6241 w 10000"/>
                  <a:gd name="connsiteY10" fmla="*/ 2846 h 10000"/>
                  <a:gd name="connsiteX11" fmla="*/ 5967 w 10000"/>
                  <a:gd name="connsiteY11" fmla="*/ 2668 h 10000"/>
                  <a:gd name="connsiteX12" fmla="*/ 5579 w 10000"/>
                  <a:gd name="connsiteY12" fmla="*/ 2611 h 10000"/>
                  <a:gd name="connsiteX13" fmla="*/ 5139 w 10000"/>
                  <a:gd name="connsiteY13" fmla="*/ 2640 h 10000"/>
                  <a:gd name="connsiteX14" fmla="*/ 4695 w 10000"/>
                  <a:gd name="connsiteY14" fmla="*/ 2552 h 10000"/>
                  <a:gd name="connsiteX15" fmla="*/ 4143 w 10000"/>
                  <a:gd name="connsiteY15" fmla="*/ 1847 h 10000"/>
                  <a:gd name="connsiteX16" fmla="*/ 3978 w 10000"/>
                  <a:gd name="connsiteY16" fmla="*/ 1672 h 10000"/>
                  <a:gd name="connsiteX17" fmla="*/ 3811 w 10000"/>
                  <a:gd name="connsiteY17" fmla="*/ 1261 h 10000"/>
                  <a:gd name="connsiteX18" fmla="*/ 3591 w 10000"/>
                  <a:gd name="connsiteY18" fmla="*/ 879 h 10000"/>
                  <a:gd name="connsiteX19" fmla="*/ 2928 w 10000"/>
                  <a:gd name="connsiteY19" fmla="*/ 616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6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5 h 10000"/>
                  <a:gd name="connsiteX26" fmla="*/ 1769 w 10000"/>
                  <a:gd name="connsiteY26" fmla="*/ 498 h 10000"/>
                  <a:gd name="connsiteX27" fmla="*/ 1933 w 10000"/>
                  <a:gd name="connsiteY27" fmla="*/ 850 h 10000"/>
                  <a:gd name="connsiteX28" fmla="*/ 2099 w 10000"/>
                  <a:gd name="connsiteY28" fmla="*/ 1055 h 10000"/>
                  <a:gd name="connsiteX29" fmla="*/ 1822 w 10000"/>
                  <a:gd name="connsiteY29" fmla="*/ 1437 h 10000"/>
                  <a:gd name="connsiteX30" fmla="*/ 1604 w 10000"/>
                  <a:gd name="connsiteY30" fmla="*/ 1437 h 10000"/>
                  <a:gd name="connsiteX31" fmla="*/ 1380 w 10000"/>
                  <a:gd name="connsiteY31" fmla="*/ 1701 h 10000"/>
                  <a:gd name="connsiteX32" fmla="*/ 1769 w 10000"/>
                  <a:gd name="connsiteY32" fmla="*/ 1818 h 10000"/>
                  <a:gd name="connsiteX33" fmla="*/ 1271 w 10000"/>
                  <a:gd name="connsiteY33" fmla="*/ 1789 h 10000"/>
                  <a:gd name="connsiteX34" fmla="*/ 1049 w 10000"/>
                  <a:gd name="connsiteY34" fmla="*/ 2140 h 10000"/>
                  <a:gd name="connsiteX35" fmla="*/ 994 w 10000"/>
                  <a:gd name="connsiteY35" fmla="*/ 2200 h 10000"/>
                  <a:gd name="connsiteX36" fmla="*/ 773 w 10000"/>
                  <a:gd name="connsiteY36" fmla="*/ 2581 h 10000"/>
                  <a:gd name="connsiteX37" fmla="*/ 1106 w 10000"/>
                  <a:gd name="connsiteY37" fmla="*/ 2668 h 10000"/>
                  <a:gd name="connsiteX38" fmla="*/ 663 w 10000"/>
                  <a:gd name="connsiteY38" fmla="*/ 2962 h 10000"/>
                  <a:gd name="connsiteX39" fmla="*/ 110 w 10000"/>
                  <a:gd name="connsiteY39" fmla="*/ 3285 h 10000"/>
                  <a:gd name="connsiteX40" fmla="*/ 0 w 10000"/>
                  <a:gd name="connsiteY40" fmla="*/ 3461 h 10000"/>
                  <a:gd name="connsiteX41" fmla="*/ 277 w 10000"/>
                  <a:gd name="connsiteY41" fmla="*/ 3842 h 10000"/>
                  <a:gd name="connsiteX42" fmla="*/ 0 w 10000"/>
                  <a:gd name="connsiteY42" fmla="*/ 4195 h 10000"/>
                  <a:gd name="connsiteX43" fmla="*/ 56 w 10000"/>
                  <a:gd name="connsiteY43" fmla="*/ 4576 h 10000"/>
                  <a:gd name="connsiteX44" fmla="*/ 222 w 10000"/>
                  <a:gd name="connsiteY44" fmla="*/ 4694 h 10000"/>
                  <a:gd name="connsiteX45" fmla="*/ 552 w 10000"/>
                  <a:gd name="connsiteY45" fmla="*/ 4663 h 10000"/>
                  <a:gd name="connsiteX46" fmla="*/ 1216 w 10000"/>
                  <a:gd name="connsiteY46" fmla="*/ 4723 h 10000"/>
                  <a:gd name="connsiteX47" fmla="*/ 1769 w 10000"/>
                  <a:gd name="connsiteY47" fmla="*/ 4605 h 10000"/>
                  <a:gd name="connsiteX48" fmla="*/ 2377 w 10000"/>
                  <a:gd name="connsiteY48" fmla="*/ 4605 h 10000"/>
                  <a:gd name="connsiteX49" fmla="*/ 2762 w 10000"/>
                  <a:gd name="connsiteY49" fmla="*/ 4487 h 10000"/>
                  <a:gd name="connsiteX50" fmla="*/ 2872 w 10000"/>
                  <a:gd name="connsiteY50" fmla="*/ 4516 h 10000"/>
                  <a:gd name="connsiteX51" fmla="*/ 2707 w 10000"/>
                  <a:gd name="connsiteY51" fmla="*/ 4576 h 10000"/>
                  <a:gd name="connsiteX52" fmla="*/ 3093 w 10000"/>
                  <a:gd name="connsiteY52" fmla="*/ 4840 h 10000"/>
                  <a:gd name="connsiteX53" fmla="*/ 3370 w 10000"/>
                  <a:gd name="connsiteY53" fmla="*/ 4780 h 10000"/>
                  <a:gd name="connsiteX54" fmla="*/ 3757 w 10000"/>
                  <a:gd name="connsiteY54" fmla="*/ 4896 h 10000"/>
                  <a:gd name="connsiteX55" fmla="*/ 4252 w 10000"/>
                  <a:gd name="connsiteY55" fmla="*/ 4868 h 10000"/>
                  <a:gd name="connsiteX56" fmla="*/ 5082 w 10000"/>
                  <a:gd name="connsiteY56" fmla="*/ 4957 h 10000"/>
                  <a:gd name="connsiteX57" fmla="*/ 5301 w 10000"/>
                  <a:gd name="connsiteY57" fmla="*/ 5017 h 10000"/>
                  <a:gd name="connsiteX58" fmla="*/ 6076 w 10000"/>
                  <a:gd name="connsiteY58" fmla="*/ 4868 h 10000"/>
                  <a:gd name="connsiteX59" fmla="*/ 6187 w 10000"/>
                  <a:gd name="connsiteY59" fmla="*/ 4957 h 10000"/>
                  <a:gd name="connsiteX60" fmla="*/ 6407 w 10000"/>
                  <a:gd name="connsiteY60" fmla="*/ 4840 h 10000"/>
                  <a:gd name="connsiteX61" fmla="*/ 6519 w 10000"/>
                  <a:gd name="connsiteY61" fmla="*/ 4988 h 10000"/>
                  <a:gd name="connsiteX62" fmla="*/ 7292 w 10000"/>
                  <a:gd name="connsiteY62" fmla="*/ 4809 h 10000"/>
                  <a:gd name="connsiteX63" fmla="*/ 7292 w 10000"/>
                  <a:gd name="connsiteY63" fmla="*/ 4634 h 10000"/>
                  <a:gd name="connsiteX64" fmla="*/ 7456 w 10000"/>
                  <a:gd name="connsiteY64" fmla="*/ 4605 h 10000"/>
                  <a:gd name="connsiteX65" fmla="*/ 7624 w 10000"/>
                  <a:gd name="connsiteY65" fmla="*/ 4663 h 10000"/>
                  <a:gd name="connsiteX66" fmla="*/ 8176 w 10000"/>
                  <a:gd name="connsiteY66" fmla="*/ 4546 h 10000"/>
                  <a:gd name="connsiteX67" fmla="*/ 8287 w 10000"/>
                  <a:gd name="connsiteY67" fmla="*/ 4576 h 10000"/>
                  <a:gd name="connsiteX68" fmla="*/ 8563 w 10000"/>
                  <a:gd name="connsiteY68" fmla="*/ 5102 h 10000"/>
                  <a:gd name="connsiteX69" fmla="*/ 8728 w 10000"/>
                  <a:gd name="connsiteY69" fmla="*/ 5162 h 10000"/>
                  <a:gd name="connsiteX70" fmla="*/ 9116 w 10000"/>
                  <a:gd name="connsiteY70" fmla="*/ 5162 h 10000"/>
                  <a:gd name="connsiteX71" fmla="*/ 9281 w 10000"/>
                  <a:gd name="connsiteY71" fmla="*/ 5397 h 10000"/>
                  <a:gd name="connsiteX72" fmla="*/ 9336 w 10000"/>
                  <a:gd name="connsiteY72" fmla="*/ 5573 h 10000"/>
                  <a:gd name="connsiteX73" fmla="*/ 10000 w 10000"/>
                  <a:gd name="connsiteY73" fmla="*/ 6276 h 10000"/>
                  <a:gd name="connsiteX74" fmla="*/ 9724 w 10000"/>
                  <a:gd name="connsiteY74" fmla="*/ 6158 h 10000"/>
                  <a:gd name="connsiteX75" fmla="*/ 8949 w 10000"/>
                  <a:gd name="connsiteY75" fmla="*/ 6276 h 10000"/>
                  <a:gd name="connsiteX76" fmla="*/ 8563 w 10000"/>
                  <a:gd name="connsiteY76" fmla="*/ 5924 h 10000"/>
                  <a:gd name="connsiteX77" fmla="*/ 8287 w 10000"/>
                  <a:gd name="connsiteY77" fmla="*/ 5953 h 10000"/>
                  <a:gd name="connsiteX78" fmla="*/ 8506 w 10000"/>
                  <a:gd name="connsiteY78" fmla="*/ 6188 h 10000"/>
                  <a:gd name="connsiteX79" fmla="*/ 8563 w 10000"/>
                  <a:gd name="connsiteY79" fmla="*/ 6364 h 10000"/>
                  <a:gd name="connsiteX80" fmla="*/ 8009 w 10000"/>
                  <a:gd name="connsiteY80" fmla="*/ 6687 h 10000"/>
                  <a:gd name="connsiteX81" fmla="*/ 7901 w 10000"/>
                  <a:gd name="connsiteY81" fmla="*/ 6863 h 10000"/>
                  <a:gd name="connsiteX82" fmla="*/ 7845 w 10000"/>
                  <a:gd name="connsiteY82" fmla="*/ 7008 h 10000"/>
                  <a:gd name="connsiteX83" fmla="*/ 7789 w 10000"/>
                  <a:gd name="connsiteY83" fmla="*/ 7067 h 10000"/>
                  <a:gd name="connsiteX84" fmla="*/ 7678 w 10000"/>
                  <a:gd name="connsiteY84" fmla="*/ 7186 h 10000"/>
                  <a:gd name="connsiteX85" fmla="*/ 7347 w 10000"/>
                  <a:gd name="connsiteY85" fmla="*/ 7274 h 10000"/>
                  <a:gd name="connsiteX86" fmla="*/ 7456 w 10000"/>
                  <a:gd name="connsiteY86" fmla="*/ 7479 h 10000"/>
                  <a:gd name="connsiteX87" fmla="*/ 7402 w 10000"/>
                  <a:gd name="connsiteY87" fmla="*/ 7537 h 10000"/>
                  <a:gd name="connsiteX88" fmla="*/ 6961 w 10000"/>
                  <a:gd name="connsiteY88" fmla="*/ 7714 h 10000"/>
                  <a:gd name="connsiteX89" fmla="*/ 6519 w 10000"/>
                  <a:gd name="connsiteY89" fmla="*/ 7685 h 10000"/>
                  <a:gd name="connsiteX90" fmla="*/ 6906 w 10000"/>
                  <a:gd name="connsiteY90" fmla="*/ 7802 h 10000"/>
                  <a:gd name="connsiteX91" fmla="*/ 6906 w 10000"/>
                  <a:gd name="connsiteY91" fmla="*/ 8153 h 10000"/>
                  <a:gd name="connsiteX92" fmla="*/ 6407 w 10000"/>
                  <a:gd name="connsiteY92" fmla="*/ 8242 h 10000"/>
                  <a:gd name="connsiteX93" fmla="*/ 6298 w 10000"/>
                  <a:gd name="connsiteY93" fmla="*/ 8095 h 10000"/>
                  <a:gd name="connsiteX94" fmla="*/ 6241 w 10000"/>
                  <a:gd name="connsiteY94" fmla="*/ 7980 h 10000"/>
                  <a:gd name="connsiteX95" fmla="*/ 5747 w 10000"/>
                  <a:gd name="connsiteY95" fmla="*/ 8065 h 10000"/>
                  <a:gd name="connsiteX96" fmla="*/ 5967 w 10000"/>
                  <a:gd name="connsiteY96" fmla="*/ 8183 h 10000"/>
                  <a:gd name="connsiteX97" fmla="*/ 6131 w 10000"/>
                  <a:gd name="connsiteY97" fmla="*/ 8300 h 10000"/>
                  <a:gd name="connsiteX98" fmla="*/ 6353 w 10000"/>
                  <a:gd name="connsiteY98" fmla="*/ 8593 h 10000"/>
                  <a:gd name="connsiteX99" fmla="*/ 6628 w 10000"/>
                  <a:gd name="connsiteY99" fmla="*/ 8536 h 10000"/>
                  <a:gd name="connsiteX100" fmla="*/ 6850 w 10000"/>
                  <a:gd name="connsiteY100" fmla="*/ 8769 h 10000"/>
                  <a:gd name="connsiteX101" fmla="*/ 7014 w 10000"/>
                  <a:gd name="connsiteY101" fmla="*/ 8827 h 10000"/>
                  <a:gd name="connsiteX102" fmla="*/ 7402 w 10000"/>
                  <a:gd name="connsiteY102" fmla="*/ 8797 h 10000"/>
                  <a:gd name="connsiteX103" fmla="*/ 7568 w 10000"/>
                  <a:gd name="connsiteY103" fmla="*/ 8946 h 10000"/>
                  <a:gd name="connsiteX104" fmla="*/ 7735 w 10000"/>
                  <a:gd name="connsiteY104" fmla="*/ 9092 h 10000"/>
                  <a:gd name="connsiteX105" fmla="*/ 8506 w 10000"/>
                  <a:gd name="connsiteY105" fmla="*/ 8887 h 10000"/>
                  <a:gd name="connsiteX106" fmla="*/ 8506 w 10000"/>
                  <a:gd name="connsiteY106" fmla="*/ 8797 h 10000"/>
                  <a:gd name="connsiteX107" fmla="*/ 8287 w 10000"/>
                  <a:gd name="connsiteY107" fmla="*/ 8623 h 10000"/>
                  <a:gd name="connsiteX108" fmla="*/ 8563 w 10000"/>
                  <a:gd name="connsiteY108" fmla="*/ 8447 h 10000"/>
                  <a:gd name="connsiteX109" fmla="*/ 8396 w 10000"/>
                  <a:gd name="connsiteY109" fmla="*/ 8242 h 10000"/>
                  <a:gd name="connsiteX110" fmla="*/ 8563 w 10000"/>
                  <a:gd name="connsiteY110" fmla="*/ 8153 h 10000"/>
                  <a:gd name="connsiteX111" fmla="*/ 8784 w 10000"/>
                  <a:gd name="connsiteY111" fmla="*/ 8358 h 10000"/>
                  <a:gd name="connsiteX112" fmla="*/ 8675 w 10000"/>
                  <a:gd name="connsiteY112" fmla="*/ 8476 h 10000"/>
                  <a:gd name="connsiteX113" fmla="*/ 9170 w 10000"/>
                  <a:gd name="connsiteY113" fmla="*/ 8536 h 10000"/>
                  <a:gd name="connsiteX114" fmla="*/ 9390 w 10000"/>
                  <a:gd name="connsiteY114" fmla="*/ 8623 h 10000"/>
                  <a:gd name="connsiteX115" fmla="*/ 9612 w 10000"/>
                  <a:gd name="connsiteY115" fmla="*/ 8858 h 10000"/>
                  <a:gd name="connsiteX116" fmla="*/ 9281 w 10000"/>
                  <a:gd name="connsiteY116" fmla="*/ 9063 h 10000"/>
                  <a:gd name="connsiteX117" fmla="*/ 8728 w 10000"/>
                  <a:gd name="connsiteY117" fmla="*/ 9208 h 10000"/>
                  <a:gd name="connsiteX118" fmla="*/ 8618 w 10000"/>
                  <a:gd name="connsiteY118" fmla="*/ 9386 h 10000"/>
                  <a:gd name="connsiteX119" fmla="*/ 8287 w 10000"/>
                  <a:gd name="connsiteY119" fmla="*/ 9473 h 10000"/>
                  <a:gd name="connsiteX120" fmla="*/ 8450 w 10000"/>
                  <a:gd name="connsiteY120" fmla="*/ 9648 h 10000"/>
                  <a:gd name="connsiteX121" fmla="*/ 8784 w 10000"/>
                  <a:gd name="connsiteY121" fmla="*/ 9648 h 10000"/>
                  <a:gd name="connsiteX122" fmla="*/ 8836 w 10000"/>
                  <a:gd name="connsiteY122" fmla="*/ 9648 h 10000"/>
                  <a:gd name="connsiteX123" fmla="*/ 9060 w 10000"/>
                  <a:gd name="connsiteY123" fmla="*/ 9971 h 10000"/>
                  <a:gd name="connsiteX124" fmla="*/ 9447 w 10000"/>
                  <a:gd name="connsiteY124" fmla="*/ 9591 h 10000"/>
                  <a:gd name="connsiteX125" fmla="*/ 9724 w 10000"/>
                  <a:gd name="connsiteY125" fmla="*/ 9678 h 10000"/>
                  <a:gd name="connsiteX126" fmla="*/ 9724 w 10000"/>
                  <a:gd name="connsiteY126" fmla="*/ 9708 h 10000"/>
                  <a:gd name="connsiteX127" fmla="*/ 9612 w 10000"/>
                  <a:gd name="connsiteY127" fmla="*/ 9738 h 10000"/>
                  <a:gd name="connsiteX128" fmla="*/ 9502 w 10000"/>
                  <a:gd name="connsiteY128" fmla="*/ 9769 h 10000"/>
                  <a:gd name="connsiteX129" fmla="*/ 9447 w 10000"/>
                  <a:gd name="connsiteY129" fmla="*/ 10000 h 10000"/>
                  <a:gd name="connsiteX0" fmla="*/ 8563 w 10000"/>
                  <a:gd name="connsiteY0" fmla="*/ 4369 h 9971"/>
                  <a:gd name="connsiteX1" fmla="*/ 8120 w 10000"/>
                  <a:gd name="connsiteY1" fmla="*/ 4369 h 9971"/>
                  <a:gd name="connsiteX2" fmla="*/ 7678 w 10000"/>
                  <a:gd name="connsiteY2" fmla="*/ 4487 h 9971"/>
                  <a:gd name="connsiteX3" fmla="*/ 7181 w 10000"/>
                  <a:gd name="connsiteY3" fmla="*/ 4457 h 9971"/>
                  <a:gd name="connsiteX4" fmla="*/ 7181 w 10000"/>
                  <a:gd name="connsiteY4" fmla="*/ 3901 h 9971"/>
                  <a:gd name="connsiteX5" fmla="*/ 7456 w 10000"/>
                  <a:gd name="connsiteY5" fmla="*/ 3872 h 9971"/>
                  <a:gd name="connsiteX6" fmla="*/ 7292 w 10000"/>
                  <a:gd name="connsiteY6" fmla="*/ 3724 h 9971"/>
                  <a:gd name="connsiteX7" fmla="*/ 7292 w 10000"/>
                  <a:gd name="connsiteY7" fmla="*/ 3491 h 9971"/>
                  <a:gd name="connsiteX8" fmla="*/ 7347 w 10000"/>
                  <a:gd name="connsiteY8" fmla="*/ 3345 h 9971"/>
                  <a:gd name="connsiteX9" fmla="*/ 6796 w 10000"/>
                  <a:gd name="connsiteY9" fmla="*/ 3109 h 9971"/>
                  <a:gd name="connsiteX10" fmla="*/ 6241 w 10000"/>
                  <a:gd name="connsiteY10" fmla="*/ 2846 h 9971"/>
                  <a:gd name="connsiteX11" fmla="*/ 5967 w 10000"/>
                  <a:gd name="connsiteY11" fmla="*/ 2668 h 9971"/>
                  <a:gd name="connsiteX12" fmla="*/ 5579 w 10000"/>
                  <a:gd name="connsiteY12" fmla="*/ 2611 h 9971"/>
                  <a:gd name="connsiteX13" fmla="*/ 5139 w 10000"/>
                  <a:gd name="connsiteY13" fmla="*/ 2640 h 9971"/>
                  <a:gd name="connsiteX14" fmla="*/ 4695 w 10000"/>
                  <a:gd name="connsiteY14" fmla="*/ 2552 h 9971"/>
                  <a:gd name="connsiteX15" fmla="*/ 4143 w 10000"/>
                  <a:gd name="connsiteY15" fmla="*/ 1847 h 9971"/>
                  <a:gd name="connsiteX16" fmla="*/ 3978 w 10000"/>
                  <a:gd name="connsiteY16" fmla="*/ 1672 h 9971"/>
                  <a:gd name="connsiteX17" fmla="*/ 3811 w 10000"/>
                  <a:gd name="connsiteY17" fmla="*/ 1261 h 9971"/>
                  <a:gd name="connsiteX18" fmla="*/ 3591 w 10000"/>
                  <a:gd name="connsiteY18" fmla="*/ 879 h 9971"/>
                  <a:gd name="connsiteX19" fmla="*/ 2928 w 10000"/>
                  <a:gd name="connsiteY19" fmla="*/ 616 h 9971"/>
                  <a:gd name="connsiteX20" fmla="*/ 2539 w 10000"/>
                  <a:gd name="connsiteY20" fmla="*/ 58 h 9971"/>
                  <a:gd name="connsiteX21" fmla="*/ 2043 w 10000"/>
                  <a:gd name="connsiteY21" fmla="*/ 58 h 9971"/>
                  <a:gd name="connsiteX22" fmla="*/ 1822 w 10000"/>
                  <a:gd name="connsiteY22" fmla="*/ 176 h 9971"/>
                  <a:gd name="connsiteX23" fmla="*/ 1769 w 10000"/>
                  <a:gd name="connsiteY23" fmla="*/ 0 h 9971"/>
                  <a:gd name="connsiteX24" fmla="*/ 1049 w 10000"/>
                  <a:gd name="connsiteY24" fmla="*/ 117 h 9971"/>
                  <a:gd name="connsiteX25" fmla="*/ 1822 w 10000"/>
                  <a:gd name="connsiteY25" fmla="*/ 235 h 9971"/>
                  <a:gd name="connsiteX26" fmla="*/ 1769 w 10000"/>
                  <a:gd name="connsiteY26" fmla="*/ 498 h 9971"/>
                  <a:gd name="connsiteX27" fmla="*/ 1933 w 10000"/>
                  <a:gd name="connsiteY27" fmla="*/ 850 h 9971"/>
                  <a:gd name="connsiteX28" fmla="*/ 2099 w 10000"/>
                  <a:gd name="connsiteY28" fmla="*/ 1055 h 9971"/>
                  <a:gd name="connsiteX29" fmla="*/ 1822 w 10000"/>
                  <a:gd name="connsiteY29" fmla="*/ 1437 h 9971"/>
                  <a:gd name="connsiteX30" fmla="*/ 1604 w 10000"/>
                  <a:gd name="connsiteY30" fmla="*/ 1437 h 9971"/>
                  <a:gd name="connsiteX31" fmla="*/ 1380 w 10000"/>
                  <a:gd name="connsiteY31" fmla="*/ 1701 h 9971"/>
                  <a:gd name="connsiteX32" fmla="*/ 1769 w 10000"/>
                  <a:gd name="connsiteY32" fmla="*/ 1818 h 9971"/>
                  <a:gd name="connsiteX33" fmla="*/ 1271 w 10000"/>
                  <a:gd name="connsiteY33" fmla="*/ 1789 h 9971"/>
                  <a:gd name="connsiteX34" fmla="*/ 1049 w 10000"/>
                  <a:gd name="connsiteY34" fmla="*/ 2140 h 9971"/>
                  <a:gd name="connsiteX35" fmla="*/ 994 w 10000"/>
                  <a:gd name="connsiteY35" fmla="*/ 2200 h 9971"/>
                  <a:gd name="connsiteX36" fmla="*/ 773 w 10000"/>
                  <a:gd name="connsiteY36" fmla="*/ 2581 h 9971"/>
                  <a:gd name="connsiteX37" fmla="*/ 1106 w 10000"/>
                  <a:gd name="connsiteY37" fmla="*/ 2668 h 9971"/>
                  <a:gd name="connsiteX38" fmla="*/ 663 w 10000"/>
                  <a:gd name="connsiteY38" fmla="*/ 2962 h 9971"/>
                  <a:gd name="connsiteX39" fmla="*/ 110 w 10000"/>
                  <a:gd name="connsiteY39" fmla="*/ 3285 h 9971"/>
                  <a:gd name="connsiteX40" fmla="*/ 0 w 10000"/>
                  <a:gd name="connsiteY40" fmla="*/ 3461 h 9971"/>
                  <a:gd name="connsiteX41" fmla="*/ 277 w 10000"/>
                  <a:gd name="connsiteY41" fmla="*/ 3842 h 9971"/>
                  <a:gd name="connsiteX42" fmla="*/ 0 w 10000"/>
                  <a:gd name="connsiteY42" fmla="*/ 4195 h 9971"/>
                  <a:gd name="connsiteX43" fmla="*/ 56 w 10000"/>
                  <a:gd name="connsiteY43" fmla="*/ 4576 h 9971"/>
                  <a:gd name="connsiteX44" fmla="*/ 222 w 10000"/>
                  <a:gd name="connsiteY44" fmla="*/ 4694 h 9971"/>
                  <a:gd name="connsiteX45" fmla="*/ 552 w 10000"/>
                  <a:gd name="connsiteY45" fmla="*/ 4663 h 9971"/>
                  <a:gd name="connsiteX46" fmla="*/ 1216 w 10000"/>
                  <a:gd name="connsiteY46" fmla="*/ 4723 h 9971"/>
                  <a:gd name="connsiteX47" fmla="*/ 1769 w 10000"/>
                  <a:gd name="connsiteY47" fmla="*/ 4605 h 9971"/>
                  <a:gd name="connsiteX48" fmla="*/ 2377 w 10000"/>
                  <a:gd name="connsiteY48" fmla="*/ 4605 h 9971"/>
                  <a:gd name="connsiteX49" fmla="*/ 2762 w 10000"/>
                  <a:gd name="connsiteY49" fmla="*/ 4487 h 9971"/>
                  <a:gd name="connsiteX50" fmla="*/ 2872 w 10000"/>
                  <a:gd name="connsiteY50" fmla="*/ 4516 h 9971"/>
                  <a:gd name="connsiteX51" fmla="*/ 2707 w 10000"/>
                  <a:gd name="connsiteY51" fmla="*/ 4576 h 9971"/>
                  <a:gd name="connsiteX52" fmla="*/ 3093 w 10000"/>
                  <a:gd name="connsiteY52" fmla="*/ 4840 h 9971"/>
                  <a:gd name="connsiteX53" fmla="*/ 3370 w 10000"/>
                  <a:gd name="connsiteY53" fmla="*/ 4780 h 9971"/>
                  <a:gd name="connsiteX54" fmla="*/ 3757 w 10000"/>
                  <a:gd name="connsiteY54" fmla="*/ 4896 h 9971"/>
                  <a:gd name="connsiteX55" fmla="*/ 4252 w 10000"/>
                  <a:gd name="connsiteY55" fmla="*/ 4868 h 9971"/>
                  <a:gd name="connsiteX56" fmla="*/ 5082 w 10000"/>
                  <a:gd name="connsiteY56" fmla="*/ 4957 h 9971"/>
                  <a:gd name="connsiteX57" fmla="*/ 5301 w 10000"/>
                  <a:gd name="connsiteY57" fmla="*/ 5017 h 9971"/>
                  <a:gd name="connsiteX58" fmla="*/ 6076 w 10000"/>
                  <a:gd name="connsiteY58" fmla="*/ 4868 h 9971"/>
                  <a:gd name="connsiteX59" fmla="*/ 6187 w 10000"/>
                  <a:gd name="connsiteY59" fmla="*/ 4957 h 9971"/>
                  <a:gd name="connsiteX60" fmla="*/ 6407 w 10000"/>
                  <a:gd name="connsiteY60" fmla="*/ 4840 h 9971"/>
                  <a:gd name="connsiteX61" fmla="*/ 6519 w 10000"/>
                  <a:gd name="connsiteY61" fmla="*/ 4988 h 9971"/>
                  <a:gd name="connsiteX62" fmla="*/ 7292 w 10000"/>
                  <a:gd name="connsiteY62" fmla="*/ 4809 h 9971"/>
                  <a:gd name="connsiteX63" fmla="*/ 7292 w 10000"/>
                  <a:gd name="connsiteY63" fmla="*/ 4634 h 9971"/>
                  <a:gd name="connsiteX64" fmla="*/ 7456 w 10000"/>
                  <a:gd name="connsiteY64" fmla="*/ 4605 h 9971"/>
                  <a:gd name="connsiteX65" fmla="*/ 7624 w 10000"/>
                  <a:gd name="connsiteY65" fmla="*/ 4663 h 9971"/>
                  <a:gd name="connsiteX66" fmla="*/ 8176 w 10000"/>
                  <a:gd name="connsiteY66" fmla="*/ 4546 h 9971"/>
                  <a:gd name="connsiteX67" fmla="*/ 8287 w 10000"/>
                  <a:gd name="connsiteY67" fmla="*/ 4576 h 9971"/>
                  <a:gd name="connsiteX68" fmla="*/ 8563 w 10000"/>
                  <a:gd name="connsiteY68" fmla="*/ 5102 h 9971"/>
                  <a:gd name="connsiteX69" fmla="*/ 8728 w 10000"/>
                  <a:gd name="connsiteY69" fmla="*/ 5162 h 9971"/>
                  <a:gd name="connsiteX70" fmla="*/ 9116 w 10000"/>
                  <a:gd name="connsiteY70" fmla="*/ 5162 h 9971"/>
                  <a:gd name="connsiteX71" fmla="*/ 9281 w 10000"/>
                  <a:gd name="connsiteY71" fmla="*/ 5397 h 9971"/>
                  <a:gd name="connsiteX72" fmla="*/ 9336 w 10000"/>
                  <a:gd name="connsiteY72" fmla="*/ 5573 h 9971"/>
                  <a:gd name="connsiteX73" fmla="*/ 10000 w 10000"/>
                  <a:gd name="connsiteY73" fmla="*/ 6276 h 9971"/>
                  <a:gd name="connsiteX74" fmla="*/ 9724 w 10000"/>
                  <a:gd name="connsiteY74" fmla="*/ 6158 h 9971"/>
                  <a:gd name="connsiteX75" fmla="*/ 8949 w 10000"/>
                  <a:gd name="connsiteY75" fmla="*/ 6276 h 9971"/>
                  <a:gd name="connsiteX76" fmla="*/ 8563 w 10000"/>
                  <a:gd name="connsiteY76" fmla="*/ 5924 h 9971"/>
                  <a:gd name="connsiteX77" fmla="*/ 8287 w 10000"/>
                  <a:gd name="connsiteY77" fmla="*/ 5953 h 9971"/>
                  <a:gd name="connsiteX78" fmla="*/ 8506 w 10000"/>
                  <a:gd name="connsiteY78" fmla="*/ 6188 h 9971"/>
                  <a:gd name="connsiteX79" fmla="*/ 8563 w 10000"/>
                  <a:gd name="connsiteY79" fmla="*/ 6364 h 9971"/>
                  <a:gd name="connsiteX80" fmla="*/ 8009 w 10000"/>
                  <a:gd name="connsiteY80" fmla="*/ 6687 h 9971"/>
                  <a:gd name="connsiteX81" fmla="*/ 7901 w 10000"/>
                  <a:gd name="connsiteY81" fmla="*/ 6863 h 9971"/>
                  <a:gd name="connsiteX82" fmla="*/ 7845 w 10000"/>
                  <a:gd name="connsiteY82" fmla="*/ 7008 h 9971"/>
                  <a:gd name="connsiteX83" fmla="*/ 7789 w 10000"/>
                  <a:gd name="connsiteY83" fmla="*/ 7067 h 9971"/>
                  <a:gd name="connsiteX84" fmla="*/ 7678 w 10000"/>
                  <a:gd name="connsiteY84" fmla="*/ 7186 h 9971"/>
                  <a:gd name="connsiteX85" fmla="*/ 7347 w 10000"/>
                  <a:gd name="connsiteY85" fmla="*/ 7274 h 9971"/>
                  <a:gd name="connsiteX86" fmla="*/ 7456 w 10000"/>
                  <a:gd name="connsiteY86" fmla="*/ 7479 h 9971"/>
                  <a:gd name="connsiteX87" fmla="*/ 7402 w 10000"/>
                  <a:gd name="connsiteY87" fmla="*/ 7537 h 9971"/>
                  <a:gd name="connsiteX88" fmla="*/ 6961 w 10000"/>
                  <a:gd name="connsiteY88" fmla="*/ 7714 h 9971"/>
                  <a:gd name="connsiteX89" fmla="*/ 6519 w 10000"/>
                  <a:gd name="connsiteY89" fmla="*/ 7685 h 9971"/>
                  <a:gd name="connsiteX90" fmla="*/ 6906 w 10000"/>
                  <a:gd name="connsiteY90" fmla="*/ 7802 h 9971"/>
                  <a:gd name="connsiteX91" fmla="*/ 6906 w 10000"/>
                  <a:gd name="connsiteY91" fmla="*/ 8153 h 9971"/>
                  <a:gd name="connsiteX92" fmla="*/ 6407 w 10000"/>
                  <a:gd name="connsiteY92" fmla="*/ 8242 h 9971"/>
                  <a:gd name="connsiteX93" fmla="*/ 6298 w 10000"/>
                  <a:gd name="connsiteY93" fmla="*/ 8095 h 9971"/>
                  <a:gd name="connsiteX94" fmla="*/ 6241 w 10000"/>
                  <a:gd name="connsiteY94" fmla="*/ 7980 h 9971"/>
                  <a:gd name="connsiteX95" fmla="*/ 5747 w 10000"/>
                  <a:gd name="connsiteY95" fmla="*/ 8065 h 9971"/>
                  <a:gd name="connsiteX96" fmla="*/ 5967 w 10000"/>
                  <a:gd name="connsiteY96" fmla="*/ 8183 h 9971"/>
                  <a:gd name="connsiteX97" fmla="*/ 6131 w 10000"/>
                  <a:gd name="connsiteY97" fmla="*/ 8300 h 9971"/>
                  <a:gd name="connsiteX98" fmla="*/ 6353 w 10000"/>
                  <a:gd name="connsiteY98" fmla="*/ 8593 h 9971"/>
                  <a:gd name="connsiteX99" fmla="*/ 6628 w 10000"/>
                  <a:gd name="connsiteY99" fmla="*/ 8536 h 9971"/>
                  <a:gd name="connsiteX100" fmla="*/ 6850 w 10000"/>
                  <a:gd name="connsiteY100" fmla="*/ 8769 h 9971"/>
                  <a:gd name="connsiteX101" fmla="*/ 7014 w 10000"/>
                  <a:gd name="connsiteY101" fmla="*/ 8827 h 9971"/>
                  <a:gd name="connsiteX102" fmla="*/ 7402 w 10000"/>
                  <a:gd name="connsiteY102" fmla="*/ 8797 h 9971"/>
                  <a:gd name="connsiteX103" fmla="*/ 7568 w 10000"/>
                  <a:gd name="connsiteY103" fmla="*/ 8946 h 9971"/>
                  <a:gd name="connsiteX104" fmla="*/ 7735 w 10000"/>
                  <a:gd name="connsiteY104" fmla="*/ 9092 h 9971"/>
                  <a:gd name="connsiteX105" fmla="*/ 8506 w 10000"/>
                  <a:gd name="connsiteY105" fmla="*/ 8887 h 9971"/>
                  <a:gd name="connsiteX106" fmla="*/ 8506 w 10000"/>
                  <a:gd name="connsiteY106" fmla="*/ 8797 h 9971"/>
                  <a:gd name="connsiteX107" fmla="*/ 8287 w 10000"/>
                  <a:gd name="connsiteY107" fmla="*/ 8623 h 9971"/>
                  <a:gd name="connsiteX108" fmla="*/ 8563 w 10000"/>
                  <a:gd name="connsiteY108" fmla="*/ 8447 h 9971"/>
                  <a:gd name="connsiteX109" fmla="*/ 8396 w 10000"/>
                  <a:gd name="connsiteY109" fmla="*/ 8242 h 9971"/>
                  <a:gd name="connsiteX110" fmla="*/ 8563 w 10000"/>
                  <a:gd name="connsiteY110" fmla="*/ 8153 h 9971"/>
                  <a:gd name="connsiteX111" fmla="*/ 8784 w 10000"/>
                  <a:gd name="connsiteY111" fmla="*/ 8358 h 9971"/>
                  <a:gd name="connsiteX112" fmla="*/ 8675 w 10000"/>
                  <a:gd name="connsiteY112" fmla="*/ 8476 h 9971"/>
                  <a:gd name="connsiteX113" fmla="*/ 9170 w 10000"/>
                  <a:gd name="connsiteY113" fmla="*/ 8536 h 9971"/>
                  <a:gd name="connsiteX114" fmla="*/ 9390 w 10000"/>
                  <a:gd name="connsiteY114" fmla="*/ 8623 h 9971"/>
                  <a:gd name="connsiteX115" fmla="*/ 9612 w 10000"/>
                  <a:gd name="connsiteY115" fmla="*/ 8858 h 9971"/>
                  <a:gd name="connsiteX116" fmla="*/ 9281 w 10000"/>
                  <a:gd name="connsiteY116" fmla="*/ 9063 h 9971"/>
                  <a:gd name="connsiteX117" fmla="*/ 8728 w 10000"/>
                  <a:gd name="connsiteY117" fmla="*/ 9208 h 9971"/>
                  <a:gd name="connsiteX118" fmla="*/ 8618 w 10000"/>
                  <a:gd name="connsiteY118" fmla="*/ 9386 h 9971"/>
                  <a:gd name="connsiteX119" fmla="*/ 8287 w 10000"/>
                  <a:gd name="connsiteY119" fmla="*/ 9473 h 9971"/>
                  <a:gd name="connsiteX120" fmla="*/ 8450 w 10000"/>
                  <a:gd name="connsiteY120" fmla="*/ 9648 h 9971"/>
                  <a:gd name="connsiteX121" fmla="*/ 8784 w 10000"/>
                  <a:gd name="connsiteY121" fmla="*/ 9648 h 9971"/>
                  <a:gd name="connsiteX122" fmla="*/ 8836 w 10000"/>
                  <a:gd name="connsiteY122" fmla="*/ 9648 h 9971"/>
                  <a:gd name="connsiteX123" fmla="*/ 9060 w 10000"/>
                  <a:gd name="connsiteY123" fmla="*/ 9971 h 9971"/>
                  <a:gd name="connsiteX124" fmla="*/ 9447 w 10000"/>
                  <a:gd name="connsiteY124" fmla="*/ 9591 h 9971"/>
                  <a:gd name="connsiteX125" fmla="*/ 9724 w 10000"/>
                  <a:gd name="connsiteY125" fmla="*/ 9678 h 9971"/>
                  <a:gd name="connsiteX126" fmla="*/ 9724 w 10000"/>
                  <a:gd name="connsiteY126" fmla="*/ 9708 h 9971"/>
                  <a:gd name="connsiteX127" fmla="*/ 9612 w 10000"/>
                  <a:gd name="connsiteY127" fmla="*/ 9738 h 9971"/>
                  <a:gd name="connsiteX128" fmla="*/ 9502 w 10000"/>
                  <a:gd name="connsiteY128" fmla="*/ 9769 h 9971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618 w 10000"/>
                  <a:gd name="connsiteY118" fmla="*/ 9413 h 10000"/>
                  <a:gd name="connsiteX119" fmla="*/ 8287 w 10000"/>
                  <a:gd name="connsiteY119" fmla="*/ 9501 h 10000"/>
                  <a:gd name="connsiteX120" fmla="*/ 8450 w 10000"/>
                  <a:gd name="connsiteY120" fmla="*/ 9676 h 10000"/>
                  <a:gd name="connsiteX121" fmla="*/ 8784 w 10000"/>
                  <a:gd name="connsiteY121" fmla="*/ 9676 h 10000"/>
                  <a:gd name="connsiteX122" fmla="*/ 9060 w 10000"/>
                  <a:gd name="connsiteY122" fmla="*/ 10000 h 10000"/>
                  <a:gd name="connsiteX123" fmla="*/ 9447 w 10000"/>
                  <a:gd name="connsiteY123" fmla="*/ 9619 h 10000"/>
                  <a:gd name="connsiteX124" fmla="*/ 9724 w 10000"/>
                  <a:gd name="connsiteY124" fmla="*/ 9706 h 10000"/>
                  <a:gd name="connsiteX125" fmla="*/ 9724 w 10000"/>
                  <a:gd name="connsiteY125" fmla="*/ 9736 h 10000"/>
                  <a:gd name="connsiteX126" fmla="*/ 9612 w 10000"/>
                  <a:gd name="connsiteY126" fmla="*/ 9766 h 10000"/>
                  <a:gd name="connsiteX127" fmla="*/ 9502 w 10000"/>
                  <a:gd name="connsiteY127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612 w 10000"/>
                  <a:gd name="connsiteY115" fmla="*/ 8884 h 10000"/>
                  <a:gd name="connsiteX116" fmla="*/ 9281 w 10000"/>
                  <a:gd name="connsiteY116" fmla="*/ 9089 h 10000"/>
                  <a:gd name="connsiteX117" fmla="*/ 8728 w 10000"/>
                  <a:gd name="connsiteY117" fmla="*/ 9235 h 10000"/>
                  <a:gd name="connsiteX118" fmla="*/ 8287 w 10000"/>
                  <a:gd name="connsiteY118" fmla="*/ 9501 h 10000"/>
                  <a:gd name="connsiteX119" fmla="*/ 8450 w 10000"/>
                  <a:gd name="connsiteY119" fmla="*/ 9676 h 10000"/>
                  <a:gd name="connsiteX120" fmla="*/ 8784 w 10000"/>
                  <a:gd name="connsiteY120" fmla="*/ 9676 h 10000"/>
                  <a:gd name="connsiteX121" fmla="*/ 9060 w 10000"/>
                  <a:gd name="connsiteY121" fmla="*/ 10000 h 10000"/>
                  <a:gd name="connsiteX122" fmla="*/ 9447 w 10000"/>
                  <a:gd name="connsiteY122" fmla="*/ 9619 h 10000"/>
                  <a:gd name="connsiteX123" fmla="*/ 9724 w 10000"/>
                  <a:gd name="connsiteY123" fmla="*/ 9706 h 10000"/>
                  <a:gd name="connsiteX124" fmla="*/ 9724 w 10000"/>
                  <a:gd name="connsiteY124" fmla="*/ 9736 h 10000"/>
                  <a:gd name="connsiteX125" fmla="*/ 9612 w 10000"/>
                  <a:gd name="connsiteY125" fmla="*/ 9766 h 10000"/>
                  <a:gd name="connsiteX126" fmla="*/ 9502 w 10000"/>
                  <a:gd name="connsiteY126" fmla="*/ 9797 h 10000"/>
                  <a:gd name="connsiteX0" fmla="*/ 8563 w 10000"/>
                  <a:gd name="connsiteY0" fmla="*/ 4382 h 10000"/>
                  <a:gd name="connsiteX1" fmla="*/ 8120 w 10000"/>
                  <a:gd name="connsiteY1" fmla="*/ 4382 h 10000"/>
                  <a:gd name="connsiteX2" fmla="*/ 7678 w 10000"/>
                  <a:gd name="connsiteY2" fmla="*/ 4500 h 10000"/>
                  <a:gd name="connsiteX3" fmla="*/ 7181 w 10000"/>
                  <a:gd name="connsiteY3" fmla="*/ 4470 h 10000"/>
                  <a:gd name="connsiteX4" fmla="*/ 7181 w 10000"/>
                  <a:gd name="connsiteY4" fmla="*/ 3912 h 10000"/>
                  <a:gd name="connsiteX5" fmla="*/ 7456 w 10000"/>
                  <a:gd name="connsiteY5" fmla="*/ 3883 h 10000"/>
                  <a:gd name="connsiteX6" fmla="*/ 7292 w 10000"/>
                  <a:gd name="connsiteY6" fmla="*/ 3735 h 10000"/>
                  <a:gd name="connsiteX7" fmla="*/ 7292 w 10000"/>
                  <a:gd name="connsiteY7" fmla="*/ 3501 h 10000"/>
                  <a:gd name="connsiteX8" fmla="*/ 7347 w 10000"/>
                  <a:gd name="connsiteY8" fmla="*/ 3355 h 10000"/>
                  <a:gd name="connsiteX9" fmla="*/ 6796 w 10000"/>
                  <a:gd name="connsiteY9" fmla="*/ 3118 h 10000"/>
                  <a:gd name="connsiteX10" fmla="*/ 6241 w 10000"/>
                  <a:gd name="connsiteY10" fmla="*/ 2854 h 10000"/>
                  <a:gd name="connsiteX11" fmla="*/ 5967 w 10000"/>
                  <a:gd name="connsiteY11" fmla="*/ 2676 h 10000"/>
                  <a:gd name="connsiteX12" fmla="*/ 5579 w 10000"/>
                  <a:gd name="connsiteY12" fmla="*/ 2619 h 10000"/>
                  <a:gd name="connsiteX13" fmla="*/ 5139 w 10000"/>
                  <a:gd name="connsiteY13" fmla="*/ 2648 h 10000"/>
                  <a:gd name="connsiteX14" fmla="*/ 4695 w 10000"/>
                  <a:gd name="connsiteY14" fmla="*/ 2559 h 10000"/>
                  <a:gd name="connsiteX15" fmla="*/ 4143 w 10000"/>
                  <a:gd name="connsiteY15" fmla="*/ 1852 h 10000"/>
                  <a:gd name="connsiteX16" fmla="*/ 3978 w 10000"/>
                  <a:gd name="connsiteY16" fmla="*/ 1677 h 10000"/>
                  <a:gd name="connsiteX17" fmla="*/ 3811 w 10000"/>
                  <a:gd name="connsiteY17" fmla="*/ 1265 h 10000"/>
                  <a:gd name="connsiteX18" fmla="*/ 3591 w 10000"/>
                  <a:gd name="connsiteY18" fmla="*/ 882 h 10000"/>
                  <a:gd name="connsiteX19" fmla="*/ 2928 w 10000"/>
                  <a:gd name="connsiteY19" fmla="*/ 618 h 10000"/>
                  <a:gd name="connsiteX20" fmla="*/ 2539 w 10000"/>
                  <a:gd name="connsiteY20" fmla="*/ 58 h 10000"/>
                  <a:gd name="connsiteX21" fmla="*/ 2043 w 10000"/>
                  <a:gd name="connsiteY21" fmla="*/ 58 h 10000"/>
                  <a:gd name="connsiteX22" fmla="*/ 1822 w 10000"/>
                  <a:gd name="connsiteY22" fmla="*/ 177 h 10000"/>
                  <a:gd name="connsiteX23" fmla="*/ 1769 w 10000"/>
                  <a:gd name="connsiteY23" fmla="*/ 0 h 10000"/>
                  <a:gd name="connsiteX24" fmla="*/ 1049 w 10000"/>
                  <a:gd name="connsiteY24" fmla="*/ 117 h 10000"/>
                  <a:gd name="connsiteX25" fmla="*/ 1822 w 10000"/>
                  <a:gd name="connsiteY25" fmla="*/ 236 h 10000"/>
                  <a:gd name="connsiteX26" fmla="*/ 1769 w 10000"/>
                  <a:gd name="connsiteY26" fmla="*/ 499 h 10000"/>
                  <a:gd name="connsiteX27" fmla="*/ 1933 w 10000"/>
                  <a:gd name="connsiteY27" fmla="*/ 852 h 10000"/>
                  <a:gd name="connsiteX28" fmla="*/ 2099 w 10000"/>
                  <a:gd name="connsiteY28" fmla="*/ 1058 h 10000"/>
                  <a:gd name="connsiteX29" fmla="*/ 1822 w 10000"/>
                  <a:gd name="connsiteY29" fmla="*/ 1441 h 10000"/>
                  <a:gd name="connsiteX30" fmla="*/ 1604 w 10000"/>
                  <a:gd name="connsiteY30" fmla="*/ 1441 h 10000"/>
                  <a:gd name="connsiteX31" fmla="*/ 1380 w 10000"/>
                  <a:gd name="connsiteY31" fmla="*/ 1706 h 10000"/>
                  <a:gd name="connsiteX32" fmla="*/ 1769 w 10000"/>
                  <a:gd name="connsiteY32" fmla="*/ 1823 h 10000"/>
                  <a:gd name="connsiteX33" fmla="*/ 1271 w 10000"/>
                  <a:gd name="connsiteY33" fmla="*/ 1794 h 10000"/>
                  <a:gd name="connsiteX34" fmla="*/ 1049 w 10000"/>
                  <a:gd name="connsiteY34" fmla="*/ 2146 h 10000"/>
                  <a:gd name="connsiteX35" fmla="*/ 994 w 10000"/>
                  <a:gd name="connsiteY35" fmla="*/ 2206 h 10000"/>
                  <a:gd name="connsiteX36" fmla="*/ 773 w 10000"/>
                  <a:gd name="connsiteY36" fmla="*/ 2589 h 10000"/>
                  <a:gd name="connsiteX37" fmla="*/ 1106 w 10000"/>
                  <a:gd name="connsiteY37" fmla="*/ 2676 h 10000"/>
                  <a:gd name="connsiteX38" fmla="*/ 663 w 10000"/>
                  <a:gd name="connsiteY38" fmla="*/ 2971 h 10000"/>
                  <a:gd name="connsiteX39" fmla="*/ 110 w 10000"/>
                  <a:gd name="connsiteY39" fmla="*/ 3295 h 10000"/>
                  <a:gd name="connsiteX40" fmla="*/ 0 w 10000"/>
                  <a:gd name="connsiteY40" fmla="*/ 3471 h 10000"/>
                  <a:gd name="connsiteX41" fmla="*/ 277 w 10000"/>
                  <a:gd name="connsiteY41" fmla="*/ 3853 h 10000"/>
                  <a:gd name="connsiteX42" fmla="*/ 0 w 10000"/>
                  <a:gd name="connsiteY42" fmla="*/ 4207 h 10000"/>
                  <a:gd name="connsiteX43" fmla="*/ 56 w 10000"/>
                  <a:gd name="connsiteY43" fmla="*/ 4589 h 10000"/>
                  <a:gd name="connsiteX44" fmla="*/ 222 w 10000"/>
                  <a:gd name="connsiteY44" fmla="*/ 4708 h 10000"/>
                  <a:gd name="connsiteX45" fmla="*/ 552 w 10000"/>
                  <a:gd name="connsiteY45" fmla="*/ 4677 h 10000"/>
                  <a:gd name="connsiteX46" fmla="*/ 1216 w 10000"/>
                  <a:gd name="connsiteY46" fmla="*/ 4737 h 10000"/>
                  <a:gd name="connsiteX47" fmla="*/ 1769 w 10000"/>
                  <a:gd name="connsiteY47" fmla="*/ 4618 h 10000"/>
                  <a:gd name="connsiteX48" fmla="*/ 2377 w 10000"/>
                  <a:gd name="connsiteY48" fmla="*/ 4618 h 10000"/>
                  <a:gd name="connsiteX49" fmla="*/ 2762 w 10000"/>
                  <a:gd name="connsiteY49" fmla="*/ 4500 h 10000"/>
                  <a:gd name="connsiteX50" fmla="*/ 2872 w 10000"/>
                  <a:gd name="connsiteY50" fmla="*/ 4529 h 10000"/>
                  <a:gd name="connsiteX51" fmla="*/ 2707 w 10000"/>
                  <a:gd name="connsiteY51" fmla="*/ 4589 h 10000"/>
                  <a:gd name="connsiteX52" fmla="*/ 3093 w 10000"/>
                  <a:gd name="connsiteY52" fmla="*/ 4854 h 10000"/>
                  <a:gd name="connsiteX53" fmla="*/ 3370 w 10000"/>
                  <a:gd name="connsiteY53" fmla="*/ 4794 h 10000"/>
                  <a:gd name="connsiteX54" fmla="*/ 3757 w 10000"/>
                  <a:gd name="connsiteY54" fmla="*/ 4910 h 10000"/>
                  <a:gd name="connsiteX55" fmla="*/ 4252 w 10000"/>
                  <a:gd name="connsiteY55" fmla="*/ 4882 h 10000"/>
                  <a:gd name="connsiteX56" fmla="*/ 5082 w 10000"/>
                  <a:gd name="connsiteY56" fmla="*/ 4971 h 10000"/>
                  <a:gd name="connsiteX57" fmla="*/ 5301 w 10000"/>
                  <a:gd name="connsiteY57" fmla="*/ 5032 h 10000"/>
                  <a:gd name="connsiteX58" fmla="*/ 6076 w 10000"/>
                  <a:gd name="connsiteY58" fmla="*/ 4882 h 10000"/>
                  <a:gd name="connsiteX59" fmla="*/ 6187 w 10000"/>
                  <a:gd name="connsiteY59" fmla="*/ 4971 h 10000"/>
                  <a:gd name="connsiteX60" fmla="*/ 6407 w 10000"/>
                  <a:gd name="connsiteY60" fmla="*/ 4854 h 10000"/>
                  <a:gd name="connsiteX61" fmla="*/ 6519 w 10000"/>
                  <a:gd name="connsiteY61" fmla="*/ 5003 h 10000"/>
                  <a:gd name="connsiteX62" fmla="*/ 7292 w 10000"/>
                  <a:gd name="connsiteY62" fmla="*/ 4823 h 10000"/>
                  <a:gd name="connsiteX63" fmla="*/ 7292 w 10000"/>
                  <a:gd name="connsiteY63" fmla="*/ 4647 h 10000"/>
                  <a:gd name="connsiteX64" fmla="*/ 7456 w 10000"/>
                  <a:gd name="connsiteY64" fmla="*/ 4618 h 10000"/>
                  <a:gd name="connsiteX65" fmla="*/ 7624 w 10000"/>
                  <a:gd name="connsiteY65" fmla="*/ 4677 h 10000"/>
                  <a:gd name="connsiteX66" fmla="*/ 8176 w 10000"/>
                  <a:gd name="connsiteY66" fmla="*/ 4559 h 10000"/>
                  <a:gd name="connsiteX67" fmla="*/ 8287 w 10000"/>
                  <a:gd name="connsiteY67" fmla="*/ 4589 h 10000"/>
                  <a:gd name="connsiteX68" fmla="*/ 8563 w 10000"/>
                  <a:gd name="connsiteY68" fmla="*/ 5117 h 10000"/>
                  <a:gd name="connsiteX69" fmla="*/ 8728 w 10000"/>
                  <a:gd name="connsiteY69" fmla="*/ 5177 h 10000"/>
                  <a:gd name="connsiteX70" fmla="*/ 9116 w 10000"/>
                  <a:gd name="connsiteY70" fmla="*/ 5177 h 10000"/>
                  <a:gd name="connsiteX71" fmla="*/ 9281 w 10000"/>
                  <a:gd name="connsiteY71" fmla="*/ 5413 h 10000"/>
                  <a:gd name="connsiteX72" fmla="*/ 9336 w 10000"/>
                  <a:gd name="connsiteY72" fmla="*/ 5589 h 10000"/>
                  <a:gd name="connsiteX73" fmla="*/ 10000 w 10000"/>
                  <a:gd name="connsiteY73" fmla="*/ 6294 h 10000"/>
                  <a:gd name="connsiteX74" fmla="*/ 9724 w 10000"/>
                  <a:gd name="connsiteY74" fmla="*/ 6176 h 10000"/>
                  <a:gd name="connsiteX75" fmla="*/ 8949 w 10000"/>
                  <a:gd name="connsiteY75" fmla="*/ 6294 h 10000"/>
                  <a:gd name="connsiteX76" fmla="*/ 8563 w 10000"/>
                  <a:gd name="connsiteY76" fmla="*/ 5941 h 10000"/>
                  <a:gd name="connsiteX77" fmla="*/ 8287 w 10000"/>
                  <a:gd name="connsiteY77" fmla="*/ 5970 h 10000"/>
                  <a:gd name="connsiteX78" fmla="*/ 8506 w 10000"/>
                  <a:gd name="connsiteY78" fmla="*/ 6206 h 10000"/>
                  <a:gd name="connsiteX79" fmla="*/ 8563 w 10000"/>
                  <a:gd name="connsiteY79" fmla="*/ 6383 h 10000"/>
                  <a:gd name="connsiteX80" fmla="*/ 8009 w 10000"/>
                  <a:gd name="connsiteY80" fmla="*/ 6706 h 10000"/>
                  <a:gd name="connsiteX81" fmla="*/ 7901 w 10000"/>
                  <a:gd name="connsiteY81" fmla="*/ 6883 h 10000"/>
                  <a:gd name="connsiteX82" fmla="*/ 7845 w 10000"/>
                  <a:gd name="connsiteY82" fmla="*/ 7028 h 10000"/>
                  <a:gd name="connsiteX83" fmla="*/ 7789 w 10000"/>
                  <a:gd name="connsiteY83" fmla="*/ 7088 h 10000"/>
                  <a:gd name="connsiteX84" fmla="*/ 7678 w 10000"/>
                  <a:gd name="connsiteY84" fmla="*/ 7207 h 10000"/>
                  <a:gd name="connsiteX85" fmla="*/ 7347 w 10000"/>
                  <a:gd name="connsiteY85" fmla="*/ 7295 h 10000"/>
                  <a:gd name="connsiteX86" fmla="*/ 7456 w 10000"/>
                  <a:gd name="connsiteY86" fmla="*/ 7501 h 10000"/>
                  <a:gd name="connsiteX87" fmla="*/ 7402 w 10000"/>
                  <a:gd name="connsiteY87" fmla="*/ 7559 h 10000"/>
                  <a:gd name="connsiteX88" fmla="*/ 6961 w 10000"/>
                  <a:gd name="connsiteY88" fmla="*/ 7736 h 10000"/>
                  <a:gd name="connsiteX89" fmla="*/ 6519 w 10000"/>
                  <a:gd name="connsiteY89" fmla="*/ 7707 h 10000"/>
                  <a:gd name="connsiteX90" fmla="*/ 6906 w 10000"/>
                  <a:gd name="connsiteY90" fmla="*/ 7825 h 10000"/>
                  <a:gd name="connsiteX91" fmla="*/ 6906 w 10000"/>
                  <a:gd name="connsiteY91" fmla="*/ 8177 h 10000"/>
                  <a:gd name="connsiteX92" fmla="*/ 6407 w 10000"/>
                  <a:gd name="connsiteY92" fmla="*/ 8266 h 10000"/>
                  <a:gd name="connsiteX93" fmla="*/ 6298 w 10000"/>
                  <a:gd name="connsiteY93" fmla="*/ 8119 h 10000"/>
                  <a:gd name="connsiteX94" fmla="*/ 6241 w 10000"/>
                  <a:gd name="connsiteY94" fmla="*/ 8003 h 10000"/>
                  <a:gd name="connsiteX95" fmla="*/ 5747 w 10000"/>
                  <a:gd name="connsiteY95" fmla="*/ 8088 h 10000"/>
                  <a:gd name="connsiteX96" fmla="*/ 5967 w 10000"/>
                  <a:gd name="connsiteY96" fmla="*/ 8207 h 10000"/>
                  <a:gd name="connsiteX97" fmla="*/ 6131 w 10000"/>
                  <a:gd name="connsiteY97" fmla="*/ 8324 h 10000"/>
                  <a:gd name="connsiteX98" fmla="*/ 6353 w 10000"/>
                  <a:gd name="connsiteY98" fmla="*/ 8618 h 10000"/>
                  <a:gd name="connsiteX99" fmla="*/ 6628 w 10000"/>
                  <a:gd name="connsiteY99" fmla="*/ 8561 h 10000"/>
                  <a:gd name="connsiteX100" fmla="*/ 6850 w 10000"/>
                  <a:gd name="connsiteY100" fmla="*/ 8795 h 10000"/>
                  <a:gd name="connsiteX101" fmla="*/ 7014 w 10000"/>
                  <a:gd name="connsiteY101" fmla="*/ 8853 h 10000"/>
                  <a:gd name="connsiteX102" fmla="*/ 7402 w 10000"/>
                  <a:gd name="connsiteY102" fmla="*/ 8823 h 10000"/>
                  <a:gd name="connsiteX103" fmla="*/ 7568 w 10000"/>
                  <a:gd name="connsiteY103" fmla="*/ 8972 h 10000"/>
                  <a:gd name="connsiteX104" fmla="*/ 7735 w 10000"/>
                  <a:gd name="connsiteY104" fmla="*/ 9118 h 10000"/>
                  <a:gd name="connsiteX105" fmla="*/ 8506 w 10000"/>
                  <a:gd name="connsiteY105" fmla="*/ 8913 h 10000"/>
                  <a:gd name="connsiteX106" fmla="*/ 8506 w 10000"/>
                  <a:gd name="connsiteY106" fmla="*/ 8823 h 10000"/>
                  <a:gd name="connsiteX107" fmla="*/ 8287 w 10000"/>
                  <a:gd name="connsiteY107" fmla="*/ 8648 h 10000"/>
                  <a:gd name="connsiteX108" fmla="*/ 8563 w 10000"/>
                  <a:gd name="connsiteY108" fmla="*/ 8472 h 10000"/>
                  <a:gd name="connsiteX109" fmla="*/ 8396 w 10000"/>
                  <a:gd name="connsiteY109" fmla="*/ 8266 h 10000"/>
                  <a:gd name="connsiteX110" fmla="*/ 8563 w 10000"/>
                  <a:gd name="connsiteY110" fmla="*/ 8177 h 10000"/>
                  <a:gd name="connsiteX111" fmla="*/ 8784 w 10000"/>
                  <a:gd name="connsiteY111" fmla="*/ 8382 h 10000"/>
                  <a:gd name="connsiteX112" fmla="*/ 8675 w 10000"/>
                  <a:gd name="connsiteY112" fmla="*/ 8501 h 10000"/>
                  <a:gd name="connsiteX113" fmla="*/ 9170 w 10000"/>
                  <a:gd name="connsiteY113" fmla="*/ 8561 h 10000"/>
                  <a:gd name="connsiteX114" fmla="*/ 9390 w 10000"/>
                  <a:gd name="connsiteY114" fmla="*/ 8648 h 10000"/>
                  <a:gd name="connsiteX115" fmla="*/ 9281 w 10000"/>
                  <a:gd name="connsiteY115" fmla="*/ 9089 h 10000"/>
                  <a:gd name="connsiteX116" fmla="*/ 8728 w 10000"/>
                  <a:gd name="connsiteY116" fmla="*/ 9235 h 10000"/>
                  <a:gd name="connsiteX117" fmla="*/ 8287 w 10000"/>
                  <a:gd name="connsiteY117" fmla="*/ 9501 h 10000"/>
                  <a:gd name="connsiteX118" fmla="*/ 8450 w 10000"/>
                  <a:gd name="connsiteY118" fmla="*/ 9676 h 10000"/>
                  <a:gd name="connsiteX119" fmla="*/ 8784 w 10000"/>
                  <a:gd name="connsiteY119" fmla="*/ 9676 h 10000"/>
                  <a:gd name="connsiteX120" fmla="*/ 9060 w 10000"/>
                  <a:gd name="connsiteY120" fmla="*/ 10000 h 10000"/>
                  <a:gd name="connsiteX121" fmla="*/ 9447 w 10000"/>
                  <a:gd name="connsiteY121" fmla="*/ 9619 h 10000"/>
                  <a:gd name="connsiteX122" fmla="*/ 9724 w 10000"/>
                  <a:gd name="connsiteY122" fmla="*/ 9706 h 10000"/>
                  <a:gd name="connsiteX123" fmla="*/ 9724 w 10000"/>
                  <a:gd name="connsiteY123" fmla="*/ 9736 h 10000"/>
                  <a:gd name="connsiteX124" fmla="*/ 9612 w 10000"/>
                  <a:gd name="connsiteY124" fmla="*/ 9766 h 10000"/>
                  <a:gd name="connsiteX125" fmla="*/ 9502 w 10000"/>
                  <a:gd name="connsiteY125" fmla="*/ 9797 h 10000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8784 w 10000"/>
                  <a:gd name="connsiteY119" fmla="*/ 9676 h 10005"/>
                  <a:gd name="connsiteX120" fmla="*/ 9060 w 10000"/>
                  <a:gd name="connsiteY120" fmla="*/ 10000 h 10005"/>
                  <a:gd name="connsiteX121" fmla="*/ 9724 w 10000"/>
                  <a:gd name="connsiteY121" fmla="*/ 9706 h 10005"/>
                  <a:gd name="connsiteX122" fmla="*/ 9724 w 10000"/>
                  <a:gd name="connsiteY122" fmla="*/ 9736 h 10005"/>
                  <a:gd name="connsiteX123" fmla="*/ 9612 w 10000"/>
                  <a:gd name="connsiteY123" fmla="*/ 9766 h 10005"/>
                  <a:gd name="connsiteX124" fmla="*/ 9502 w 10000"/>
                  <a:gd name="connsiteY124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8450 w 10000"/>
                  <a:gd name="connsiteY118" fmla="*/ 9676 h 10005"/>
                  <a:gd name="connsiteX119" fmla="*/ 9060 w 10000"/>
                  <a:gd name="connsiteY119" fmla="*/ 10000 h 10005"/>
                  <a:gd name="connsiteX120" fmla="*/ 9724 w 10000"/>
                  <a:gd name="connsiteY120" fmla="*/ 9706 h 10005"/>
                  <a:gd name="connsiteX121" fmla="*/ 9724 w 10000"/>
                  <a:gd name="connsiteY121" fmla="*/ 9736 h 10005"/>
                  <a:gd name="connsiteX122" fmla="*/ 9612 w 10000"/>
                  <a:gd name="connsiteY122" fmla="*/ 9766 h 10005"/>
                  <a:gd name="connsiteX123" fmla="*/ 9502 w 10000"/>
                  <a:gd name="connsiteY123" fmla="*/ 9797 h 10005"/>
                  <a:gd name="connsiteX0" fmla="*/ 8563 w 10000"/>
                  <a:gd name="connsiteY0" fmla="*/ 4382 h 10005"/>
                  <a:gd name="connsiteX1" fmla="*/ 8120 w 10000"/>
                  <a:gd name="connsiteY1" fmla="*/ 4382 h 10005"/>
                  <a:gd name="connsiteX2" fmla="*/ 7678 w 10000"/>
                  <a:gd name="connsiteY2" fmla="*/ 4500 h 10005"/>
                  <a:gd name="connsiteX3" fmla="*/ 7181 w 10000"/>
                  <a:gd name="connsiteY3" fmla="*/ 4470 h 10005"/>
                  <a:gd name="connsiteX4" fmla="*/ 7181 w 10000"/>
                  <a:gd name="connsiteY4" fmla="*/ 3912 h 10005"/>
                  <a:gd name="connsiteX5" fmla="*/ 7456 w 10000"/>
                  <a:gd name="connsiteY5" fmla="*/ 3883 h 10005"/>
                  <a:gd name="connsiteX6" fmla="*/ 7292 w 10000"/>
                  <a:gd name="connsiteY6" fmla="*/ 3735 h 10005"/>
                  <a:gd name="connsiteX7" fmla="*/ 7292 w 10000"/>
                  <a:gd name="connsiteY7" fmla="*/ 3501 h 10005"/>
                  <a:gd name="connsiteX8" fmla="*/ 7347 w 10000"/>
                  <a:gd name="connsiteY8" fmla="*/ 3355 h 10005"/>
                  <a:gd name="connsiteX9" fmla="*/ 6796 w 10000"/>
                  <a:gd name="connsiteY9" fmla="*/ 3118 h 10005"/>
                  <a:gd name="connsiteX10" fmla="*/ 6241 w 10000"/>
                  <a:gd name="connsiteY10" fmla="*/ 2854 h 10005"/>
                  <a:gd name="connsiteX11" fmla="*/ 5967 w 10000"/>
                  <a:gd name="connsiteY11" fmla="*/ 2676 h 10005"/>
                  <a:gd name="connsiteX12" fmla="*/ 5579 w 10000"/>
                  <a:gd name="connsiteY12" fmla="*/ 2619 h 10005"/>
                  <a:gd name="connsiteX13" fmla="*/ 5139 w 10000"/>
                  <a:gd name="connsiteY13" fmla="*/ 2648 h 10005"/>
                  <a:gd name="connsiteX14" fmla="*/ 4695 w 10000"/>
                  <a:gd name="connsiteY14" fmla="*/ 2559 h 10005"/>
                  <a:gd name="connsiteX15" fmla="*/ 4143 w 10000"/>
                  <a:gd name="connsiteY15" fmla="*/ 1852 h 10005"/>
                  <a:gd name="connsiteX16" fmla="*/ 3978 w 10000"/>
                  <a:gd name="connsiteY16" fmla="*/ 1677 h 10005"/>
                  <a:gd name="connsiteX17" fmla="*/ 3811 w 10000"/>
                  <a:gd name="connsiteY17" fmla="*/ 1265 h 10005"/>
                  <a:gd name="connsiteX18" fmla="*/ 3591 w 10000"/>
                  <a:gd name="connsiteY18" fmla="*/ 882 h 10005"/>
                  <a:gd name="connsiteX19" fmla="*/ 2928 w 10000"/>
                  <a:gd name="connsiteY19" fmla="*/ 618 h 10005"/>
                  <a:gd name="connsiteX20" fmla="*/ 2539 w 10000"/>
                  <a:gd name="connsiteY20" fmla="*/ 58 h 10005"/>
                  <a:gd name="connsiteX21" fmla="*/ 2043 w 10000"/>
                  <a:gd name="connsiteY21" fmla="*/ 58 h 10005"/>
                  <a:gd name="connsiteX22" fmla="*/ 1822 w 10000"/>
                  <a:gd name="connsiteY22" fmla="*/ 177 h 10005"/>
                  <a:gd name="connsiteX23" fmla="*/ 1769 w 10000"/>
                  <a:gd name="connsiteY23" fmla="*/ 0 h 10005"/>
                  <a:gd name="connsiteX24" fmla="*/ 1049 w 10000"/>
                  <a:gd name="connsiteY24" fmla="*/ 117 h 10005"/>
                  <a:gd name="connsiteX25" fmla="*/ 1822 w 10000"/>
                  <a:gd name="connsiteY25" fmla="*/ 236 h 10005"/>
                  <a:gd name="connsiteX26" fmla="*/ 1769 w 10000"/>
                  <a:gd name="connsiteY26" fmla="*/ 499 h 10005"/>
                  <a:gd name="connsiteX27" fmla="*/ 1933 w 10000"/>
                  <a:gd name="connsiteY27" fmla="*/ 852 h 10005"/>
                  <a:gd name="connsiteX28" fmla="*/ 2099 w 10000"/>
                  <a:gd name="connsiteY28" fmla="*/ 1058 h 10005"/>
                  <a:gd name="connsiteX29" fmla="*/ 1822 w 10000"/>
                  <a:gd name="connsiteY29" fmla="*/ 1441 h 10005"/>
                  <a:gd name="connsiteX30" fmla="*/ 1604 w 10000"/>
                  <a:gd name="connsiteY30" fmla="*/ 1441 h 10005"/>
                  <a:gd name="connsiteX31" fmla="*/ 1380 w 10000"/>
                  <a:gd name="connsiteY31" fmla="*/ 1706 h 10005"/>
                  <a:gd name="connsiteX32" fmla="*/ 1769 w 10000"/>
                  <a:gd name="connsiteY32" fmla="*/ 1823 h 10005"/>
                  <a:gd name="connsiteX33" fmla="*/ 1271 w 10000"/>
                  <a:gd name="connsiteY33" fmla="*/ 1794 h 10005"/>
                  <a:gd name="connsiteX34" fmla="*/ 1049 w 10000"/>
                  <a:gd name="connsiteY34" fmla="*/ 2146 h 10005"/>
                  <a:gd name="connsiteX35" fmla="*/ 994 w 10000"/>
                  <a:gd name="connsiteY35" fmla="*/ 2206 h 10005"/>
                  <a:gd name="connsiteX36" fmla="*/ 773 w 10000"/>
                  <a:gd name="connsiteY36" fmla="*/ 2589 h 10005"/>
                  <a:gd name="connsiteX37" fmla="*/ 1106 w 10000"/>
                  <a:gd name="connsiteY37" fmla="*/ 2676 h 10005"/>
                  <a:gd name="connsiteX38" fmla="*/ 663 w 10000"/>
                  <a:gd name="connsiteY38" fmla="*/ 2971 h 10005"/>
                  <a:gd name="connsiteX39" fmla="*/ 110 w 10000"/>
                  <a:gd name="connsiteY39" fmla="*/ 3295 h 10005"/>
                  <a:gd name="connsiteX40" fmla="*/ 0 w 10000"/>
                  <a:gd name="connsiteY40" fmla="*/ 3471 h 10005"/>
                  <a:gd name="connsiteX41" fmla="*/ 277 w 10000"/>
                  <a:gd name="connsiteY41" fmla="*/ 3853 h 10005"/>
                  <a:gd name="connsiteX42" fmla="*/ 0 w 10000"/>
                  <a:gd name="connsiteY42" fmla="*/ 4207 h 10005"/>
                  <a:gd name="connsiteX43" fmla="*/ 56 w 10000"/>
                  <a:gd name="connsiteY43" fmla="*/ 4589 h 10005"/>
                  <a:gd name="connsiteX44" fmla="*/ 222 w 10000"/>
                  <a:gd name="connsiteY44" fmla="*/ 4708 h 10005"/>
                  <a:gd name="connsiteX45" fmla="*/ 552 w 10000"/>
                  <a:gd name="connsiteY45" fmla="*/ 4677 h 10005"/>
                  <a:gd name="connsiteX46" fmla="*/ 1216 w 10000"/>
                  <a:gd name="connsiteY46" fmla="*/ 4737 h 10005"/>
                  <a:gd name="connsiteX47" fmla="*/ 1769 w 10000"/>
                  <a:gd name="connsiteY47" fmla="*/ 4618 h 10005"/>
                  <a:gd name="connsiteX48" fmla="*/ 2377 w 10000"/>
                  <a:gd name="connsiteY48" fmla="*/ 4618 h 10005"/>
                  <a:gd name="connsiteX49" fmla="*/ 2762 w 10000"/>
                  <a:gd name="connsiteY49" fmla="*/ 4500 h 10005"/>
                  <a:gd name="connsiteX50" fmla="*/ 2872 w 10000"/>
                  <a:gd name="connsiteY50" fmla="*/ 4529 h 10005"/>
                  <a:gd name="connsiteX51" fmla="*/ 2707 w 10000"/>
                  <a:gd name="connsiteY51" fmla="*/ 4589 h 10005"/>
                  <a:gd name="connsiteX52" fmla="*/ 3093 w 10000"/>
                  <a:gd name="connsiteY52" fmla="*/ 4854 h 10005"/>
                  <a:gd name="connsiteX53" fmla="*/ 3370 w 10000"/>
                  <a:gd name="connsiteY53" fmla="*/ 4794 h 10005"/>
                  <a:gd name="connsiteX54" fmla="*/ 3757 w 10000"/>
                  <a:gd name="connsiteY54" fmla="*/ 4910 h 10005"/>
                  <a:gd name="connsiteX55" fmla="*/ 4252 w 10000"/>
                  <a:gd name="connsiteY55" fmla="*/ 4882 h 10005"/>
                  <a:gd name="connsiteX56" fmla="*/ 5082 w 10000"/>
                  <a:gd name="connsiteY56" fmla="*/ 4971 h 10005"/>
                  <a:gd name="connsiteX57" fmla="*/ 5301 w 10000"/>
                  <a:gd name="connsiteY57" fmla="*/ 5032 h 10005"/>
                  <a:gd name="connsiteX58" fmla="*/ 6076 w 10000"/>
                  <a:gd name="connsiteY58" fmla="*/ 4882 h 10005"/>
                  <a:gd name="connsiteX59" fmla="*/ 6187 w 10000"/>
                  <a:gd name="connsiteY59" fmla="*/ 4971 h 10005"/>
                  <a:gd name="connsiteX60" fmla="*/ 6407 w 10000"/>
                  <a:gd name="connsiteY60" fmla="*/ 4854 h 10005"/>
                  <a:gd name="connsiteX61" fmla="*/ 6519 w 10000"/>
                  <a:gd name="connsiteY61" fmla="*/ 5003 h 10005"/>
                  <a:gd name="connsiteX62" fmla="*/ 7292 w 10000"/>
                  <a:gd name="connsiteY62" fmla="*/ 4823 h 10005"/>
                  <a:gd name="connsiteX63" fmla="*/ 7292 w 10000"/>
                  <a:gd name="connsiteY63" fmla="*/ 4647 h 10005"/>
                  <a:gd name="connsiteX64" fmla="*/ 7456 w 10000"/>
                  <a:gd name="connsiteY64" fmla="*/ 4618 h 10005"/>
                  <a:gd name="connsiteX65" fmla="*/ 7624 w 10000"/>
                  <a:gd name="connsiteY65" fmla="*/ 4677 h 10005"/>
                  <a:gd name="connsiteX66" fmla="*/ 8176 w 10000"/>
                  <a:gd name="connsiteY66" fmla="*/ 4559 h 10005"/>
                  <a:gd name="connsiteX67" fmla="*/ 8287 w 10000"/>
                  <a:gd name="connsiteY67" fmla="*/ 4589 h 10005"/>
                  <a:gd name="connsiteX68" fmla="*/ 8563 w 10000"/>
                  <a:gd name="connsiteY68" fmla="*/ 5117 h 10005"/>
                  <a:gd name="connsiteX69" fmla="*/ 8728 w 10000"/>
                  <a:gd name="connsiteY69" fmla="*/ 5177 h 10005"/>
                  <a:gd name="connsiteX70" fmla="*/ 9116 w 10000"/>
                  <a:gd name="connsiteY70" fmla="*/ 5177 h 10005"/>
                  <a:gd name="connsiteX71" fmla="*/ 9281 w 10000"/>
                  <a:gd name="connsiteY71" fmla="*/ 5413 h 10005"/>
                  <a:gd name="connsiteX72" fmla="*/ 9336 w 10000"/>
                  <a:gd name="connsiteY72" fmla="*/ 5589 h 10005"/>
                  <a:gd name="connsiteX73" fmla="*/ 10000 w 10000"/>
                  <a:gd name="connsiteY73" fmla="*/ 6294 h 10005"/>
                  <a:gd name="connsiteX74" fmla="*/ 9724 w 10000"/>
                  <a:gd name="connsiteY74" fmla="*/ 6176 h 10005"/>
                  <a:gd name="connsiteX75" fmla="*/ 8949 w 10000"/>
                  <a:gd name="connsiteY75" fmla="*/ 6294 h 10005"/>
                  <a:gd name="connsiteX76" fmla="*/ 8563 w 10000"/>
                  <a:gd name="connsiteY76" fmla="*/ 5941 h 10005"/>
                  <a:gd name="connsiteX77" fmla="*/ 8287 w 10000"/>
                  <a:gd name="connsiteY77" fmla="*/ 5970 h 10005"/>
                  <a:gd name="connsiteX78" fmla="*/ 8506 w 10000"/>
                  <a:gd name="connsiteY78" fmla="*/ 6206 h 10005"/>
                  <a:gd name="connsiteX79" fmla="*/ 8563 w 10000"/>
                  <a:gd name="connsiteY79" fmla="*/ 6383 h 10005"/>
                  <a:gd name="connsiteX80" fmla="*/ 8009 w 10000"/>
                  <a:gd name="connsiteY80" fmla="*/ 6706 h 10005"/>
                  <a:gd name="connsiteX81" fmla="*/ 7901 w 10000"/>
                  <a:gd name="connsiteY81" fmla="*/ 6883 h 10005"/>
                  <a:gd name="connsiteX82" fmla="*/ 7845 w 10000"/>
                  <a:gd name="connsiteY82" fmla="*/ 7028 h 10005"/>
                  <a:gd name="connsiteX83" fmla="*/ 7789 w 10000"/>
                  <a:gd name="connsiteY83" fmla="*/ 7088 h 10005"/>
                  <a:gd name="connsiteX84" fmla="*/ 7678 w 10000"/>
                  <a:gd name="connsiteY84" fmla="*/ 7207 h 10005"/>
                  <a:gd name="connsiteX85" fmla="*/ 7347 w 10000"/>
                  <a:gd name="connsiteY85" fmla="*/ 7295 h 10005"/>
                  <a:gd name="connsiteX86" fmla="*/ 7456 w 10000"/>
                  <a:gd name="connsiteY86" fmla="*/ 7501 h 10005"/>
                  <a:gd name="connsiteX87" fmla="*/ 7402 w 10000"/>
                  <a:gd name="connsiteY87" fmla="*/ 7559 h 10005"/>
                  <a:gd name="connsiteX88" fmla="*/ 6961 w 10000"/>
                  <a:gd name="connsiteY88" fmla="*/ 7736 h 10005"/>
                  <a:gd name="connsiteX89" fmla="*/ 6519 w 10000"/>
                  <a:gd name="connsiteY89" fmla="*/ 7707 h 10005"/>
                  <a:gd name="connsiteX90" fmla="*/ 6906 w 10000"/>
                  <a:gd name="connsiteY90" fmla="*/ 7825 h 10005"/>
                  <a:gd name="connsiteX91" fmla="*/ 6906 w 10000"/>
                  <a:gd name="connsiteY91" fmla="*/ 8177 h 10005"/>
                  <a:gd name="connsiteX92" fmla="*/ 6407 w 10000"/>
                  <a:gd name="connsiteY92" fmla="*/ 8266 h 10005"/>
                  <a:gd name="connsiteX93" fmla="*/ 6298 w 10000"/>
                  <a:gd name="connsiteY93" fmla="*/ 8119 h 10005"/>
                  <a:gd name="connsiteX94" fmla="*/ 6241 w 10000"/>
                  <a:gd name="connsiteY94" fmla="*/ 8003 h 10005"/>
                  <a:gd name="connsiteX95" fmla="*/ 5747 w 10000"/>
                  <a:gd name="connsiteY95" fmla="*/ 8088 h 10005"/>
                  <a:gd name="connsiteX96" fmla="*/ 5967 w 10000"/>
                  <a:gd name="connsiteY96" fmla="*/ 8207 h 10005"/>
                  <a:gd name="connsiteX97" fmla="*/ 6131 w 10000"/>
                  <a:gd name="connsiteY97" fmla="*/ 8324 h 10005"/>
                  <a:gd name="connsiteX98" fmla="*/ 6353 w 10000"/>
                  <a:gd name="connsiteY98" fmla="*/ 8618 h 10005"/>
                  <a:gd name="connsiteX99" fmla="*/ 6628 w 10000"/>
                  <a:gd name="connsiteY99" fmla="*/ 8561 h 10005"/>
                  <a:gd name="connsiteX100" fmla="*/ 6850 w 10000"/>
                  <a:gd name="connsiteY100" fmla="*/ 8795 h 10005"/>
                  <a:gd name="connsiteX101" fmla="*/ 7014 w 10000"/>
                  <a:gd name="connsiteY101" fmla="*/ 8853 h 10005"/>
                  <a:gd name="connsiteX102" fmla="*/ 7402 w 10000"/>
                  <a:gd name="connsiteY102" fmla="*/ 8823 h 10005"/>
                  <a:gd name="connsiteX103" fmla="*/ 7568 w 10000"/>
                  <a:gd name="connsiteY103" fmla="*/ 8972 h 10005"/>
                  <a:gd name="connsiteX104" fmla="*/ 7735 w 10000"/>
                  <a:gd name="connsiteY104" fmla="*/ 9118 h 10005"/>
                  <a:gd name="connsiteX105" fmla="*/ 8506 w 10000"/>
                  <a:gd name="connsiteY105" fmla="*/ 8913 h 10005"/>
                  <a:gd name="connsiteX106" fmla="*/ 8506 w 10000"/>
                  <a:gd name="connsiteY106" fmla="*/ 8823 h 10005"/>
                  <a:gd name="connsiteX107" fmla="*/ 8287 w 10000"/>
                  <a:gd name="connsiteY107" fmla="*/ 8648 h 10005"/>
                  <a:gd name="connsiteX108" fmla="*/ 8563 w 10000"/>
                  <a:gd name="connsiteY108" fmla="*/ 8472 h 10005"/>
                  <a:gd name="connsiteX109" fmla="*/ 8396 w 10000"/>
                  <a:gd name="connsiteY109" fmla="*/ 8266 h 10005"/>
                  <a:gd name="connsiteX110" fmla="*/ 8563 w 10000"/>
                  <a:gd name="connsiteY110" fmla="*/ 8177 h 10005"/>
                  <a:gd name="connsiteX111" fmla="*/ 8784 w 10000"/>
                  <a:gd name="connsiteY111" fmla="*/ 8382 h 10005"/>
                  <a:gd name="connsiteX112" fmla="*/ 8675 w 10000"/>
                  <a:gd name="connsiteY112" fmla="*/ 8501 h 10005"/>
                  <a:gd name="connsiteX113" fmla="*/ 9170 w 10000"/>
                  <a:gd name="connsiteY113" fmla="*/ 8561 h 10005"/>
                  <a:gd name="connsiteX114" fmla="*/ 9390 w 10000"/>
                  <a:gd name="connsiteY114" fmla="*/ 8648 h 10005"/>
                  <a:gd name="connsiteX115" fmla="*/ 9281 w 10000"/>
                  <a:gd name="connsiteY115" fmla="*/ 9089 h 10005"/>
                  <a:gd name="connsiteX116" fmla="*/ 8728 w 10000"/>
                  <a:gd name="connsiteY116" fmla="*/ 9235 h 10005"/>
                  <a:gd name="connsiteX117" fmla="*/ 8287 w 10000"/>
                  <a:gd name="connsiteY117" fmla="*/ 9501 h 10005"/>
                  <a:gd name="connsiteX118" fmla="*/ 9060 w 10000"/>
                  <a:gd name="connsiteY118" fmla="*/ 10000 h 10005"/>
                  <a:gd name="connsiteX119" fmla="*/ 9724 w 10000"/>
                  <a:gd name="connsiteY119" fmla="*/ 9706 h 10005"/>
                  <a:gd name="connsiteX120" fmla="*/ 9724 w 10000"/>
                  <a:gd name="connsiteY120" fmla="*/ 9736 h 10005"/>
                  <a:gd name="connsiteX121" fmla="*/ 9612 w 10000"/>
                  <a:gd name="connsiteY121" fmla="*/ 9766 h 10005"/>
                  <a:gd name="connsiteX122" fmla="*/ 9502 w 10000"/>
                  <a:gd name="connsiteY122" fmla="*/ 9797 h 10005"/>
                  <a:gd name="connsiteX0" fmla="*/ 8563 w 10000"/>
                  <a:gd name="connsiteY0" fmla="*/ 4382 h 9797"/>
                  <a:gd name="connsiteX1" fmla="*/ 8120 w 10000"/>
                  <a:gd name="connsiteY1" fmla="*/ 4382 h 9797"/>
                  <a:gd name="connsiteX2" fmla="*/ 7678 w 10000"/>
                  <a:gd name="connsiteY2" fmla="*/ 4500 h 9797"/>
                  <a:gd name="connsiteX3" fmla="*/ 7181 w 10000"/>
                  <a:gd name="connsiteY3" fmla="*/ 4470 h 9797"/>
                  <a:gd name="connsiteX4" fmla="*/ 7181 w 10000"/>
                  <a:gd name="connsiteY4" fmla="*/ 3912 h 9797"/>
                  <a:gd name="connsiteX5" fmla="*/ 7456 w 10000"/>
                  <a:gd name="connsiteY5" fmla="*/ 3883 h 9797"/>
                  <a:gd name="connsiteX6" fmla="*/ 7292 w 10000"/>
                  <a:gd name="connsiteY6" fmla="*/ 3735 h 9797"/>
                  <a:gd name="connsiteX7" fmla="*/ 7292 w 10000"/>
                  <a:gd name="connsiteY7" fmla="*/ 3501 h 9797"/>
                  <a:gd name="connsiteX8" fmla="*/ 7347 w 10000"/>
                  <a:gd name="connsiteY8" fmla="*/ 3355 h 9797"/>
                  <a:gd name="connsiteX9" fmla="*/ 6796 w 10000"/>
                  <a:gd name="connsiteY9" fmla="*/ 3118 h 9797"/>
                  <a:gd name="connsiteX10" fmla="*/ 6241 w 10000"/>
                  <a:gd name="connsiteY10" fmla="*/ 2854 h 9797"/>
                  <a:gd name="connsiteX11" fmla="*/ 5967 w 10000"/>
                  <a:gd name="connsiteY11" fmla="*/ 2676 h 9797"/>
                  <a:gd name="connsiteX12" fmla="*/ 5579 w 10000"/>
                  <a:gd name="connsiteY12" fmla="*/ 2619 h 9797"/>
                  <a:gd name="connsiteX13" fmla="*/ 5139 w 10000"/>
                  <a:gd name="connsiteY13" fmla="*/ 2648 h 9797"/>
                  <a:gd name="connsiteX14" fmla="*/ 4695 w 10000"/>
                  <a:gd name="connsiteY14" fmla="*/ 2559 h 9797"/>
                  <a:gd name="connsiteX15" fmla="*/ 4143 w 10000"/>
                  <a:gd name="connsiteY15" fmla="*/ 1852 h 9797"/>
                  <a:gd name="connsiteX16" fmla="*/ 3978 w 10000"/>
                  <a:gd name="connsiteY16" fmla="*/ 1677 h 9797"/>
                  <a:gd name="connsiteX17" fmla="*/ 3811 w 10000"/>
                  <a:gd name="connsiteY17" fmla="*/ 1265 h 9797"/>
                  <a:gd name="connsiteX18" fmla="*/ 3591 w 10000"/>
                  <a:gd name="connsiteY18" fmla="*/ 882 h 9797"/>
                  <a:gd name="connsiteX19" fmla="*/ 2928 w 10000"/>
                  <a:gd name="connsiteY19" fmla="*/ 618 h 9797"/>
                  <a:gd name="connsiteX20" fmla="*/ 2539 w 10000"/>
                  <a:gd name="connsiteY20" fmla="*/ 58 h 9797"/>
                  <a:gd name="connsiteX21" fmla="*/ 2043 w 10000"/>
                  <a:gd name="connsiteY21" fmla="*/ 58 h 9797"/>
                  <a:gd name="connsiteX22" fmla="*/ 1822 w 10000"/>
                  <a:gd name="connsiteY22" fmla="*/ 177 h 9797"/>
                  <a:gd name="connsiteX23" fmla="*/ 1769 w 10000"/>
                  <a:gd name="connsiteY23" fmla="*/ 0 h 9797"/>
                  <a:gd name="connsiteX24" fmla="*/ 1049 w 10000"/>
                  <a:gd name="connsiteY24" fmla="*/ 117 h 9797"/>
                  <a:gd name="connsiteX25" fmla="*/ 1822 w 10000"/>
                  <a:gd name="connsiteY25" fmla="*/ 236 h 9797"/>
                  <a:gd name="connsiteX26" fmla="*/ 1769 w 10000"/>
                  <a:gd name="connsiteY26" fmla="*/ 499 h 9797"/>
                  <a:gd name="connsiteX27" fmla="*/ 1933 w 10000"/>
                  <a:gd name="connsiteY27" fmla="*/ 852 h 9797"/>
                  <a:gd name="connsiteX28" fmla="*/ 2099 w 10000"/>
                  <a:gd name="connsiteY28" fmla="*/ 1058 h 9797"/>
                  <a:gd name="connsiteX29" fmla="*/ 1822 w 10000"/>
                  <a:gd name="connsiteY29" fmla="*/ 1441 h 9797"/>
                  <a:gd name="connsiteX30" fmla="*/ 1604 w 10000"/>
                  <a:gd name="connsiteY30" fmla="*/ 1441 h 9797"/>
                  <a:gd name="connsiteX31" fmla="*/ 1380 w 10000"/>
                  <a:gd name="connsiteY31" fmla="*/ 1706 h 9797"/>
                  <a:gd name="connsiteX32" fmla="*/ 1769 w 10000"/>
                  <a:gd name="connsiteY32" fmla="*/ 1823 h 9797"/>
                  <a:gd name="connsiteX33" fmla="*/ 1271 w 10000"/>
                  <a:gd name="connsiteY33" fmla="*/ 1794 h 9797"/>
                  <a:gd name="connsiteX34" fmla="*/ 1049 w 10000"/>
                  <a:gd name="connsiteY34" fmla="*/ 2146 h 9797"/>
                  <a:gd name="connsiteX35" fmla="*/ 994 w 10000"/>
                  <a:gd name="connsiteY35" fmla="*/ 2206 h 9797"/>
                  <a:gd name="connsiteX36" fmla="*/ 773 w 10000"/>
                  <a:gd name="connsiteY36" fmla="*/ 2589 h 9797"/>
                  <a:gd name="connsiteX37" fmla="*/ 1106 w 10000"/>
                  <a:gd name="connsiteY37" fmla="*/ 2676 h 9797"/>
                  <a:gd name="connsiteX38" fmla="*/ 663 w 10000"/>
                  <a:gd name="connsiteY38" fmla="*/ 2971 h 9797"/>
                  <a:gd name="connsiteX39" fmla="*/ 110 w 10000"/>
                  <a:gd name="connsiteY39" fmla="*/ 3295 h 9797"/>
                  <a:gd name="connsiteX40" fmla="*/ 0 w 10000"/>
                  <a:gd name="connsiteY40" fmla="*/ 3471 h 9797"/>
                  <a:gd name="connsiteX41" fmla="*/ 277 w 10000"/>
                  <a:gd name="connsiteY41" fmla="*/ 3853 h 9797"/>
                  <a:gd name="connsiteX42" fmla="*/ 0 w 10000"/>
                  <a:gd name="connsiteY42" fmla="*/ 4207 h 9797"/>
                  <a:gd name="connsiteX43" fmla="*/ 56 w 10000"/>
                  <a:gd name="connsiteY43" fmla="*/ 4589 h 9797"/>
                  <a:gd name="connsiteX44" fmla="*/ 222 w 10000"/>
                  <a:gd name="connsiteY44" fmla="*/ 4708 h 9797"/>
                  <a:gd name="connsiteX45" fmla="*/ 552 w 10000"/>
                  <a:gd name="connsiteY45" fmla="*/ 4677 h 9797"/>
                  <a:gd name="connsiteX46" fmla="*/ 1216 w 10000"/>
                  <a:gd name="connsiteY46" fmla="*/ 4737 h 9797"/>
                  <a:gd name="connsiteX47" fmla="*/ 1769 w 10000"/>
                  <a:gd name="connsiteY47" fmla="*/ 4618 h 9797"/>
                  <a:gd name="connsiteX48" fmla="*/ 2377 w 10000"/>
                  <a:gd name="connsiteY48" fmla="*/ 4618 h 9797"/>
                  <a:gd name="connsiteX49" fmla="*/ 2762 w 10000"/>
                  <a:gd name="connsiteY49" fmla="*/ 4500 h 9797"/>
                  <a:gd name="connsiteX50" fmla="*/ 2872 w 10000"/>
                  <a:gd name="connsiteY50" fmla="*/ 4529 h 9797"/>
                  <a:gd name="connsiteX51" fmla="*/ 2707 w 10000"/>
                  <a:gd name="connsiteY51" fmla="*/ 4589 h 9797"/>
                  <a:gd name="connsiteX52" fmla="*/ 3093 w 10000"/>
                  <a:gd name="connsiteY52" fmla="*/ 4854 h 9797"/>
                  <a:gd name="connsiteX53" fmla="*/ 3370 w 10000"/>
                  <a:gd name="connsiteY53" fmla="*/ 4794 h 9797"/>
                  <a:gd name="connsiteX54" fmla="*/ 3757 w 10000"/>
                  <a:gd name="connsiteY54" fmla="*/ 4910 h 9797"/>
                  <a:gd name="connsiteX55" fmla="*/ 4252 w 10000"/>
                  <a:gd name="connsiteY55" fmla="*/ 4882 h 9797"/>
                  <a:gd name="connsiteX56" fmla="*/ 5082 w 10000"/>
                  <a:gd name="connsiteY56" fmla="*/ 4971 h 9797"/>
                  <a:gd name="connsiteX57" fmla="*/ 5301 w 10000"/>
                  <a:gd name="connsiteY57" fmla="*/ 5032 h 9797"/>
                  <a:gd name="connsiteX58" fmla="*/ 6076 w 10000"/>
                  <a:gd name="connsiteY58" fmla="*/ 4882 h 9797"/>
                  <a:gd name="connsiteX59" fmla="*/ 6187 w 10000"/>
                  <a:gd name="connsiteY59" fmla="*/ 4971 h 9797"/>
                  <a:gd name="connsiteX60" fmla="*/ 6407 w 10000"/>
                  <a:gd name="connsiteY60" fmla="*/ 4854 h 9797"/>
                  <a:gd name="connsiteX61" fmla="*/ 6519 w 10000"/>
                  <a:gd name="connsiteY61" fmla="*/ 5003 h 9797"/>
                  <a:gd name="connsiteX62" fmla="*/ 7292 w 10000"/>
                  <a:gd name="connsiteY62" fmla="*/ 4823 h 9797"/>
                  <a:gd name="connsiteX63" fmla="*/ 7292 w 10000"/>
                  <a:gd name="connsiteY63" fmla="*/ 4647 h 9797"/>
                  <a:gd name="connsiteX64" fmla="*/ 7456 w 10000"/>
                  <a:gd name="connsiteY64" fmla="*/ 4618 h 9797"/>
                  <a:gd name="connsiteX65" fmla="*/ 7624 w 10000"/>
                  <a:gd name="connsiteY65" fmla="*/ 4677 h 9797"/>
                  <a:gd name="connsiteX66" fmla="*/ 8176 w 10000"/>
                  <a:gd name="connsiteY66" fmla="*/ 4559 h 9797"/>
                  <a:gd name="connsiteX67" fmla="*/ 8287 w 10000"/>
                  <a:gd name="connsiteY67" fmla="*/ 4589 h 9797"/>
                  <a:gd name="connsiteX68" fmla="*/ 8563 w 10000"/>
                  <a:gd name="connsiteY68" fmla="*/ 5117 h 9797"/>
                  <a:gd name="connsiteX69" fmla="*/ 8728 w 10000"/>
                  <a:gd name="connsiteY69" fmla="*/ 5177 h 9797"/>
                  <a:gd name="connsiteX70" fmla="*/ 9116 w 10000"/>
                  <a:gd name="connsiteY70" fmla="*/ 5177 h 9797"/>
                  <a:gd name="connsiteX71" fmla="*/ 9281 w 10000"/>
                  <a:gd name="connsiteY71" fmla="*/ 5413 h 9797"/>
                  <a:gd name="connsiteX72" fmla="*/ 9336 w 10000"/>
                  <a:gd name="connsiteY72" fmla="*/ 5589 h 9797"/>
                  <a:gd name="connsiteX73" fmla="*/ 10000 w 10000"/>
                  <a:gd name="connsiteY73" fmla="*/ 6294 h 9797"/>
                  <a:gd name="connsiteX74" fmla="*/ 9724 w 10000"/>
                  <a:gd name="connsiteY74" fmla="*/ 6176 h 9797"/>
                  <a:gd name="connsiteX75" fmla="*/ 8949 w 10000"/>
                  <a:gd name="connsiteY75" fmla="*/ 6294 h 9797"/>
                  <a:gd name="connsiteX76" fmla="*/ 8563 w 10000"/>
                  <a:gd name="connsiteY76" fmla="*/ 5941 h 9797"/>
                  <a:gd name="connsiteX77" fmla="*/ 8287 w 10000"/>
                  <a:gd name="connsiteY77" fmla="*/ 5970 h 9797"/>
                  <a:gd name="connsiteX78" fmla="*/ 8506 w 10000"/>
                  <a:gd name="connsiteY78" fmla="*/ 6206 h 9797"/>
                  <a:gd name="connsiteX79" fmla="*/ 8563 w 10000"/>
                  <a:gd name="connsiteY79" fmla="*/ 6383 h 9797"/>
                  <a:gd name="connsiteX80" fmla="*/ 8009 w 10000"/>
                  <a:gd name="connsiteY80" fmla="*/ 6706 h 9797"/>
                  <a:gd name="connsiteX81" fmla="*/ 7901 w 10000"/>
                  <a:gd name="connsiteY81" fmla="*/ 6883 h 9797"/>
                  <a:gd name="connsiteX82" fmla="*/ 7845 w 10000"/>
                  <a:gd name="connsiteY82" fmla="*/ 7028 h 9797"/>
                  <a:gd name="connsiteX83" fmla="*/ 7789 w 10000"/>
                  <a:gd name="connsiteY83" fmla="*/ 7088 h 9797"/>
                  <a:gd name="connsiteX84" fmla="*/ 7678 w 10000"/>
                  <a:gd name="connsiteY84" fmla="*/ 7207 h 9797"/>
                  <a:gd name="connsiteX85" fmla="*/ 7347 w 10000"/>
                  <a:gd name="connsiteY85" fmla="*/ 7295 h 9797"/>
                  <a:gd name="connsiteX86" fmla="*/ 7456 w 10000"/>
                  <a:gd name="connsiteY86" fmla="*/ 7501 h 9797"/>
                  <a:gd name="connsiteX87" fmla="*/ 7402 w 10000"/>
                  <a:gd name="connsiteY87" fmla="*/ 7559 h 9797"/>
                  <a:gd name="connsiteX88" fmla="*/ 6961 w 10000"/>
                  <a:gd name="connsiteY88" fmla="*/ 7736 h 9797"/>
                  <a:gd name="connsiteX89" fmla="*/ 6519 w 10000"/>
                  <a:gd name="connsiteY89" fmla="*/ 7707 h 9797"/>
                  <a:gd name="connsiteX90" fmla="*/ 6906 w 10000"/>
                  <a:gd name="connsiteY90" fmla="*/ 7825 h 9797"/>
                  <a:gd name="connsiteX91" fmla="*/ 6906 w 10000"/>
                  <a:gd name="connsiteY91" fmla="*/ 8177 h 9797"/>
                  <a:gd name="connsiteX92" fmla="*/ 6407 w 10000"/>
                  <a:gd name="connsiteY92" fmla="*/ 8266 h 9797"/>
                  <a:gd name="connsiteX93" fmla="*/ 6298 w 10000"/>
                  <a:gd name="connsiteY93" fmla="*/ 8119 h 9797"/>
                  <a:gd name="connsiteX94" fmla="*/ 6241 w 10000"/>
                  <a:gd name="connsiteY94" fmla="*/ 8003 h 9797"/>
                  <a:gd name="connsiteX95" fmla="*/ 5747 w 10000"/>
                  <a:gd name="connsiteY95" fmla="*/ 8088 h 9797"/>
                  <a:gd name="connsiteX96" fmla="*/ 5967 w 10000"/>
                  <a:gd name="connsiteY96" fmla="*/ 8207 h 9797"/>
                  <a:gd name="connsiteX97" fmla="*/ 6131 w 10000"/>
                  <a:gd name="connsiteY97" fmla="*/ 8324 h 9797"/>
                  <a:gd name="connsiteX98" fmla="*/ 6353 w 10000"/>
                  <a:gd name="connsiteY98" fmla="*/ 8618 h 9797"/>
                  <a:gd name="connsiteX99" fmla="*/ 6628 w 10000"/>
                  <a:gd name="connsiteY99" fmla="*/ 8561 h 9797"/>
                  <a:gd name="connsiteX100" fmla="*/ 6850 w 10000"/>
                  <a:gd name="connsiteY100" fmla="*/ 8795 h 9797"/>
                  <a:gd name="connsiteX101" fmla="*/ 7014 w 10000"/>
                  <a:gd name="connsiteY101" fmla="*/ 8853 h 9797"/>
                  <a:gd name="connsiteX102" fmla="*/ 7402 w 10000"/>
                  <a:gd name="connsiteY102" fmla="*/ 8823 h 9797"/>
                  <a:gd name="connsiteX103" fmla="*/ 7568 w 10000"/>
                  <a:gd name="connsiteY103" fmla="*/ 8972 h 9797"/>
                  <a:gd name="connsiteX104" fmla="*/ 7735 w 10000"/>
                  <a:gd name="connsiteY104" fmla="*/ 9118 h 9797"/>
                  <a:gd name="connsiteX105" fmla="*/ 8506 w 10000"/>
                  <a:gd name="connsiteY105" fmla="*/ 8913 h 9797"/>
                  <a:gd name="connsiteX106" fmla="*/ 8506 w 10000"/>
                  <a:gd name="connsiteY106" fmla="*/ 8823 h 9797"/>
                  <a:gd name="connsiteX107" fmla="*/ 8287 w 10000"/>
                  <a:gd name="connsiteY107" fmla="*/ 8648 h 9797"/>
                  <a:gd name="connsiteX108" fmla="*/ 8563 w 10000"/>
                  <a:gd name="connsiteY108" fmla="*/ 8472 h 9797"/>
                  <a:gd name="connsiteX109" fmla="*/ 8396 w 10000"/>
                  <a:gd name="connsiteY109" fmla="*/ 8266 h 9797"/>
                  <a:gd name="connsiteX110" fmla="*/ 8563 w 10000"/>
                  <a:gd name="connsiteY110" fmla="*/ 8177 h 9797"/>
                  <a:gd name="connsiteX111" fmla="*/ 8784 w 10000"/>
                  <a:gd name="connsiteY111" fmla="*/ 8382 h 9797"/>
                  <a:gd name="connsiteX112" fmla="*/ 8675 w 10000"/>
                  <a:gd name="connsiteY112" fmla="*/ 8501 h 9797"/>
                  <a:gd name="connsiteX113" fmla="*/ 9170 w 10000"/>
                  <a:gd name="connsiteY113" fmla="*/ 8561 h 9797"/>
                  <a:gd name="connsiteX114" fmla="*/ 9390 w 10000"/>
                  <a:gd name="connsiteY114" fmla="*/ 8648 h 9797"/>
                  <a:gd name="connsiteX115" fmla="*/ 9281 w 10000"/>
                  <a:gd name="connsiteY115" fmla="*/ 9089 h 9797"/>
                  <a:gd name="connsiteX116" fmla="*/ 8728 w 10000"/>
                  <a:gd name="connsiteY116" fmla="*/ 9235 h 9797"/>
                  <a:gd name="connsiteX117" fmla="*/ 8287 w 10000"/>
                  <a:gd name="connsiteY117" fmla="*/ 9501 h 9797"/>
                  <a:gd name="connsiteX118" fmla="*/ 9724 w 10000"/>
                  <a:gd name="connsiteY118" fmla="*/ 9706 h 9797"/>
                  <a:gd name="connsiteX119" fmla="*/ 9724 w 10000"/>
                  <a:gd name="connsiteY119" fmla="*/ 9736 h 9797"/>
                  <a:gd name="connsiteX120" fmla="*/ 9612 w 10000"/>
                  <a:gd name="connsiteY120" fmla="*/ 9766 h 9797"/>
                  <a:gd name="connsiteX121" fmla="*/ 9502 w 10000"/>
                  <a:gd name="connsiteY121" fmla="*/ 9797 h 9797"/>
                  <a:gd name="connsiteX0" fmla="*/ 8563 w 10000"/>
                  <a:gd name="connsiteY0" fmla="*/ 4473 h 9968"/>
                  <a:gd name="connsiteX1" fmla="*/ 8120 w 10000"/>
                  <a:gd name="connsiteY1" fmla="*/ 4473 h 9968"/>
                  <a:gd name="connsiteX2" fmla="*/ 7678 w 10000"/>
                  <a:gd name="connsiteY2" fmla="*/ 4593 h 9968"/>
                  <a:gd name="connsiteX3" fmla="*/ 7181 w 10000"/>
                  <a:gd name="connsiteY3" fmla="*/ 4563 h 9968"/>
                  <a:gd name="connsiteX4" fmla="*/ 7181 w 10000"/>
                  <a:gd name="connsiteY4" fmla="*/ 3993 h 9968"/>
                  <a:gd name="connsiteX5" fmla="*/ 7456 w 10000"/>
                  <a:gd name="connsiteY5" fmla="*/ 3963 h 9968"/>
                  <a:gd name="connsiteX6" fmla="*/ 7292 w 10000"/>
                  <a:gd name="connsiteY6" fmla="*/ 3812 h 9968"/>
                  <a:gd name="connsiteX7" fmla="*/ 7292 w 10000"/>
                  <a:gd name="connsiteY7" fmla="*/ 3574 h 9968"/>
                  <a:gd name="connsiteX8" fmla="*/ 7347 w 10000"/>
                  <a:gd name="connsiteY8" fmla="*/ 3425 h 9968"/>
                  <a:gd name="connsiteX9" fmla="*/ 6796 w 10000"/>
                  <a:gd name="connsiteY9" fmla="*/ 3183 h 9968"/>
                  <a:gd name="connsiteX10" fmla="*/ 6241 w 10000"/>
                  <a:gd name="connsiteY10" fmla="*/ 2913 h 9968"/>
                  <a:gd name="connsiteX11" fmla="*/ 5967 w 10000"/>
                  <a:gd name="connsiteY11" fmla="*/ 2731 h 9968"/>
                  <a:gd name="connsiteX12" fmla="*/ 5579 w 10000"/>
                  <a:gd name="connsiteY12" fmla="*/ 2673 h 9968"/>
                  <a:gd name="connsiteX13" fmla="*/ 5139 w 10000"/>
                  <a:gd name="connsiteY13" fmla="*/ 2703 h 9968"/>
                  <a:gd name="connsiteX14" fmla="*/ 4695 w 10000"/>
                  <a:gd name="connsiteY14" fmla="*/ 2612 h 9968"/>
                  <a:gd name="connsiteX15" fmla="*/ 4143 w 10000"/>
                  <a:gd name="connsiteY15" fmla="*/ 1890 h 9968"/>
                  <a:gd name="connsiteX16" fmla="*/ 3978 w 10000"/>
                  <a:gd name="connsiteY16" fmla="*/ 1712 h 9968"/>
                  <a:gd name="connsiteX17" fmla="*/ 3811 w 10000"/>
                  <a:gd name="connsiteY17" fmla="*/ 1291 h 9968"/>
                  <a:gd name="connsiteX18" fmla="*/ 3591 w 10000"/>
                  <a:gd name="connsiteY18" fmla="*/ 900 h 9968"/>
                  <a:gd name="connsiteX19" fmla="*/ 2928 w 10000"/>
                  <a:gd name="connsiteY19" fmla="*/ 631 h 9968"/>
                  <a:gd name="connsiteX20" fmla="*/ 2539 w 10000"/>
                  <a:gd name="connsiteY20" fmla="*/ 59 h 9968"/>
                  <a:gd name="connsiteX21" fmla="*/ 2043 w 10000"/>
                  <a:gd name="connsiteY21" fmla="*/ 59 h 9968"/>
                  <a:gd name="connsiteX22" fmla="*/ 1822 w 10000"/>
                  <a:gd name="connsiteY22" fmla="*/ 181 h 9968"/>
                  <a:gd name="connsiteX23" fmla="*/ 1769 w 10000"/>
                  <a:gd name="connsiteY23" fmla="*/ 0 h 9968"/>
                  <a:gd name="connsiteX24" fmla="*/ 1049 w 10000"/>
                  <a:gd name="connsiteY24" fmla="*/ 119 h 9968"/>
                  <a:gd name="connsiteX25" fmla="*/ 1822 w 10000"/>
                  <a:gd name="connsiteY25" fmla="*/ 241 h 9968"/>
                  <a:gd name="connsiteX26" fmla="*/ 1769 w 10000"/>
                  <a:gd name="connsiteY26" fmla="*/ 509 h 9968"/>
                  <a:gd name="connsiteX27" fmla="*/ 1933 w 10000"/>
                  <a:gd name="connsiteY27" fmla="*/ 870 h 9968"/>
                  <a:gd name="connsiteX28" fmla="*/ 2099 w 10000"/>
                  <a:gd name="connsiteY28" fmla="*/ 1080 h 9968"/>
                  <a:gd name="connsiteX29" fmla="*/ 1822 w 10000"/>
                  <a:gd name="connsiteY29" fmla="*/ 1471 h 9968"/>
                  <a:gd name="connsiteX30" fmla="*/ 1604 w 10000"/>
                  <a:gd name="connsiteY30" fmla="*/ 1471 h 9968"/>
                  <a:gd name="connsiteX31" fmla="*/ 1380 w 10000"/>
                  <a:gd name="connsiteY31" fmla="*/ 1741 h 9968"/>
                  <a:gd name="connsiteX32" fmla="*/ 1769 w 10000"/>
                  <a:gd name="connsiteY32" fmla="*/ 1861 h 9968"/>
                  <a:gd name="connsiteX33" fmla="*/ 1271 w 10000"/>
                  <a:gd name="connsiteY33" fmla="*/ 1831 h 9968"/>
                  <a:gd name="connsiteX34" fmla="*/ 1049 w 10000"/>
                  <a:gd name="connsiteY34" fmla="*/ 2190 h 9968"/>
                  <a:gd name="connsiteX35" fmla="*/ 994 w 10000"/>
                  <a:gd name="connsiteY35" fmla="*/ 2252 h 9968"/>
                  <a:gd name="connsiteX36" fmla="*/ 773 w 10000"/>
                  <a:gd name="connsiteY36" fmla="*/ 2643 h 9968"/>
                  <a:gd name="connsiteX37" fmla="*/ 1106 w 10000"/>
                  <a:gd name="connsiteY37" fmla="*/ 2731 h 9968"/>
                  <a:gd name="connsiteX38" fmla="*/ 663 w 10000"/>
                  <a:gd name="connsiteY38" fmla="*/ 3033 h 9968"/>
                  <a:gd name="connsiteX39" fmla="*/ 110 w 10000"/>
                  <a:gd name="connsiteY39" fmla="*/ 3363 h 9968"/>
                  <a:gd name="connsiteX40" fmla="*/ 0 w 10000"/>
                  <a:gd name="connsiteY40" fmla="*/ 3543 h 9968"/>
                  <a:gd name="connsiteX41" fmla="*/ 277 w 10000"/>
                  <a:gd name="connsiteY41" fmla="*/ 3933 h 9968"/>
                  <a:gd name="connsiteX42" fmla="*/ 0 w 10000"/>
                  <a:gd name="connsiteY42" fmla="*/ 4294 h 9968"/>
                  <a:gd name="connsiteX43" fmla="*/ 56 w 10000"/>
                  <a:gd name="connsiteY43" fmla="*/ 4684 h 9968"/>
                  <a:gd name="connsiteX44" fmla="*/ 222 w 10000"/>
                  <a:gd name="connsiteY44" fmla="*/ 4806 h 9968"/>
                  <a:gd name="connsiteX45" fmla="*/ 552 w 10000"/>
                  <a:gd name="connsiteY45" fmla="*/ 4774 h 9968"/>
                  <a:gd name="connsiteX46" fmla="*/ 1216 w 10000"/>
                  <a:gd name="connsiteY46" fmla="*/ 4835 h 9968"/>
                  <a:gd name="connsiteX47" fmla="*/ 1769 w 10000"/>
                  <a:gd name="connsiteY47" fmla="*/ 4714 h 9968"/>
                  <a:gd name="connsiteX48" fmla="*/ 2377 w 10000"/>
                  <a:gd name="connsiteY48" fmla="*/ 4714 h 9968"/>
                  <a:gd name="connsiteX49" fmla="*/ 2762 w 10000"/>
                  <a:gd name="connsiteY49" fmla="*/ 4593 h 9968"/>
                  <a:gd name="connsiteX50" fmla="*/ 2872 w 10000"/>
                  <a:gd name="connsiteY50" fmla="*/ 4623 h 9968"/>
                  <a:gd name="connsiteX51" fmla="*/ 2707 w 10000"/>
                  <a:gd name="connsiteY51" fmla="*/ 4684 h 9968"/>
                  <a:gd name="connsiteX52" fmla="*/ 3093 w 10000"/>
                  <a:gd name="connsiteY52" fmla="*/ 4955 h 9968"/>
                  <a:gd name="connsiteX53" fmla="*/ 3370 w 10000"/>
                  <a:gd name="connsiteY53" fmla="*/ 4893 h 9968"/>
                  <a:gd name="connsiteX54" fmla="*/ 3757 w 10000"/>
                  <a:gd name="connsiteY54" fmla="*/ 5012 h 9968"/>
                  <a:gd name="connsiteX55" fmla="*/ 4252 w 10000"/>
                  <a:gd name="connsiteY55" fmla="*/ 4983 h 9968"/>
                  <a:gd name="connsiteX56" fmla="*/ 5082 w 10000"/>
                  <a:gd name="connsiteY56" fmla="*/ 5074 h 9968"/>
                  <a:gd name="connsiteX57" fmla="*/ 5301 w 10000"/>
                  <a:gd name="connsiteY57" fmla="*/ 5136 h 9968"/>
                  <a:gd name="connsiteX58" fmla="*/ 6076 w 10000"/>
                  <a:gd name="connsiteY58" fmla="*/ 4983 h 9968"/>
                  <a:gd name="connsiteX59" fmla="*/ 6187 w 10000"/>
                  <a:gd name="connsiteY59" fmla="*/ 5074 h 9968"/>
                  <a:gd name="connsiteX60" fmla="*/ 6407 w 10000"/>
                  <a:gd name="connsiteY60" fmla="*/ 4955 h 9968"/>
                  <a:gd name="connsiteX61" fmla="*/ 6519 w 10000"/>
                  <a:gd name="connsiteY61" fmla="*/ 5107 h 9968"/>
                  <a:gd name="connsiteX62" fmla="*/ 7292 w 10000"/>
                  <a:gd name="connsiteY62" fmla="*/ 4923 h 9968"/>
                  <a:gd name="connsiteX63" fmla="*/ 7292 w 10000"/>
                  <a:gd name="connsiteY63" fmla="*/ 4743 h 9968"/>
                  <a:gd name="connsiteX64" fmla="*/ 7456 w 10000"/>
                  <a:gd name="connsiteY64" fmla="*/ 4714 h 9968"/>
                  <a:gd name="connsiteX65" fmla="*/ 7624 w 10000"/>
                  <a:gd name="connsiteY65" fmla="*/ 4774 h 9968"/>
                  <a:gd name="connsiteX66" fmla="*/ 8176 w 10000"/>
                  <a:gd name="connsiteY66" fmla="*/ 4653 h 9968"/>
                  <a:gd name="connsiteX67" fmla="*/ 8287 w 10000"/>
                  <a:gd name="connsiteY67" fmla="*/ 4684 h 9968"/>
                  <a:gd name="connsiteX68" fmla="*/ 8563 w 10000"/>
                  <a:gd name="connsiteY68" fmla="*/ 5223 h 9968"/>
                  <a:gd name="connsiteX69" fmla="*/ 8728 w 10000"/>
                  <a:gd name="connsiteY69" fmla="*/ 5284 h 9968"/>
                  <a:gd name="connsiteX70" fmla="*/ 9116 w 10000"/>
                  <a:gd name="connsiteY70" fmla="*/ 5284 h 9968"/>
                  <a:gd name="connsiteX71" fmla="*/ 9281 w 10000"/>
                  <a:gd name="connsiteY71" fmla="*/ 5525 h 9968"/>
                  <a:gd name="connsiteX72" fmla="*/ 9336 w 10000"/>
                  <a:gd name="connsiteY72" fmla="*/ 5705 h 9968"/>
                  <a:gd name="connsiteX73" fmla="*/ 10000 w 10000"/>
                  <a:gd name="connsiteY73" fmla="*/ 6424 h 9968"/>
                  <a:gd name="connsiteX74" fmla="*/ 9724 w 10000"/>
                  <a:gd name="connsiteY74" fmla="*/ 6304 h 9968"/>
                  <a:gd name="connsiteX75" fmla="*/ 8949 w 10000"/>
                  <a:gd name="connsiteY75" fmla="*/ 6424 h 9968"/>
                  <a:gd name="connsiteX76" fmla="*/ 8563 w 10000"/>
                  <a:gd name="connsiteY76" fmla="*/ 6064 h 9968"/>
                  <a:gd name="connsiteX77" fmla="*/ 8287 w 10000"/>
                  <a:gd name="connsiteY77" fmla="*/ 6094 h 9968"/>
                  <a:gd name="connsiteX78" fmla="*/ 8506 w 10000"/>
                  <a:gd name="connsiteY78" fmla="*/ 6335 h 9968"/>
                  <a:gd name="connsiteX79" fmla="*/ 8563 w 10000"/>
                  <a:gd name="connsiteY79" fmla="*/ 6515 h 9968"/>
                  <a:gd name="connsiteX80" fmla="*/ 8009 w 10000"/>
                  <a:gd name="connsiteY80" fmla="*/ 6845 h 9968"/>
                  <a:gd name="connsiteX81" fmla="*/ 7901 w 10000"/>
                  <a:gd name="connsiteY81" fmla="*/ 7026 h 9968"/>
                  <a:gd name="connsiteX82" fmla="*/ 7845 w 10000"/>
                  <a:gd name="connsiteY82" fmla="*/ 7174 h 9968"/>
                  <a:gd name="connsiteX83" fmla="*/ 7789 w 10000"/>
                  <a:gd name="connsiteY83" fmla="*/ 7235 h 9968"/>
                  <a:gd name="connsiteX84" fmla="*/ 7678 w 10000"/>
                  <a:gd name="connsiteY84" fmla="*/ 7356 h 9968"/>
                  <a:gd name="connsiteX85" fmla="*/ 7347 w 10000"/>
                  <a:gd name="connsiteY85" fmla="*/ 7446 h 9968"/>
                  <a:gd name="connsiteX86" fmla="*/ 7456 w 10000"/>
                  <a:gd name="connsiteY86" fmla="*/ 7656 h 9968"/>
                  <a:gd name="connsiteX87" fmla="*/ 7402 w 10000"/>
                  <a:gd name="connsiteY87" fmla="*/ 7716 h 9968"/>
                  <a:gd name="connsiteX88" fmla="*/ 6961 w 10000"/>
                  <a:gd name="connsiteY88" fmla="*/ 7896 h 9968"/>
                  <a:gd name="connsiteX89" fmla="*/ 6519 w 10000"/>
                  <a:gd name="connsiteY89" fmla="*/ 7867 h 9968"/>
                  <a:gd name="connsiteX90" fmla="*/ 6906 w 10000"/>
                  <a:gd name="connsiteY90" fmla="*/ 7987 h 9968"/>
                  <a:gd name="connsiteX91" fmla="*/ 6906 w 10000"/>
                  <a:gd name="connsiteY91" fmla="*/ 8346 h 9968"/>
                  <a:gd name="connsiteX92" fmla="*/ 6407 w 10000"/>
                  <a:gd name="connsiteY92" fmla="*/ 8437 h 9968"/>
                  <a:gd name="connsiteX93" fmla="*/ 6298 w 10000"/>
                  <a:gd name="connsiteY93" fmla="*/ 8287 h 9968"/>
                  <a:gd name="connsiteX94" fmla="*/ 6241 w 10000"/>
                  <a:gd name="connsiteY94" fmla="*/ 8169 h 9968"/>
                  <a:gd name="connsiteX95" fmla="*/ 5747 w 10000"/>
                  <a:gd name="connsiteY95" fmla="*/ 8256 h 9968"/>
                  <a:gd name="connsiteX96" fmla="*/ 5967 w 10000"/>
                  <a:gd name="connsiteY96" fmla="*/ 8377 h 9968"/>
                  <a:gd name="connsiteX97" fmla="*/ 6131 w 10000"/>
                  <a:gd name="connsiteY97" fmla="*/ 8496 h 9968"/>
                  <a:gd name="connsiteX98" fmla="*/ 6353 w 10000"/>
                  <a:gd name="connsiteY98" fmla="*/ 8797 h 9968"/>
                  <a:gd name="connsiteX99" fmla="*/ 6628 w 10000"/>
                  <a:gd name="connsiteY99" fmla="*/ 8738 h 9968"/>
                  <a:gd name="connsiteX100" fmla="*/ 6850 w 10000"/>
                  <a:gd name="connsiteY100" fmla="*/ 8977 h 9968"/>
                  <a:gd name="connsiteX101" fmla="*/ 7014 w 10000"/>
                  <a:gd name="connsiteY101" fmla="*/ 9036 h 9968"/>
                  <a:gd name="connsiteX102" fmla="*/ 7402 w 10000"/>
                  <a:gd name="connsiteY102" fmla="*/ 9006 h 9968"/>
                  <a:gd name="connsiteX103" fmla="*/ 7568 w 10000"/>
                  <a:gd name="connsiteY103" fmla="*/ 9158 h 9968"/>
                  <a:gd name="connsiteX104" fmla="*/ 7735 w 10000"/>
                  <a:gd name="connsiteY104" fmla="*/ 9307 h 9968"/>
                  <a:gd name="connsiteX105" fmla="*/ 8506 w 10000"/>
                  <a:gd name="connsiteY105" fmla="*/ 9098 h 9968"/>
                  <a:gd name="connsiteX106" fmla="*/ 8506 w 10000"/>
                  <a:gd name="connsiteY106" fmla="*/ 9006 h 9968"/>
                  <a:gd name="connsiteX107" fmla="*/ 8287 w 10000"/>
                  <a:gd name="connsiteY107" fmla="*/ 8827 h 9968"/>
                  <a:gd name="connsiteX108" fmla="*/ 8563 w 10000"/>
                  <a:gd name="connsiteY108" fmla="*/ 8648 h 9968"/>
                  <a:gd name="connsiteX109" fmla="*/ 8396 w 10000"/>
                  <a:gd name="connsiteY109" fmla="*/ 8437 h 9968"/>
                  <a:gd name="connsiteX110" fmla="*/ 8563 w 10000"/>
                  <a:gd name="connsiteY110" fmla="*/ 8346 h 9968"/>
                  <a:gd name="connsiteX111" fmla="*/ 8784 w 10000"/>
                  <a:gd name="connsiteY111" fmla="*/ 8556 h 9968"/>
                  <a:gd name="connsiteX112" fmla="*/ 8675 w 10000"/>
                  <a:gd name="connsiteY112" fmla="*/ 8677 h 9968"/>
                  <a:gd name="connsiteX113" fmla="*/ 9170 w 10000"/>
                  <a:gd name="connsiteY113" fmla="*/ 8738 h 9968"/>
                  <a:gd name="connsiteX114" fmla="*/ 9390 w 10000"/>
                  <a:gd name="connsiteY114" fmla="*/ 8827 h 9968"/>
                  <a:gd name="connsiteX115" fmla="*/ 9281 w 10000"/>
                  <a:gd name="connsiteY115" fmla="*/ 9277 h 9968"/>
                  <a:gd name="connsiteX116" fmla="*/ 8728 w 10000"/>
                  <a:gd name="connsiteY116" fmla="*/ 9426 h 9968"/>
                  <a:gd name="connsiteX117" fmla="*/ 8287 w 10000"/>
                  <a:gd name="connsiteY117" fmla="*/ 9698 h 9968"/>
                  <a:gd name="connsiteX118" fmla="*/ 9724 w 10000"/>
                  <a:gd name="connsiteY118" fmla="*/ 9907 h 9968"/>
                  <a:gd name="connsiteX119" fmla="*/ 9724 w 10000"/>
                  <a:gd name="connsiteY119" fmla="*/ 9938 h 9968"/>
                  <a:gd name="connsiteX120" fmla="*/ 9612 w 10000"/>
                  <a:gd name="connsiteY120" fmla="*/ 9968 h 9968"/>
                  <a:gd name="connsiteX0" fmla="*/ 8563 w 10000"/>
                  <a:gd name="connsiteY0" fmla="*/ 4487 h 10000"/>
                  <a:gd name="connsiteX1" fmla="*/ 8120 w 10000"/>
                  <a:gd name="connsiteY1" fmla="*/ 4487 h 10000"/>
                  <a:gd name="connsiteX2" fmla="*/ 7678 w 10000"/>
                  <a:gd name="connsiteY2" fmla="*/ 4608 h 10000"/>
                  <a:gd name="connsiteX3" fmla="*/ 7181 w 10000"/>
                  <a:gd name="connsiteY3" fmla="*/ 4578 h 10000"/>
                  <a:gd name="connsiteX4" fmla="*/ 7181 w 10000"/>
                  <a:gd name="connsiteY4" fmla="*/ 4006 h 10000"/>
                  <a:gd name="connsiteX5" fmla="*/ 7456 w 10000"/>
                  <a:gd name="connsiteY5" fmla="*/ 3976 h 10000"/>
                  <a:gd name="connsiteX6" fmla="*/ 7292 w 10000"/>
                  <a:gd name="connsiteY6" fmla="*/ 3824 h 10000"/>
                  <a:gd name="connsiteX7" fmla="*/ 7292 w 10000"/>
                  <a:gd name="connsiteY7" fmla="*/ 3585 h 10000"/>
                  <a:gd name="connsiteX8" fmla="*/ 7347 w 10000"/>
                  <a:gd name="connsiteY8" fmla="*/ 3436 h 10000"/>
                  <a:gd name="connsiteX9" fmla="*/ 6796 w 10000"/>
                  <a:gd name="connsiteY9" fmla="*/ 3193 h 10000"/>
                  <a:gd name="connsiteX10" fmla="*/ 6241 w 10000"/>
                  <a:gd name="connsiteY10" fmla="*/ 2922 h 10000"/>
                  <a:gd name="connsiteX11" fmla="*/ 5967 w 10000"/>
                  <a:gd name="connsiteY11" fmla="*/ 2740 h 10000"/>
                  <a:gd name="connsiteX12" fmla="*/ 5579 w 10000"/>
                  <a:gd name="connsiteY12" fmla="*/ 2682 h 10000"/>
                  <a:gd name="connsiteX13" fmla="*/ 5139 w 10000"/>
                  <a:gd name="connsiteY13" fmla="*/ 2712 h 10000"/>
                  <a:gd name="connsiteX14" fmla="*/ 4695 w 10000"/>
                  <a:gd name="connsiteY14" fmla="*/ 2620 h 10000"/>
                  <a:gd name="connsiteX15" fmla="*/ 4143 w 10000"/>
                  <a:gd name="connsiteY15" fmla="*/ 1896 h 10000"/>
                  <a:gd name="connsiteX16" fmla="*/ 3978 w 10000"/>
                  <a:gd name="connsiteY16" fmla="*/ 1717 h 10000"/>
                  <a:gd name="connsiteX17" fmla="*/ 3811 w 10000"/>
                  <a:gd name="connsiteY17" fmla="*/ 1295 h 10000"/>
                  <a:gd name="connsiteX18" fmla="*/ 3591 w 10000"/>
                  <a:gd name="connsiteY18" fmla="*/ 903 h 10000"/>
                  <a:gd name="connsiteX19" fmla="*/ 2928 w 10000"/>
                  <a:gd name="connsiteY19" fmla="*/ 633 h 10000"/>
                  <a:gd name="connsiteX20" fmla="*/ 2539 w 10000"/>
                  <a:gd name="connsiteY20" fmla="*/ 59 h 10000"/>
                  <a:gd name="connsiteX21" fmla="*/ 2043 w 10000"/>
                  <a:gd name="connsiteY21" fmla="*/ 59 h 10000"/>
                  <a:gd name="connsiteX22" fmla="*/ 1822 w 10000"/>
                  <a:gd name="connsiteY22" fmla="*/ 182 h 10000"/>
                  <a:gd name="connsiteX23" fmla="*/ 1769 w 10000"/>
                  <a:gd name="connsiteY23" fmla="*/ 0 h 10000"/>
                  <a:gd name="connsiteX24" fmla="*/ 1049 w 10000"/>
                  <a:gd name="connsiteY24" fmla="*/ 119 h 10000"/>
                  <a:gd name="connsiteX25" fmla="*/ 1822 w 10000"/>
                  <a:gd name="connsiteY25" fmla="*/ 242 h 10000"/>
                  <a:gd name="connsiteX26" fmla="*/ 1769 w 10000"/>
                  <a:gd name="connsiteY26" fmla="*/ 511 h 10000"/>
                  <a:gd name="connsiteX27" fmla="*/ 1933 w 10000"/>
                  <a:gd name="connsiteY27" fmla="*/ 873 h 10000"/>
                  <a:gd name="connsiteX28" fmla="*/ 2099 w 10000"/>
                  <a:gd name="connsiteY28" fmla="*/ 1083 h 10000"/>
                  <a:gd name="connsiteX29" fmla="*/ 1822 w 10000"/>
                  <a:gd name="connsiteY29" fmla="*/ 1476 h 10000"/>
                  <a:gd name="connsiteX30" fmla="*/ 1604 w 10000"/>
                  <a:gd name="connsiteY30" fmla="*/ 1476 h 10000"/>
                  <a:gd name="connsiteX31" fmla="*/ 1380 w 10000"/>
                  <a:gd name="connsiteY31" fmla="*/ 1747 h 10000"/>
                  <a:gd name="connsiteX32" fmla="*/ 1769 w 10000"/>
                  <a:gd name="connsiteY32" fmla="*/ 1867 h 10000"/>
                  <a:gd name="connsiteX33" fmla="*/ 1271 w 10000"/>
                  <a:gd name="connsiteY33" fmla="*/ 1837 h 10000"/>
                  <a:gd name="connsiteX34" fmla="*/ 1049 w 10000"/>
                  <a:gd name="connsiteY34" fmla="*/ 2197 h 10000"/>
                  <a:gd name="connsiteX35" fmla="*/ 994 w 10000"/>
                  <a:gd name="connsiteY35" fmla="*/ 2259 h 10000"/>
                  <a:gd name="connsiteX36" fmla="*/ 773 w 10000"/>
                  <a:gd name="connsiteY36" fmla="*/ 2651 h 10000"/>
                  <a:gd name="connsiteX37" fmla="*/ 1106 w 10000"/>
                  <a:gd name="connsiteY37" fmla="*/ 2740 h 10000"/>
                  <a:gd name="connsiteX38" fmla="*/ 663 w 10000"/>
                  <a:gd name="connsiteY38" fmla="*/ 3043 h 10000"/>
                  <a:gd name="connsiteX39" fmla="*/ 110 w 10000"/>
                  <a:gd name="connsiteY39" fmla="*/ 3374 h 10000"/>
                  <a:gd name="connsiteX40" fmla="*/ 0 w 10000"/>
                  <a:gd name="connsiteY40" fmla="*/ 3554 h 10000"/>
                  <a:gd name="connsiteX41" fmla="*/ 277 w 10000"/>
                  <a:gd name="connsiteY41" fmla="*/ 3946 h 10000"/>
                  <a:gd name="connsiteX42" fmla="*/ 0 w 10000"/>
                  <a:gd name="connsiteY42" fmla="*/ 4308 h 10000"/>
                  <a:gd name="connsiteX43" fmla="*/ 56 w 10000"/>
                  <a:gd name="connsiteY43" fmla="*/ 4699 h 10000"/>
                  <a:gd name="connsiteX44" fmla="*/ 222 w 10000"/>
                  <a:gd name="connsiteY44" fmla="*/ 4821 h 10000"/>
                  <a:gd name="connsiteX45" fmla="*/ 552 w 10000"/>
                  <a:gd name="connsiteY45" fmla="*/ 4789 h 10000"/>
                  <a:gd name="connsiteX46" fmla="*/ 1216 w 10000"/>
                  <a:gd name="connsiteY46" fmla="*/ 4851 h 10000"/>
                  <a:gd name="connsiteX47" fmla="*/ 1769 w 10000"/>
                  <a:gd name="connsiteY47" fmla="*/ 4729 h 10000"/>
                  <a:gd name="connsiteX48" fmla="*/ 2377 w 10000"/>
                  <a:gd name="connsiteY48" fmla="*/ 4729 h 10000"/>
                  <a:gd name="connsiteX49" fmla="*/ 2762 w 10000"/>
                  <a:gd name="connsiteY49" fmla="*/ 4608 h 10000"/>
                  <a:gd name="connsiteX50" fmla="*/ 2872 w 10000"/>
                  <a:gd name="connsiteY50" fmla="*/ 4638 h 10000"/>
                  <a:gd name="connsiteX51" fmla="*/ 2707 w 10000"/>
                  <a:gd name="connsiteY51" fmla="*/ 4699 h 10000"/>
                  <a:gd name="connsiteX52" fmla="*/ 3093 w 10000"/>
                  <a:gd name="connsiteY52" fmla="*/ 4971 h 10000"/>
                  <a:gd name="connsiteX53" fmla="*/ 3370 w 10000"/>
                  <a:gd name="connsiteY53" fmla="*/ 4909 h 10000"/>
                  <a:gd name="connsiteX54" fmla="*/ 3757 w 10000"/>
                  <a:gd name="connsiteY54" fmla="*/ 5028 h 10000"/>
                  <a:gd name="connsiteX55" fmla="*/ 4252 w 10000"/>
                  <a:gd name="connsiteY55" fmla="*/ 4999 h 10000"/>
                  <a:gd name="connsiteX56" fmla="*/ 5082 w 10000"/>
                  <a:gd name="connsiteY56" fmla="*/ 5090 h 10000"/>
                  <a:gd name="connsiteX57" fmla="*/ 5301 w 10000"/>
                  <a:gd name="connsiteY57" fmla="*/ 5152 h 10000"/>
                  <a:gd name="connsiteX58" fmla="*/ 6076 w 10000"/>
                  <a:gd name="connsiteY58" fmla="*/ 4999 h 10000"/>
                  <a:gd name="connsiteX59" fmla="*/ 6187 w 10000"/>
                  <a:gd name="connsiteY59" fmla="*/ 5090 h 10000"/>
                  <a:gd name="connsiteX60" fmla="*/ 6407 w 10000"/>
                  <a:gd name="connsiteY60" fmla="*/ 4971 h 10000"/>
                  <a:gd name="connsiteX61" fmla="*/ 6519 w 10000"/>
                  <a:gd name="connsiteY61" fmla="*/ 5123 h 10000"/>
                  <a:gd name="connsiteX62" fmla="*/ 7292 w 10000"/>
                  <a:gd name="connsiteY62" fmla="*/ 4939 h 10000"/>
                  <a:gd name="connsiteX63" fmla="*/ 7292 w 10000"/>
                  <a:gd name="connsiteY63" fmla="*/ 4758 h 10000"/>
                  <a:gd name="connsiteX64" fmla="*/ 7456 w 10000"/>
                  <a:gd name="connsiteY64" fmla="*/ 4729 h 10000"/>
                  <a:gd name="connsiteX65" fmla="*/ 7624 w 10000"/>
                  <a:gd name="connsiteY65" fmla="*/ 4789 h 10000"/>
                  <a:gd name="connsiteX66" fmla="*/ 8176 w 10000"/>
                  <a:gd name="connsiteY66" fmla="*/ 4668 h 10000"/>
                  <a:gd name="connsiteX67" fmla="*/ 8287 w 10000"/>
                  <a:gd name="connsiteY67" fmla="*/ 4699 h 10000"/>
                  <a:gd name="connsiteX68" fmla="*/ 8563 w 10000"/>
                  <a:gd name="connsiteY68" fmla="*/ 5240 h 10000"/>
                  <a:gd name="connsiteX69" fmla="*/ 8728 w 10000"/>
                  <a:gd name="connsiteY69" fmla="*/ 5301 h 10000"/>
                  <a:gd name="connsiteX70" fmla="*/ 9116 w 10000"/>
                  <a:gd name="connsiteY70" fmla="*/ 5301 h 10000"/>
                  <a:gd name="connsiteX71" fmla="*/ 9281 w 10000"/>
                  <a:gd name="connsiteY71" fmla="*/ 5543 h 10000"/>
                  <a:gd name="connsiteX72" fmla="*/ 9336 w 10000"/>
                  <a:gd name="connsiteY72" fmla="*/ 5723 h 10000"/>
                  <a:gd name="connsiteX73" fmla="*/ 10000 w 10000"/>
                  <a:gd name="connsiteY73" fmla="*/ 6445 h 10000"/>
                  <a:gd name="connsiteX74" fmla="*/ 9724 w 10000"/>
                  <a:gd name="connsiteY74" fmla="*/ 6324 h 10000"/>
                  <a:gd name="connsiteX75" fmla="*/ 8949 w 10000"/>
                  <a:gd name="connsiteY75" fmla="*/ 6445 h 10000"/>
                  <a:gd name="connsiteX76" fmla="*/ 8563 w 10000"/>
                  <a:gd name="connsiteY76" fmla="*/ 6083 h 10000"/>
                  <a:gd name="connsiteX77" fmla="*/ 8287 w 10000"/>
                  <a:gd name="connsiteY77" fmla="*/ 6114 h 10000"/>
                  <a:gd name="connsiteX78" fmla="*/ 8506 w 10000"/>
                  <a:gd name="connsiteY78" fmla="*/ 6355 h 10000"/>
                  <a:gd name="connsiteX79" fmla="*/ 8563 w 10000"/>
                  <a:gd name="connsiteY79" fmla="*/ 6536 h 10000"/>
                  <a:gd name="connsiteX80" fmla="*/ 8009 w 10000"/>
                  <a:gd name="connsiteY80" fmla="*/ 6867 h 10000"/>
                  <a:gd name="connsiteX81" fmla="*/ 7901 w 10000"/>
                  <a:gd name="connsiteY81" fmla="*/ 7049 h 10000"/>
                  <a:gd name="connsiteX82" fmla="*/ 7845 w 10000"/>
                  <a:gd name="connsiteY82" fmla="*/ 7197 h 10000"/>
                  <a:gd name="connsiteX83" fmla="*/ 7789 w 10000"/>
                  <a:gd name="connsiteY83" fmla="*/ 7258 h 10000"/>
                  <a:gd name="connsiteX84" fmla="*/ 7678 w 10000"/>
                  <a:gd name="connsiteY84" fmla="*/ 7380 h 10000"/>
                  <a:gd name="connsiteX85" fmla="*/ 7347 w 10000"/>
                  <a:gd name="connsiteY85" fmla="*/ 7470 h 10000"/>
                  <a:gd name="connsiteX86" fmla="*/ 7456 w 10000"/>
                  <a:gd name="connsiteY86" fmla="*/ 7681 h 10000"/>
                  <a:gd name="connsiteX87" fmla="*/ 7402 w 10000"/>
                  <a:gd name="connsiteY87" fmla="*/ 7741 h 10000"/>
                  <a:gd name="connsiteX88" fmla="*/ 6961 w 10000"/>
                  <a:gd name="connsiteY88" fmla="*/ 7921 h 10000"/>
                  <a:gd name="connsiteX89" fmla="*/ 6519 w 10000"/>
                  <a:gd name="connsiteY89" fmla="*/ 7892 h 10000"/>
                  <a:gd name="connsiteX90" fmla="*/ 6906 w 10000"/>
                  <a:gd name="connsiteY90" fmla="*/ 8013 h 10000"/>
                  <a:gd name="connsiteX91" fmla="*/ 6906 w 10000"/>
                  <a:gd name="connsiteY91" fmla="*/ 8373 h 10000"/>
                  <a:gd name="connsiteX92" fmla="*/ 6407 w 10000"/>
                  <a:gd name="connsiteY92" fmla="*/ 8464 h 10000"/>
                  <a:gd name="connsiteX93" fmla="*/ 6298 w 10000"/>
                  <a:gd name="connsiteY93" fmla="*/ 8314 h 10000"/>
                  <a:gd name="connsiteX94" fmla="*/ 6241 w 10000"/>
                  <a:gd name="connsiteY94" fmla="*/ 8195 h 10000"/>
                  <a:gd name="connsiteX95" fmla="*/ 5747 w 10000"/>
                  <a:gd name="connsiteY95" fmla="*/ 8283 h 10000"/>
                  <a:gd name="connsiteX96" fmla="*/ 5967 w 10000"/>
                  <a:gd name="connsiteY96" fmla="*/ 8404 h 10000"/>
                  <a:gd name="connsiteX97" fmla="*/ 6131 w 10000"/>
                  <a:gd name="connsiteY97" fmla="*/ 8523 h 10000"/>
                  <a:gd name="connsiteX98" fmla="*/ 6353 w 10000"/>
                  <a:gd name="connsiteY98" fmla="*/ 8825 h 10000"/>
                  <a:gd name="connsiteX99" fmla="*/ 6628 w 10000"/>
                  <a:gd name="connsiteY99" fmla="*/ 8766 h 10000"/>
                  <a:gd name="connsiteX100" fmla="*/ 6850 w 10000"/>
                  <a:gd name="connsiteY100" fmla="*/ 9006 h 10000"/>
                  <a:gd name="connsiteX101" fmla="*/ 7014 w 10000"/>
                  <a:gd name="connsiteY101" fmla="*/ 9065 h 10000"/>
                  <a:gd name="connsiteX102" fmla="*/ 7402 w 10000"/>
                  <a:gd name="connsiteY102" fmla="*/ 9035 h 10000"/>
                  <a:gd name="connsiteX103" fmla="*/ 7568 w 10000"/>
                  <a:gd name="connsiteY103" fmla="*/ 9187 h 10000"/>
                  <a:gd name="connsiteX104" fmla="*/ 7735 w 10000"/>
                  <a:gd name="connsiteY104" fmla="*/ 9337 h 10000"/>
                  <a:gd name="connsiteX105" fmla="*/ 8506 w 10000"/>
                  <a:gd name="connsiteY105" fmla="*/ 9127 h 10000"/>
                  <a:gd name="connsiteX106" fmla="*/ 8506 w 10000"/>
                  <a:gd name="connsiteY106" fmla="*/ 9035 h 10000"/>
                  <a:gd name="connsiteX107" fmla="*/ 8287 w 10000"/>
                  <a:gd name="connsiteY107" fmla="*/ 8855 h 10000"/>
                  <a:gd name="connsiteX108" fmla="*/ 8563 w 10000"/>
                  <a:gd name="connsiteY108" fmla="*/ 8676 h 10000"/>
                  <a:gd name="connsiteX109" fmla="*/ 8396 w 10000"/>
                  <a:gd name="connsiteY109" fmla="*/ 8464 h 10000"/>
                  <a:gd name="connsiteX110" fmla="*/ 8563 w 10000"/>
                  <a:gd name="connsiteY110" fmla="*/ 8373 h 10000"/>
                  <a:gd name="connsiteX111" fmla="*/ 8784 w 10000"/>
                  <a:gd name="connsiteY111" fmla="*/ 8583 h 10000"/>
                  <a:gd name="connsiteX112" fmla="*/ 8675 w 10000"/>
                  <a:gd name="connsiteY112" fmla="*/ 8705 h 10000"/>
                  <a:gd name="connsiteX113" fmla="*/ 9170 w 10000"/>
                  <a:gd name="connsiteY113" fmla="*/ 8766 h 10000"/>
                  <a:gd name="connsiteX114" fmla="*/ 9390 w 10000"/>
                  <a:gd name="connsiteY114" fmla="*/ 8855 h 10000"/>
                  <a:gd name="connsiteX115" fmla="*/ 8728 w 10000"/>
                  <a:gd name="connsiteY115" fmla="*/ 9456 h 10000"/>
                  <a:gd name="connsiteX116" fmla="*/ 8287 w 10000"/>
                  <a:gd name="connsiteY116" fmla="*/ 9729 h 10000"/>
                  <a:gd name="connsiteX117" fmla="*/ 9724 w 10000"/>
                  <a:gd name="connsiteY117" fmla="*/ 9939 h 10000"/>
                  <a:gd name="connsiteX118" fmla="*/ 9724 w 10000"/>
                  <a:gd name="connsiteY118" fmla="*/ 9970 h 10000"/>
                  <a:gd name="connsiteX119" fmla="*/ 9612 w 10000"/>
                  <a:gd name="connsiteY119" fmla="*/ 10000 h 10000"/>
                  <a:gd name="connsiteX0" fmla="*/ 8563 w 10000"/>
                  <a:gd name="connsiteY0" fmla="*/ 4487 h 9970"/>
                  <a:gd name="connsiteX1" fmla="*/ 8120 w 10000"/>
                  <a:gd name="connsiteY1" fmla="*/ 4487 h 9970"/>
                  <a:gd name="connsiteX2" fmla="*/ 7678 w 10000"/>
                  <a:gd name="connsiteY2" fmla="*/ 4608 h 9970"/>
                  <a:gd name="connsiteX3" fmla="*/ 7181 w 10000"/>
                  <a:gd name="connsiteY3" fmla="*/ 4578 h 9970"/>
                  <a:gd name="connsiteX4" fmla="*/ 7181 w 10000"/>
                  <a:gd name="connsiteY4" fmla="*/ 4006 h 9970"/>
                  <a:gd name="connsiteX5" fmla="*/ 7456 w 10000"/>
                  <a:gd name="connsiteY5" fmla="*/ 3976 h 9970"/>
                  <a:gd name="connsiteX6" fmla="*/ 7292 w 10000"/>
                  <a:gd name="connsiteY6" fmla="*/ 3824 h 9970"/>
                  <a:gd name="connsiteX7" fmla="*/ 7292 w 10000"/>
                  <a:gd name="connsiteY7" fmla="*/ 3585 h 9970"/>
                  <a:gd name="connsiteX8" fmla="*/ 7347 w 10000"/>
                  <a:gd name="connsiteY8" fmla="*/ 3436 h 9970"/>
                  <a:gd name="connsiteX9" fmla="*/ 6796 w 10000"/>
                  <a:gd name="connsiteY9" fmla="*/ 3193 h 9970"/>
                  <a:gd name="connsiteX10" fmla="*/ 6241 w 10000"/>
                  <a:gd name="connsiteY10" fmla="*/ 2922 h 9970"/>
                  <a:gd name="connsiteX11" fmla="*/ 5967 w 10000"/>
                  <a:gd name="connsiteY11" fmla="*/ 2740 h 9970"/>
                  <a:gd name="connsiteX12" fmla="*/ 5579 w 10000"/>
                  <a:gd name="connsiteY12" fmla="*/ 2682 h 9970"/>
                  <a:gd name="connsiteX13" fmla="*/ 5139 w 10000"/>
                  <a:gd name="connsiteY13" fmla="*/ 2712 h 9970"/>
                  <a:gd name="connsiteX14" fmla="*/ 4695 w 10000"/>
                  <a:gd name="connsiteY14" fmla="*/ 2620 h 9970"/>
                  <a:gd name="connsiteX15" fmla="*/ 4143 w 10000"/>
                  <a:gd name="connsiteY15" fmla="*/ 1896 h 9970"/>
                  <a:gd name="connsiteX16" fmla="*/ 3978 w 10000"/>
                  <a:gd name="connsiteY16" fmla="*/ 1717 h 9970"/>
                  <a:gd name="connsiteX17" fmla="*/ 3811 w 10000"/>
                  <a:gd name="connsiteY17" fmla="*/ 1295 h 9970"/>
                  <a:gd name="connsiteX18" fmla="*/ 3591 w 10000"/>
                  <a:gd name="connsiteY18" fmla="*/ 903 h 9970"/>
                  <a:gd name="connsiteX19" fmla="*/ 2928 w 10000"/>
                  <a:gd name="connsiteY19" fmla="*/ 633 h 9970"/>
                  <a:gd name="connsiteX20" fmla="*/ 2539 w 10000"/>
                  <a:gd name="connsiteY20" fmla="*/ 59 h 9970"/>
                  <a:gd name="connsiteX21" fmla="*/ 2043 w 10000"/>
                  <a:gd name="connsiteY21" fmla="*/ 59 h 9970"/>
                  <a:gd name="connsiteX22" fmla="*/ 1822 w 10000"/>
                  <a:gd name="connsiteY22" fmla="*/ 182 h 9970"/>
                  <a:gd name="connsiteX23" fmla="*/ 1769 w 10000"/>
                  <a:gd name="connsiteY23" fmla="*/ 0 h 9970"/>
                  <a:gd name="connsiteX24" fmla="*/ 1049 w 10000"/>
                  <a:gd name="connsiteY24" fmla="*/ 119 h 9970"/>
                  <a:gd name="connsiteX25" fmla="*/ 1822 w 10000"/>
                  <a:gd name="connsiteY25" fmla="*/ 242 h 9970"/>
                  <a:gd name="connsiteX26" fmla="*/ 1769 w 10000"/>
                  <a:gd name="connsiteY26" fmla="*/ 511 h 9970"/>
                  <a:gd name="connsiteX27" fmla="*/ 1933 w 10000"/>
                  <a:gd name="connsiteY27" fmla="*/ 873 h 9970"/>
                  <a:gd name="connsiteX28" fmla="*/ 2099 w 10000"/>
                  <a:gd name="connsiteY28" fmla="*/ 1083 h 9970"/>
                  <a:gd name="connsiteX29" fmla="*/ 1822 w 10000"/>
                  <a:gd name="connsiteY29" fmla="*/ 1476 h 9970"/>
                  <a:gd name="connsiteX30" fmla="*/ 1604 w 10000"/>
                  <a:gd name="connsiteY30" fmla="*/ 1476 h 9970"/>
                  <a:gd name="connsiteX31" fmla="*/ 1380 w 10000"/>
                  <a:gd name="connsiteY31" fmla="*/ 1747 h 9970"/>
                  <a:gd name="connsiteX32" fmla="*/ 1769 w 10000"/>
                  <a:gd name="connsiteY32" fmla="*/ 1867 h 9970"/>
                  <a:gd name="connsiteX33" fmla="*/ 1271 w 10000"/>
                  <a:gd name="connsiteY33" fmla="*/ 1837 h 9970"/>
                  <a:gd name="connsiteX34" fmla="*/ 1049 w 10000"/>
                  <a:gd name="connsiteY34" fmla="*/ 2197 h 9970"/>
                  <a:gd name="connsiteX35" fmla="*/ 994 w 10000"/>
                  <a:gd name="connsiteY35" fmla="*/ 2259 h 9970"/>
                  <a:gd name="connsiteX36" fmla="*/ 773 w 10000"/>
                  <a:gd name="connsiteY36" fmla="*/ 2651 h 9970"/>
                  <a:gd name="connsiteX37" fmla="*/ 1106 w 10000"/>
                  <a:gd name="connsiteY37" fmla="*/ 2740 h 9970"/>
                  <a:gd name="connsiteX38" fmla="*/ 663 w 10000"/>
                  <a:gd name="connsiteY38" fmla="*/ 3043 h 9970"/>
                  <a:gd name="connsiteX39" fmla="*/ 110 w 10000"/>
                  <a:gd name="connsiteY39" fmla="*/ 3374 h 9970"/>
                  <a:gd name="connsiteX40" fmla="*/ 0 w 10000"/>
                  <a:gd name="connsiteY40" fmla="*/ 3554 h 9970"/>
                  <a:gd name="connsiteX41" fmla="*/ 277 w 10000"/>
                  <a:gd name="connsiteY41" fmla="*/ 3946 h 9970"/>
                  <a:gd name="connsiteX42" fmla="*/ 0 w 10000"/>
                  <a:gd name="connsiteY42" fmla="*/ 4308 h 9970"/>
                  <a:gd name="connsiteX43" fmla="*/ 56 w 10000"/>
                  <a:gd name="connsiteY43" fmla="*/ 4699 h 9970"/>
                  <a:gd name="connsiteX44" fmla="*/ 222 w 10000"/>
                  <a:gd name="connsiteY44" fmla="*/ 4821 h 9970"/>
                  <a:gd name="connsiteX45" fmla="*/ 552 w 10000"/>
                  <a:gd name="connsiteY45" fmla="*/ 4789 h 9970"/>
                  <a:gd name="connsiteX46" fmla="*/ 1216 w 10000"/>
                  <a:gd name="connsiteY46" fmla="*/ 4851 h 9970"/>
                  <a:gd name="connsiteX47" fmla="*/ 1769 w 10000"/>
                  <a:gd name="connsiteY47" fmla="*/ 4729 h 9970"/>
                  <a:gd name="connsiteX48" fmla="*/ 2377 w 10000"/>
                  <a:gd name="connsiteY48" fmla="*/ 4729 h 9970"/>
                  <a:gd name="connsiteX49" fmla="*/ 2762 w 10000"/>
                  <a:gd name="connsiteY49" fmla="*/ 4608 h 9970"/>
                  <a:gd name="connsiteX50" fmla="*/ 2872 w 10000"/>
                  <a:gd name="connsiteY50" fmla="*/ 4638 h 9970"/>
                  <a:gd name="connsiteX51" fmla="*/ 2707 w 10000"/>
                  <a:gd name="connsiteY51" fmla="*/ 4699 h 9970"/>
                  <a:gd name="connsiteX52" fmla="*/ 3093 w 10000"/>
                  <a:gd name="connsiteY52" fmla="*/ 4971 h 9970"/>
                  <a:gd name="connsiteX53" fmla="*/ 3370 w 10000"/>
                  <a:gd name="connsiteY53" fmla="*/ 4909 h 9970"/>
                  <a:gd name="connsiteX54" fmla="*/ 3757 w 10000"/>
                  <a:gd name="connsiteY54" fmla="*/ 5028 h 9970"/>
                  <a:gd name="connsiteX55" fmla="*/ 4252 w 10000"/>
                  <a:gd name="connsiteY55" fmla="*/ 4999 h 9970"/>
                  <a:gd name="connsiteX56" fmla="*/ 5082 w 10000"/>
                  <a:gd name="connsiteY56" fmla="*/ 5090 h 9970"/>
                  <a:gd name="connsiteX57" fmla="*/ 5301 w 10000"/>
                  <a:gd name="connsiteY57" fmla="*/ 5152 h 9970"/>
                  <a:gd name="connsiteX58" fmla="*/ 6076 w 10000"/>
                  <a:gd name="connsiteY58" fmla="*/ 4999 h 9970"/>
                  <a:gd name="connsiteX59" fmla="*/ 6187 w 10000"/>
                  <a:gd name="connsiteY59" fmla="*/ 5090 h 9970"/>
                  <a:gd name="connsiteX60" fmla="*/ 6407 w 10000"/>
                  <a:gd name="connsiteY60" fmla="*/ 4971 h 9970"/>
                  <a:gd name="connsiteX61" fmla="*/ 6519 w 10000"/>
                  <a:gd name="connsiteY61" fmla="*/ 5123 h 9970"/>
                  <a:gd name="connsiteX62" fmla="*/ 7292 w 10000"/>
                  <a:gd name="connsiteY62" fmla="*/ 4939 h 9970"/>
                  <a:gd name="connsiteX63" fmla="*/ 7292 w 10000"/>
                  <a:gd name="connsiteY63" fmla="*/ 4758 h 9970"/>
                  <a:gd name="connsiteX64" fmla="*/ 7456 w 10000"/>
                  <a:gd name="connsiteY64" fmla="*/ 4729 h 9970"/>
                  <a:gd name="connsiteX65" fmla="*/ 7624 w 10000"/>
                  <a:gd name="connsiteY65" fmla="*/ 4789 h 9970"/>
                  <a:gd name="connsiteX66" fmla="*/ 8176 w 10000"/>
                  <a:gd name="connsiteY66" fmla="*/ 4668 h 9970"/>
                  <a:gd name="connsiteX67" fmla="*/ 8287 w 10000"/>
                  <a:gd name="connsiteY67" fmla="*/ 4699 h 9970"/>
                  <a:gd name="connsiteX68" fmla="*/ 8563 w 10000"/>
                  <a:gd name="connsiteY68" fmla="*/ 5240 h 9970"/>
                  <a:gd name="connsiteX69" fmla="*/ 8728 w 10000"/>
                  <a:gd name="connsiteY69" fmla="*/ 5301 h 9970"/>
                  <a:gd name="connsiteX70" fmla="*/ 9116 w 10000"/>
                  <a:gd name="connsiteY70" fmla="*/ 5301 h 9970"/>
                  <a:gd name="connsiteX71" fmla="*/ 9281 w 10000"/>
                  <a:gd name="connsiteY71" fmla="*/ 5543 h 9970"/>
                  <a:gd name="connsiteX72" fmla="*/ 9336 w 10000"/>
                  <a:gd name="connsiteY72" fmla="*/ 5723 h 9970"/>
                  <a:gd name="connsiteX73" fmla="*/ 10000 w 10000"/>
                  <a:gd name="connsiteY73" fmla="*/ 6445 h 9970"/>
                  <a:gd name="connsiteX74" fmla="*/ 9724 w 10000"/>
                  <a:gd name="connsiteY74" fmla="*/ 6324 h 9970"/>
                  <a:gd name="connsiteX75" fmla="*/ 8949 w 10000"/>
                  <a:gd name="connsiteY75" fmla="*/ 6445 h 9970"/>
                  <a:gd name="connsiteX76" fmla="*/ 8563 w 10000"/>
                  <a:gd name="connsiteY76" fmla="*/ 6083 h 9970"/>
                  <a:gd name="connsiteX77" fmla="*/ 8287 w 10000"/>
                  <a:gd name="connsiteY77" fmla="*/ 6114 h 9970"/>
                  <a:gd name="connsiteX78" fmla="*/ 8506 w 10000"/>
                  <a:gd name="connsiteY78" fmla="*/ 6355 h 9970"/>
                  <a:gd name="connsiteX79" fmla="*/ 8563 w 10000"/>
                  <a:gd name="connsiteY79" fmla="*/ 6536 h 9970"/>
                  <a:gd name="connsiteX80" fmla="*/ 8009 w 10000"/>
                  <a:gd name="connsiteY80" fmla="*/ 6867 h 9970"/>
                  <a:gd name="connsiteX81" fmla="*/ 7901 w 10000"/>
                  <a:gd name="connsiteY81" fmla="*/ 7049 h 9970"/>
                  <a:gd name="connsiteX82" fmla="*/ 7845 w 10000"/>
                  <a:gd name="connsiteY82" fmla="*/ 7197 h 9970"/>
                  <a:gd name="connsiteX83" fmla="*/ 7789 w 10000"/>
                  <a:gd name="connsiteY83" fmla="*/ 7258 h 9970"/>
                  <a:gd name="connsiteX84" fmla="*/ 7678 w 10000"/>
                  <a:gd name="connsiteY84" fmla="*/ 7380 h 9970"/>
                  <a:gd name="connsiteX85" fmla="*/ 7347 w 10000"/>
                  <a:gd name="connsiteY85" fmla="*/ 7470 h 9970"/>
                  <a:gd name="connsiteX86" fmla="*/ 7456 w 10000"/>
                  <a:gd name="connsiteY86" fmla="*/ 7681 h 9970"/>
                  <a:gd name="connsiteX87" fmla="*/ 7402 w 10000"/>
                  <a:gd name="connsiteY87" fmla="*/ 7741 h 9970"/>
                  <a:gd name="connsiteX88" fmla="*/ 6961 w 10000"/>
                  <a:gd name="connsiteY88" fmla="*/ 7921 h 9970"/>
                  <a:gd name="connsiteX89" fmla="*/ 6519 w 10000"/>
                  <a:gd name="connsiteY89" fmla="*/ 7892 h 9970"/>
                  <a:gd name="connsiteX90" fmla="*/ 6906 w 10000"/>
                  <a:gd name="connsiteY90" fmla="*/ 8013 h 9970"/>
                  <a:gd name="connsiteX91" fmla="*/ 6906 w 10000"/>
                  <a:gd name="connsiteY91" fmla="*/ 8373 h 9970"/>
                  <a:gd name="connsiteX92" fmla="*/ 6407 w 10000"/>
                  <a:gd name="connsiteY92" fmla="*/ 8464 h 9970"/>
                  <a:gd name="connsiteX93" fmla="*/ 6298 w 10000"/>
                  <a:gd name="connsiteY93" fmla="*/ 8314 h 9970"/>
                  <a:gd name="connsiteX94" fmla="*/ 6241 w 10000"/>
                  <a:gd name="connsiteY94" fmla="*/ 8195 h 9970"/>
                  <a:gd name="connsiteX95" fmla="*/ 5747 w 10000"/>
                  <a:gd name="connsiteY95" fmla="*/ 8283 h 9970"/>
                  <a:gd name="connsiteX96" fmla="*/ 5967 w 10000"/>
                  <a:gd name="connsiteY96" fmla="*/ 8404 h 9970"/>
                  <a:gd name="connsiteX97" fmla="*/ 6131 w 10000"/>
                  <a:gd name="connsiteY97" fmla="*/ 8523 h 9970"/>
                  <a:gd name="connsiteX98" fmla="*/ 6353 w 10000"/>
                  <a:gd name="connsiteY98" fmla="*/ 8825 h 9970"/>
                  <a:gd name="connsiteX99" fmla="*/ 6628 w 10000"/>
                  <a:gd name="connsiteY99" fmla="*/ 8766 h 9970"/>
                  <a:gd name="connsiteX100" fmla="*/ 6850 w 10000"/>
                  <a:gd name="connsiteY100" fmla="*/ 9006 h 9970"/>
                  <a:gd name="connsiteX101" fmla="*/ 7014 w 10000"/>
                  <a:gd name="connsiteY101" fmla="*/ 9065 h 9970"/>
                  <a:gd name="connsiteX102" fmla="*/ 7402 w 10000"/>
                  <a:gd name="connsiteY102" fmla="*/ 9035 h 9970"/>
                  <a:gd name="connsiteX103" fmla="*/ 7568 w 10000"/>
                  <a:gd name="connsiteY103" fmla="*/ 9187 h 9970"/>
                  <a:gd name="connsiteX104" fmla="*/ 7735 w 10000"/>
                  <a:gd name="connsiteY104" fmla="*/ 9337 h 9970"/>
                  <a:gd name="connsiteX105" fmla="*/ 8506 w 10000"/>
                  <a:gd name="connsiteY105" fmla="*/ 9127 h 9970"/>
                  <a:gd name="connsiteX106" fmla="*/ 8506 w 10000"/>
                  <a:gd name="connsiteY106" fmla="*/ 9035 h 9970"/>
                  <a:gd name="connsiteX107" fmla="*/ 8287 w 10000"/>
                  <a:gd name="connsiteY107" fmla="*/ 8855 h 9970"/>
                  <a:gd name="connsiteX108" fmla="*/ 8563 w 10000"/>
                  <a:gd name="connsiteY108" fmla="*/ 8676 h 9970"/>
                  <a:gd name="connsiteX109" fmla="*/ 8396 w 10000"/>
                  <a:gd name="connsiteY109" fmla="*/ 8464 h 9970"/>
                  <a:gd name="connsiteX110" fmla="*/ 8563 w 10000"/>
                  <a:gd name="connsiteY110" fmla="*/ 8373 h 9970"/>
                  <a:gd name="connsiteX111" fmla="*/ 8784 w 10000"/>
                  <a:gd name="connsiteY111" fmla="*/ 8583 h 9970"/>
                  <a:gd name="connsiteX112" fmla="*/ 8675 w 10000"/>
                  <a:gd name="connsiteY112" fmla="*/ 8705 h 9970"/>
                  <a:gd name="connsiteX113" fmla="*/ 9170 w 10000"/>
                  <a:gd name="connsiteY113" fmla="*/ 8766 h 9970"/>
                  <a:gd name="connsiteX114" fmla="*/ 9390 w 10000"/>
                  <a:gd name="connsiteY114" fmla="*/ 8855 h 9970"/>
                  <a:gd name="connsiteX115" fmla="*/ 8728 w 10000"/>
                  <a:gd name="connsiteY115" fmla="*/ 9456 h 9970"/>
                  <a:gd name="connsiteX116" fmla="*/ 8287 w 10000"/>
                  <a:gd name="connsiteY116" fmla="*/ 9729 h 9970"/>
                  <a:gd name="connsiteX117" fmla="*/ 9724 w 10000"/>
                  <a:gd name="connsiteY117" fmla="*/ 9939 h 9970"/>
                  <a:gd name="connsiteX118" fmla="*/ 9724 w 10000"/>
                  <a:gd name="connsiteY118" fmla="*/ 9970 h 9970"/>
                  <a:gd name="connsiteX0" fmla="*/ 8563 w 10000"/>
                  <a:gd name="connsiteY0" fmla="*/ 4501 h 9969"/>
                  <a:gd name="connsiteX1" fmla="*/ 8120 w 10000"/>
                  <a:gd name="connsiteY1" fmla="*/ 4501 h 9969"/>
                  <a:gd name="connsiteX2" fmla="*/ 7678 w 10000"/>
                  <a:gd name="connsiteY2" fmla="*/ 4622 h 9969"/>
                  <a:gd name="connsiteX3" fmla="*/ 7181 w 10000"/>
                  <a:gd name="connsiteY3" fmla="*/ 4592 h 9969"/>
                  <a:gd name="connsiteX4" fmla="*/ 7181 w 10000"/>
                  <a:gd name="connsiteY4" fmla="*/ 4018 h 9969"/>
                  <a:gd name="connsiteX5" fmla="*/ 7456 w 10000"/>
                  <a:gd name="connsiteY5" fmla="*/ 3988 h 9969"/>
                  <a:gd name="connsiteX6" fmla="*/ 7292 w 10000"/>
                  <a:gd name="connsiteY6" fmla="*/ 3836 h 9969"/>
                  <a:gd name="connsiteX7" fmla="*/ 7292 w 10000"/>
                  <a:gd name="connsiteY7" fmla="*/ 3596 h 9969"/>
                  <a:gd name="connsiteX8" fmla="*/ 7347 w 10000"/>
                  <a:gd name="connsiteY8" fmla="*/ 3446 h 9969"/>
                  <a:gd name="connsiteX9" fmla="*/ 6796 w 10000"/>
                  <a:gd name="connsiteY9" fmla="*/ 3203 h 9969"/>
                  <a:gd name="connsiteX10" fmla="*/ 6241 w 10000"/>
                  <a:gd name="connsiteY10" fmla="*/ 2931 h 9969"/>
                  <a:gd name="connsiteX11" fmla="*/ 5967 w 10000"/>
                  <a:gd name="connsiteY11" fmla="*/ 2748 h 9969"/>
                  <a:gd name="connsiteX12" fmla="*/ 5579 w 10000"/>
                  <a:gd name="connsiteY12" fmla="*/ 2690 h 9969"/>
                  <a:gd name="connsiteX13" fmla="*/ 5139 w 10000"/>
                  <a:gd name="connsiteY13" fmla="*/ 2720 h 9969"/>
                  <a:gd name="connsiteX14" fmla="*/ 4695 w 10000"/>
                  <a:gd name="connsiteY14" fmla="*/ 2628 h 9969"/>
                  <a:gd name="connsiteX15" fmla="*/ 4143 w 10000"/>
                  <a:gd name="connsiteY15" fmla="*/ 1902 h 9969"/>
                  <a:gd name="connsiteX16" fmla="*/ 3978 w 10000"/>
                  <a:gd name="connsiteY16" fmla="*/ 1722 h 9969"/>
                  <a:gd name="connsiteX17" fmla="*/ 3811 w 10000"/>
                  <a:gd name="connsiteY17" fmla="*/ 1299 h 9969"/>
                  <a:gd name="connsiteX18" fmla="*/ 3591 w 10000"/>
                  <a:gd name="connsiteY18" fmla="*/ 906 h 9969"/>
                  <a:gd name="connsiteX19" fmla="*/ 2928 w 10000"/>
                  <a:gd name="connsiteY19" fmla="*/ 635 h 9969"/>
                  <a:gd name="connsiteX20" fmla="*/ 2539 w 10000"/>
                  <a:gd name="connsiteY20" fmla="*/ 59 h 9969"/>
                  <a:gd name="connsiteX21" fmla="*/ 2043 w 10000"/>
                  <a:gd name="connsiteY21" fmla="*/ 59 h 9969"/>
                  <a:gd name="connsiteX22" fmla="*/ 1822 w 10000"/>
                  <a:gd name="connsiteY22" fmla="*/ 183 h 9969"/>
                  <a:gd name="connsiteX23" fmla="*/ 1769 w 10000"/>
                  <a:gd name="connsiteY23" fmla="*/ 0 h 9969"/>
                  <a:gd name="connsiteX24" fmla="*/ 1049 w 10000"/>
                  <a:gd name="connsiteY24" fmla="*/ 119 h 9969"/>
                  <a:gd name="connsiteX25" fmla="*/ 1822 w 10000"/>
                  <a:gd name="connsiteY25" fmla="*/ 243 h 9969"/>
                  <a:gd name="connsiteX26" fmla="*/ 1769 w 10000"/>
                  <a:gd name="connsiteY26" fmla="*/ 513 h 9969"/>
                  <a:gd name="connsiteX27" fmla="*/ 1933 w 10000"/>
                  <a:gd name="connsiteY27" fmla="*/ 876 h 9969"/>
                  <a:gd name="connsiteX28" fmla="*/ 2099 w 10000"/>
                  <a:gd name="connsiteY28" fmla="*/ 1086 h 9969"/>
                  <a:gd name="connsiteX29" fmla="*/ 1822 w 10000"/>
                  <a:gd name="connsiteY29" fmla="*/ 1480 h 9969"/>
                  <a:gd name="connsiteX30" fmla="*/ 1604 w 10000"/>
                  <a:gd name="connsiteY30" fmla="*/ 1480 h 9969"/>
                  <a:gd name="connsiteX31" fmla="*/ 1380 w 10000"/>
                  <a:gd name="connsiteY31" fmla="*/ 1752 h 9969"/>
                  <a:gd name="connsiteX32" fmla="*/ 1769 w 10000"/>
                  <a:gd name="connsiteY32" fmla="*/ 1873 h 9969"/>
                  <a:gd name="connsiteX33" fmla="*/ 1271 w 10000"/>
                  <a:gd name="connsiteY33" fmla="*/ 1843 h 9969"/>
                  <a:gd name="connsiteX34" fmla="*/ 1049 w 10000"/>
                  <a:gd name="connsiteY34" fmla="*/ 2204 h 9969"/>
                  <a:gd name="connsiteX35" fmla="*/ 994 w 10000"/>
                  <a:gd name="connsiteY35" fmla="*/ 2266 h 9969"/>
                  <a:gd name="connsiteX36" fmla="*/ 773 w 10000"/>
                  <a:gd name="connsiteY36" fmla="*/ 2659 h 9969"/>
                  <a:gd name="connsiteX37" fmla="*/ 1106 w 10000"/>
                  <a:gd name="connsiteY37" fmla="*/ 2748 h 9969"/>
                  <a:gd name="connsiteX38" fmla="*/ 663 w 10000"/>
                  <a:gd name="connsiteY38" fmla="*/ 3052 h 9969"/>
                  <a:gd name="connsiteX39" fmla="*/ 110 w 10000"/>
                  <a:gd name="connsiteY39" fmla="*/ 3384 h 9969"/>
                  <a:gd name="connsiteX40" fmla="*/ 0 w 10000"/>
                  <a:gd name="connsiteY40" fmla="*/ 3565 h 9969"/>
                  <a:gd name="connsiteX41" fmla="*/ 277 w 10000"/>
                  <a:gd name="connsiteY41" fmla="*/ 3958 h 9969"/>
                  <a:gd name="connsiteX42" fmla="*/ 0 w 10000"/>
                  <a:gd name="connsiteY42" fmla="*/ 4321 h 9969"/>
                  <a:gd name="connsiteX43" fmla="*/ 56 w 10000"/>
                  <a:gd name="connsiteY43" fmla="*/ 4713 h 9969"/>
                  <a:gd name="connsiteX44" fmla="*/ 222 w 10000"/>
                  <a:gd name="connsiteY44" fmla="*/ 4836 h 9969"/>
                  <a:gd name="connsiteX45" fmla="*/ 552 w 10000"/>
                  <a:gd name="connsiteY45" fmla="*/ 4803 h 9969"/>
                  <a:gd name="connsiteX46" fmla="*/ 1216 w 10000"/>
                  <a:gd name="connsiteY46" fmla="*/ 4866 h 9969"/>
                  <a:gd name="connsiteX47" fmla="*/ 1769 w 10000"/>
                  <a:gd name="connsiteY47" fmla="*/ 4743 h 9969"/>
                  <a:gd name="connsiteX48" fmla="*/ 2377 w 10000"/>
                  <a:gd name="connsiteY48" fmla="*/ 4743 h 9969"/>
                  <a:gd name="connsiteX49" fmla="*/ 2762 w 10000"/>
                  <a:gd name="connsiteY49" fmla="*/ 4622 h 9969"/>
                  <a:gd name="connsiteX50" fmla="*/ 2872 w 10000"/>
                  <a:gd name="connsiteY50" fmla="*/ 4652 h 9969"/>
                  <a:gd name="connsiteX51" fmla="*/ 2707 w 10000"/>
                  <a:gd name="connsiteY51" fmla="*/ 4713 h 9969"/>
                  <a:gd name="connsiteX52" fmla="*/ 3093 w 10000"/>
                  <a:gd name="connsiteY52" fmla="*/ 4986 h 9969"/>
                  <a:gd name="connsiteX53" fmla="*/ 3370 w 10000"/>
                  <a:gd name="connsiteY53" fmla="*/ 4924 h 9969"/>
                  <a:gd name="connsiteX54" fmla="*/ 3757 w 10000"/>
                  <a:gd name="connsiteY54" fmla="*/ 5043 h 9969"/>
                  <a:gd name="connsiteX55" fmla="*/ 4252 w 10000"/>
                  <a:gd name="connsiteY55" fmla="*/ 5014 h 9969"/>
                  <a:gd name="connsiteX56" fmla="*/ 5082 w 10000"/>
                  <a:gd name="connsiteY56" fmla="*/ 5105 h 9969"/>
                  <a:gd name="connsiteX57" fmla="*/ 5301 w 10000"/>
                  <a:gd name="connsiteY57" fmla="*/ 5168 h 9969"/>
                  <a:gd name="connsiteX58" fmla="*/ 6076 w 10000"/>
                  <a:gd name="connsiteY58" fmla="*/ 5014 h 9969"/>
                  <a:gd name="connsiteX59" fmla="*/ 6187 w 10000"/>
                  <a:gd name="connsiteY59" fmla="*/ 5105 h 9969"/>
                  <a:gd name="connsiteX60" fmla="*/ 6407 w 10000"/>
                  <a:gd name="connsiteY60" fmla="*/ 4986 h 9969"/>
                  <a:gd name="connsiteX61" fmla="*/ 6519 w 10000"/>
                  <a:gd name="connsiteY61" fmla="*/ 5138 h 9969"/>
                  <a:gd name="connsiteX62" fmla="*/ 7292 w 10000"/>
                  <a:gd name="connsiteY62" fmla="*/ 4954 h 9969"/>
                  <a:gd name="connsiteX63" fmla="*/ 7292 w 10000"/>
                  <a:gd name="connsiteY63" fmla="*/ 4772 h 9969"/>
                  <a:gd name="connsiteX64" fmla="*/ 7456 w 10000"/>
                  <a:gd name="connsiteY64" fmla="*/ 4743 h 9969"/>
                  <a:gd name="connsiteX65" fmla="*/ 7624 w 10000"/>
                  <a:gd name="connsiteY65" fmla="*/ 4803 h 9969"/>
                  <a:gd name="connsiteX66" fmla="*/ 8176 w 10000"/>
                  <a:gd name="connsiteY66" fmla="*/ 4682 h 9969"/>
                  <a:gd name="connsiteX67" fmla="*/ 8287 w 10000"/>
                  <a:gd name="connsiteY67" fmla="*/ 4713 h 9969"/>
                  <a:gd name="connsiteX68" fmla="*/ 8563 w 10000"/>
                  <a:gd name="connsiteY68" fmla="*/ 5256 h 9969"/>
                  <a:gd name="connsiteX69" fmla="*/ 8728 w 10000"/>
                  <a:gd name="connsiteY69" fmla="*/ 5317 h 9969"/>
                  <a:gd name="connsiteX70" fmla="*/ 9116 w 10000"/>
                  <a:gd name="connsiteY70" fmla="*/ 5317 h 9969"/>
                  <a:gd name="connsiteX71" fmla="*/ 9281 w 10000"/>
                  <a:gd name="connsiteY71" fmla="*/ 5560 h 9969"/>
                  <a:gd name="connsiteX72" fmla="*/ 9336 w 10000"/>
                  <a:gd name="connsiteY72" fmla="*/ 5740 h 9969"/>
                  <a:gd name="connsiteX73" fmla="*/ 10000 w 10000"/>
                  <a:gd name="connsiteY73" fmla="*/ 6464 h 9969"/>
                  <a:gd name="connsiteX74" fmla="*/ 9724 w 10000"/>
                  <a:gd name="connsiteY74" fmla="*/ 6343 h 9969"/>
                  <a:gd name="connsiteX75" fmla="*/ 8949 w 10000"/>
                  <a:gd name="connsiteY75" fmla="*/ 6464 h 9969"/>
                  <a:gd name="connsiteX76" fmla="*/ 8563 w 10000"/>
                  <a:gd name="connsiteY76" fmla="*/ 6101 h 9969"/>
                  <a:gd name="connsiteX77" fmla="*/ 8287 w 10000"/>
                  <a:gd name="connsiteY77" fmla="*/ 6132 h 9969"/>
                  <a:gd name="connsiteX78" fmla="*/ 8506 w 10000"/>
                  <a:gd name="connsiteY78" fmla="*/ 6374 h 9969"/>
                  <a:gd name="connsiteX79" fmla="*/ 8563 w 10000"/>
                  <a:gd name="connsiteY79" fmla="*/ 6556 h 9969"/>
                  <a:gd name="connsiteX80" fmla="*/ 8009 w 10000"/>
                  <a:gd name="connsiteY80" fmla="*/ 6888 h 9969"/>
                  <a:gd name="connsiteX81" fmla="*/ 7901 w 10000"/>
                  <a:gd name="connsiteY81" fmla="*/ 7070 h 9969"/>
                  <a:gd name="connsiteX82" fmla="*/ 7845 w 10000"/>
                  <a:gd name="connsiteY82" fmla="*/ 7219 h 9969"/>
                  <a:gd name="connsiteX83" fmla="*/ 7789 w 10000"/>
                  <a:gd name="connsiteY83" fmla="*/ 7280 h 9969"/>
                  <a:gd name="connsiteX84" fmla="*/ 7678 w 10000"/>
                  <a:gd name="connsiteY84" fmla="*/ 7402 h 9969"/>
                  <a:gd name="connsiteX85" fmla="*/ 7347 w 10000"/>
                  <a:gd name="connsiteY85" fmla="*/ 7492 h 9969"/>
                  <a:gd name="connsiteX86" fmla="*/ 7456 w 10000"/>
                  <a:gd name="connsiteY86" fmla="*/ 7704 h 9969"/>
                  <a:gd name="connsiteX87" fmla="*/ 7402 w 10000"/>
                  <a:gd name="connsiteY87" fmla="*/ 7764 h 9969"/>
                  <a:gd name="connsiteX88" fmla="*/ 6961 w 10000"/>
                  <a:gd name="connsiteY88" fmla="*/ 7945 h 9969"/>
                  <a:gd name="connsiteX89" fmla="*/ 6519 w 10000"/>
                  <a:gd name="connsiteY89" fmla="*/ 7916 h 9969"/>
                  <a:gd name="connsiteX90" fmla="*/ 6906 w 10000"/>
                  <a:gd name="connsiteY90" fmla="*/ 8037 h 9969"/>
                  <a:gd name="connsiteX91" fmla="*/ 6906 w 10000"/>
                  <a:gd name="connsiteY91" fmla="*/ 8398 h 9969"/>
                  <a:gd name="connsiteX92" fmla="*/ 6407 w 10000"/>
                  <a:gd name="connsiteY92" fmla="*/ 8489 h 9969"/>
                  <a:gd name="connsiteX93" fmla="*/ 6298 w 10000"/>
                  <a:gd name="connsiteY93" fmla="*/ 8339 h 9969"/>
                  <a:gd name="connsiteX94" fmla="*/ 6241 w 10000"/>
                  <a:gd name="connsiteY94" fmla="*/ 8220 h 9969"/>
                  <a:gd name="connsiteX95" fmla="*/ 5747 w 10000"/>
                  <a:gd name="connsiteY95" fmla="*/ 8308 h 9969"/>
                  <a:gd name="connsiteX96" fmla="*/ 5967 w 10000"/>
                  <a:gd name="connsiteY96" fmla="*/ 8429 h 9969"/>
                  <a:gd name="connsiteX97" fmla="*/ 6131 w 10000"/>
                  <a:gd name="connsiteY97" fmla="*/ 8549 h 9969"/>
                  <a:gd name="connsiteX98" fmla="*/ 6353 w 10000"/>
                  <a:gd name="connsiteY98" fmla="*/ 8852 h 9969"/>
                  <a:gd name="connsiteX99" fmla="*/ 6628 w 10000"/>
                  <a:gd name="connsiteY99" fmla="*/ 8792 h 9969"/>
                  <a:gd name="connsiteX100" fmla="*/ 6850 w 10000"/>
                  <a:gd name="connsiteY100" fmla="*/ 9033 h 9969"/>
                  <a:gd name="connsiteX101" fmla="*/ 7014 w 10000"/>
                  <a:gd name="connsiteY101" fmla="*/ 9092 h 9969"/>
                  <a:gd name="connsiteX102" fmla="*/ 7402 w 10000"/>
                  <a:gd name="connsiteY102" fmla="*/ 9062 h 9969"/>
                  <a:gd name="connsiteX103" fmla="*/ 7568 w 10000"/>
                  <a:gd name="connsiteY103" fmla="*/ 9215 h 9969"/>
                  <a:gd name="connsiteX104" fmla="*/ 7735 w 10000"/>
                  <a:gd name="connsiteY104" fmla="*/ 9365 h 9969"/>
                  <a:gd name="connsiteX105" fmla="*/ 8506 w 10000"/>
                  <a:gd name="connsiteY105" fmla="*/ 9154 h 9969"/>
                  <a:gd name="connsiteX106" fmla="*/ 8506 w 10000"/>
                  <a:gd name="connsiteY106" fmla="*/ 9062 h 9969"/>
                  <a:gd name="connsiteX107" fmla="*/ 8287 w 10000"/>
                  <a:gd name="connsiteY107" fmla="*/ 8882 h 9969"/>
                  <a:gd name="connsiteX108" fmla="*/ 8563 w 10000"/>
                  <a:gd name="connsiteY108" fmla="*/ 8702 h 9969"/>
                  <a:gd name="connsiteX109" fmla="*/ 8396 w 10000"/>
                  <a:gd name="connsiteY109" fmla="*/ 8489 h 9969"/>
                  <a:gd name="connsiteX110" fmla="*/ 8563 w 10000"/>
                  <a:gd name="connsiteY110" fmla="*/ 8398 h 9969"/>
                  <a:gd name="connsiteX111" fmla="*/ 8784 w 10000"/>
                  <a:gd name="connsiteY111" fmla="*/ 8609 h 9969"/>
                  <a:gd name="connsiteX112" fmla="*/ 8675 w 10000"/>
                  <a:gd name="connsiteY112" fmla="*/ 8731 h 9969"/>
                  <a:gd name="connsiteX113" fmla="*/ 9170 w 10000"/>
                  <a:gd name="connsiteY113" fmla="*/ 8792 h 9969"/>
                  <a:gd name="connsiteX114" fmla="*/ 9390 w 10000"/>
                  <a:gd name="connsiteY114" fmla="*/ 8882 h 9969"/>
                  <a:gd name="connsiteX115" fmla="*/ 8728 w 10000"/>
                  <a:gd name="connsiteY115" fmla="*/ 9484 h 9969"/>
                  <a:gd name="connsiteX116" fmla="*/ 8287 w 10000"/>
                  <a:gd name="connsiteY116" fmla="*/ 9758 h 9969"/>
                  <a:gd name="connsiteX117" fmla="*/ 9724 w 10000"/>
                  <a:gd name="connsiteY117" fmla="*/ 9969 h 9969"/>
                  <a:gd name="connsiteX0" fmla="*/ 8563 w 10000"/>
                  <a:gd name="connsiteY0" fmla="*/ 4515 h 9788"/>
                  <a:gd name="connsiteX1" fmla="*/ 8120 w 10000"/>
                  <a:gd name="connsiteY1" fmla="*/ 4515 h 9788"/>
                  <a:gd name="connsiteX2" fmla="*/ 7678 w 10000"/>
                  <a:gd name="connsiteY2" fmla="*/ 4636 h 9788"/>
                  <a:gd name="connsiteX3" fmla="*/ 7181 w 10000"/>
                  <a:gd name="connsiteY3" fmla="*/ 4606 h 9788"/>
                  <a:gd name="connsiteX4" fmla="*/ 7181 w 10000"/>
                  <a:gd name="connsiteY4" fmla="*/ 4030 h 9788"/>
                  <a:gd name="connsiteX5" fmla="*/ 7456 w 10000"/>
                  <a:gd name="connsiteY5" fmla="*/ 4000 h 9788"/>
                  <a:gd name="connsiteX6" fmla="*/ 7292 w 10000"/>
                  <a:gd name="connsiteY6" fmla="*/ 3848 h 9788"/>
                  <a:gd name="connsiteX7" fmla="*/ 7292 w 10000"/>
                  <a:gd name="connsiteY7" fmla="*/ 3607 h 9788"/>
                  <a:gd name="connsiteX8" fmla="*/ 7347 w 10000"/>
                  <a:gd name="connsiteY8" fmla="*/ 3457 h 9788"/>
                  <a:gd name="connsiteX9" fmla="*/ 6796 w 10000"/>
                  <a:gd name="connsiteY9" fmla="*/ 3213 h 9788"/>
                  <a:gd name="connsiteX10" fmla="*/ 6241 w 10000"/>
                  <a:gd name="connsiteY10" fmla="*/ 2940 h 9788"/>
                  <a:gd name="connsiteX11" fmla="*/ 5967 w 10000"/>
                  <a:gd name="connsiteY11" fmla="*/ 2757 h 9788"/>
                  <a:gd name="connsiteX12" fmla="*/ 5579 w 10000"/>
                  <a:gd name="connsiteY12" fmla="*/ 2698 h 9788"/>
                  <a:gd name="connsiteX13" fmla="*/ 5139 w 10000"/>
                  <a:gd name="connsiteY13" fmla="*/ 2728 h 9788"/>
                  <a:gd name="connsiteX14" fmla="*/ 4695 w 10000"/>
                  <a:gd name="connsiteY14" fmla="*/ 2636 h 9788"/>
                  <a:gd name="connsiteX15" fmla="*/ 4143 w 10000"/>
                  <a:gd name="connsiteY15" fmla="*/ 1908 h 9788"/>
                  <a:gd name="connsiteX16" fmla="*/ 3978 w 10000"/>
                  <a:gd name="connsiteY16" fmla="*/ 1727 h 9788"/>
                  <a:gd name="connsiteX17" fmla="*/ 3811 w 10000"/>
                  <a:gd name="connsiteY17" fmla="*/ 1303 h 9788"/>
                  <a:gd name="connsiteX18" fmla="*/ 3591 w 10000"/>
                  <a:gd name="connsiteY18" fmla="*/ 909 h 9788"/>
                  <a:gd name="connsiteX19" fmla="*/ 2928 w 10000"/>
                  <a:gd name="connsiteY19" fmla="*/ 637 h 9788"/>
                  <a:gd name="connsiteX20" fmla="*/ 2539 w 10000"/>
                  <a:gd name="connsiteY20" fmla="*/ 59 h 9788"/>
                  <a:gd name="connsiteX21" fmla="*/ 2043 w 10000"/>
                  <a:gd name="connsiteY21" fmla="*/ 59 h 9788"/>
                  <a:gd name="connsiteX22" fmla="*/ 1822 w 10000"/>
                  <a:gd name="connsiteY22" fmla="*/ 184 h 9788"/>
                  <a:gd name="connsiteX23" fmla="*/ 1769 w 10000"/>
                  <a:gd name="connsiteY23" fmla="*/ 0 h 9788"/>
                  <a:gd name="connsiteX24" fmla="*/ 1049 w 10000"/>
                  <a:gd name="connsiteY24" fmla="*/ 119 h 9788"/>
                  <a:gd name="connsiteX25" fmla="*/ 1822 w 10000"/>
                  <a:gd name="connsiteY25" fmla="*/ 244 h 9788"/>
                  <a:gd name="connsiteX26" fmla="*/ 1769 w 10000"/>
                  <a:gd name="connsiteY26" fmla="*/ 515 h 9788"/>
                  <a:gd name="connsiteX27" fmla="*/ 1933 w 10000"/>
                  <a:gd name="connsiteY27" fmla="*/ 879 h 9788"/>
                  <a:gd name="connsiteX28" fmla="*/ 2099 w 10000"/>
                  <a:gd name="connsiteY28" fmla="*/ 1089 h 9788"/>
                  <a:gd name="connsiteX29" fmla="*/ 1822 w 10000"/>
                  <a:gd name="connsiteY29" fmla="*/ 1485 h 9788"/>
                  <a:gd name="connsiteX30" fmla="*/ 1604 w 10000"/>
                  <a:gd name="connsiteY30" fmla="*/ 1485 h 9788"/>
                  <a:gd name="connsiteX31" fmla="*/ 1380 w 10000"/>
                  <a:gd name="connsiteY31" fmla="*/ 1757 h 9788"/>
                  <a:gd name="connsiteX32" fmla="*/ 1769 w 10000"/>
                  <a:gd name="connsiteY32" fmla="*/ 1879 h 9788"/>
                  <a:gd name="connsiteX33" fmla="*/ 1271 w 10000"/>
                  <a:gd name="connsiteY33" fmla="*/ 1849 h 9788"/>
                  <a:gd name="connsiteX34" fmla="*/ 1049 w 10000"/>
                  <a:gd name="connsiteY34" fmla="*/ 2211 h 9788"/>
                  <a:gd name="connsiteX35" fmla="*/ 994 w 10000"/>
                  <a:gd name="connsiteY35" fmla="*/ 2273 h 9788"/>
                  <a:gd name="connsiteX36" fmla="*/ 773 w 10000"/>
                  <a:gd name="connsiteY36" fmla="*/ 2667 h 9788"/>
                  <a:gd name="connsiteX37" fmla="*/ 1106 w 10000"/>
                  <a:gd name="connsiteY37" fmla="*/ 2757 h 9788"/>
                  <a:gd name="connsiteX38" fmla="*/ 663 w 10000"/>
                  <a:gd name="connsiteY38" fmla="*/ 3061 h 9788"/>
                  <a:gd name="connsiteX39" fmla="*/ 110 w 10000"/>
                  <a:gd name="connsiteY39" fmla="*/ 3395 h 9788"/>
                  <a:gd name="connsiteX40" fmla="*/ 0 w 10000"/>
                  <a:gd name="connsiteY40" fmla="*/ 3576 h 9788"/>
                  <a:gd name="connsiteX41" fmla="*/ 277 w 10000"/>
                  <a:gd name="connsiteY41" fmla="*/ 3970 h 9788"/>
                  <a:gd name="connsiteX42" fmla="*/ 0 w 10000"/>
                  <a:gd name="connsiteY42" fmla="*/ 4334 h 9788"/>
                  <a:gd name="connsiteX43" fmla="*/ 56 w 10000"/>
                  <a:gd name="connsiteY43" fmla="*/ 4728 h 9788"/>
                  <a:gd name="connsiteX44" fmla="*/ 222 w 10000"/>
                  <a:gd name="connsiteY44" fmla="*/ 4851 h 9788"/>
                  <a:gd name="connsiteX45" fmla="*/ 552 w 10000"/>
                  <a:gd name="connsiteY45" fmla="*/ 4818 h 9788"/>
                  <a:gd name="connsiteX46" fmla="*/ 1216 w 10000"/>
                  <a:gd name="connsiteY46" fmla="*/ 4881 h 9788"/>
                  <a:gd name="connsiteX47" fmla="*/ 1769 w 10000"/>
                  <a:gd name="connsiteY47" fmla="*/ 4758 h 9788"/>
                  <a:gd name="connsiteX48" fmla="*/ 2377 w 10000"/>
                  <a:gd name="connsiteY48" fmla="*/ 4758 h 9788"/>
                  <a:gd name="connsiteX49" fmla="*/ 2762 w 10000"/>
                  <a:gd name="connsiteY49" fmla="*/ 4636 h 9788"/>
                  <a:gd name="connsiteX50" fmla="*/ 2872 w 10000"/>
                  <a:gd name="connsiteY50" fmla="*/ 4666 h 9788"/>
                  <a:gd name="connsiteX51" fmla="*/ 2707 w 10000"/>
                  <a:gd name="connsiteY51" fmla="*/ 4728 h 9788"/>
                  <a:gd name="connsiteX52" fmla="*/ 3093 w 10000"/>
                  <a:gd name="connsiteY52" fmla="*/ 5002 h 9788"/>
                  <a:gd name="connsiteX53" fmla="*/ 3370 w 10000"/>
                  <a:gd name="connsiteY53" fmla="*/ 4939 h 9788"/>
                  <a:gd name="connsiteX54" fmla="*/ 3757 w 10000"/>
                  <a:gd name="connsiteY54" fmla="*/ 5059 h 9788"/>
                  <a:gd name="connsiteX55" fmla="*/ 4252 w 10000"/>
                  <a:gd name="connsiteY55" fmla="*/ 5030 h 9788"/>
                  <a:gd name="connsiteX56" fmla="*/ 5082 w 10000"/>
                  <a:gd name="connsiteY56" fmla="*/ 5121 h 9788"/>
                  <a:gd name="connsiteX57" fmla="*/ 5301 w 10000"/>
                  <a:gd name="connsiteY57" fmla="*/ 5184 h 9788"/>
                  <a:gd name="connsiteX58" fmla="*/ 6076 w 10000"/>
                  <a:gd name="connsiteY58" fmla="*/ 5030 h 9788"/>
                  <a:gd name="connsiteX59" fmla="*/ 6187 w 10000"/>
                  <a:gd name="connsiteY59" fmla="*/ 5121 h 9788"/>
                  <a:gd name="connsiteX60" fmla="*/ 6407 w 10000"/>
                  <a:gd name="connsiteY60" fmla="*/ 5002 h 9788"/>
                  <a:gd name="connsiteX61" fmla="*/ 6519 w 10000"/>
                  <a:gd name="connsiteY61" fmla="*/ 5154 h 9788"/>
                  <a:gd name="connsiteX62" fmla="*/ 7292 w 10000"/>
                  <a:gd name="connsiteY62" fmla="*/ 4969 h 9788"/>
                  <a:gd name="connsiteX63" fmla="*/ 7292 w 10000"/>
                  <a:gd name="connsiteY63" fmla="*/ 4787 h 9788"/>
                  <a:gd name="connsiteX64" fmla="*/ 7456 w 10000"/>
                  <a:gd name="connsiteY64" fmla="*/ 4758 h 9788"/>
                  <a:gd name="connsiteX65" fmla="*/ 7624 w 10000"/>
                  <a:gd name="connsiteY65" fmla="*/ 4818 h 9788"/>
                  <a:gd name="connsiteX66" fmla="*/ 8176 w 10000"/>
                  <a:gd name="connsiteY66" fmla="*/ 4697 h 9788"/>
                  <a:gd name="connsiteX67" fmla="*/ 8287 w 10000"/>
                  <a:gd name="connsiteY67" fmla="*/ 4728 h 9788"/>
                  <a:gd name="connsiteX68" fmla="*/ 8563 w 10000"/>
                  <a:gd name="connsiteY68" fmla="*/ 5272 h 9788"/>
                  <a:gd name="connsiteX69" fmla="*/ 8728 w 10000"/>
                  <a:gd name="connsiteY69" fmla="*/ 5334 h 9788"/>
                  <a:gd name="connsiteX70" fmla="*/ 9116 w 10000"/>
                  <a:gd name="connsiteY70" fmla="*/ 5334 h 9788"/>
                  <a:gd name="connsiteX71" fmla="*/ 9281 w 10000"/>
                  <a:gd name="connsiteY71" fmla="*/ 5577 h 9788"/>
                  <a:gd name="connsiteX72" fmla="*/ 9336 w 10000"/>
                  <a:gd name="connsiteY72" fmla="*/ 5758 h 9788"/>
                  <a:gd name="connsiteX73" fmla="*/ 10000 w 10000"/>
                  <a:gd name="connsiteY73" fmla="*/ 6484 h 9788"/>
                  <a:gd name="connsiteX74" fmla="*/ 9724 w 10000"/>
                  <a:gd name="connsiteY74" fmla="*/ 6363 h 9788"/>
                  <a:gd name="connsiteX75" fmla="*/ 8949 w 10000"/>
                  <a:gd name="connsiteY75" fmla="*/ 6484 h 9788"/>
                  <a:gd name="connsiteX76" fmla="*/ 8563 w 10000"/>
                  <a:gd name="connsiteY76" fmla="*/ 6120 h 9788"/>
                  <a:gd name="connsiteX77" fmla="*/ 8287 w 10000"/>
                  <a:gd name="connsiteY77" fmla="*/ 6151 h 9788"/>
                  <a:gd name="connsiteX78" fmla="*/ 8506 w 10000"/>
                  <a:gd name="connsiteY78" fmla="*/ 6394 h 9788"/>
                  <a:gd name="connsiteX79" fmla="*/ 8563 w 10000"/>
                  <a:gd name="connsiteY79" fmla="*/ 6576 h 9788"/>
                  <a:gd name="connsiteX80" fmla="*/ 8009 w 10000"/>
                  <a:gd name="connsiteY80" fmla="*/ 6909 h 9788"/>
                  <a:gd name="connsiteX81" fmla="*/ 7901 w 10000"/>
                  <a:gd name="connsiteY81" fmla="*/ 7092 h 9788"/>
                  <a:gd name="connsiteX82" fmla="*/ 7845 w 10000"/>
                  <a:gd name="connsiteY82" fmla="*/ 7241 h 9788"/>
                  <a:gd name="connsiteX83" fmla="*/ 7789 w 10000"/>
                  <a:gd name="connsiteY83" fmla="*/ 7303 h 9788"/>
                  <a:gd name="connsiteX84" fmla="*/ 7678 w 10000"/>
                  <a:gd name="connsiteY84" fmla="*/ 7425 h 9788"/>
                  <a:gd name="connsiteX85" fmla="*/ 7347 w 10000"/>
                  <a:gd name="connsiteY85" fmla="*/ 7515 h 9788"/>
                  <a:gd name="connsiteX86" fmla="*/ 7456 w 10000"/>
                  <a:gd name="connsiteY86" fmla="*/ 7728 h 9788"/>
                  <a:gd name="connsiteX87" fmla="*/ 7402 w 10000"/>
                  <a:gd name="connsiteY87" fmla="*/ 7788 h 9788"/>
                  <a:gd name="connsiteX88" fmla="*/ 6961 w 10000"/>
                  <a:gd name="connsiteY88" fmla="*/ 7970 h 9788"/>
                  <a:gd name="connsiteX89" fmla="*/ 6519 w 10000"/>
                  <a:gd name="connsiteY89" fmla="*/ 7941 h 9788"/>
                  <a:gd name="connsiteX90" fmla="*/ 6906 w 10000"/>
                  <a:gd name="connsiteY90" fmla="*/ 8062 h 9788"/>
                  <a:gd name="connsiteX91" fmla="*/ 6906 w 10000"/>
                  <a:gd name="connsiteY91" fmla="*/ 8424 h 9788"/>
                  <a:gd name="connsiteX92" fmla="*/ 6407 w 10000"/>
                  <a:gd name="connsiteY92" fmla="*/ 8515 h 9788"/>
                  <a:gd name="connsiteX93" fmla="*/ 6298 w 10000"/>
                  <a:gd name="connsiteY93" fmla="*/ 8365 h 9788"/>
                  <a:gd name="connsiteX94" fmla="*/ 6241 w 10000"/>
                  <a:gd name="connsiteY94" fmla="*/ 8246 h 9788"/>
                  <a:gd name="connsiteX95" fmla="*/ 5747 w 10000"/>
                  <a:gd name="connsiteY95" fmla="*/ 8334 h 9788"/>
                  <a:gd name="connsiteX96" fmla="*/ 5967 w 10000"/>
                  <a:gd name="connsiteY96" fmla="*/ 8455 h 9788"/>
                  <a:gd name="connsiteX97" fmla="*/ 6131 w 10000"/>
                  <a:gd name="connsiteY97" fmla="*/ 8576 h 9788"/>
                  <a:gd name="connsiteX98" fmla="*/ 6353 w 10000"/>
                  <a:gd name="connsiteY98" fmla="*/ 8880 h 9788"/>
                  <a:gd name="connsiteX99" fmla="*/ 6628 w 10000"/>
                  <a:gd name="connsiteY99" fmla="*/ 8819 h 9788"/>
                  <a:gd name="connsiteX100" fmla="*/ 6850 w 10000"/>
                  <a:gd name="connsiteY100" fmla="*/ 9061 h 9788"/>
                  <a:gd name="connsiteX101" fmla="*/ 7014 w 10000"/>
                  <a:gd name="connsiteY101" fmla="*/ 9120 h 9788"/>
                  <a:gd name="connsiteX102" fmla="*/ 7402 w 10000"/>
                  <a:gd name="connsiteY102" fmla="*/ 9090 h 9788"/>
                  <a:gd name="connsiteX103" fmla="*/ 7568 w 10000"/>
                  <a:gd name="connsiteY103" fmla="*/ 9244 h 9788"/>
                  <a:gd name="connsiteX104" fmla="*/ 7735 w 10000"/>
                  <a:gd name="connsiteY104" fmla="*/ 9394 h 9788"/>
                  <a:gd name="connsiteX105" fmla="*/ 8506 w 10000"/>
                  <a:gd name="connsiteY105" fmla="*/ 9182 h 9788"/>
                  <a:gd name="connsiteX106" fmla="*/ 8506 w 10000"/>
                  <a:gd name="connsiteY106" fmla="*/ 9090 h 9788"/>
                  <a:gd name="connsiteX107" fmla="*/ 8287 w 10000"/>
                  <a:gd name="connsiteY107" fmla="*/ 8910 h 9788"/>
                  <a:gd name="connsiteX108" fmla="*/ 8563 w 10000"/>
                  <a:gd name="connsiteY108" fmla="*/ 8729 h 9788"/>
                  <a:gd name="connsiteX109" fmla="*/ 8396 w 10000"/>
                  <a:gd name="connsiteY109" fmla="*/ 8515 h 9788"/>
                  <a:gd name="connsiteX110" fmla="*/ 8563 w 10000"/>
                  <a:gd name="connsiteY110" fmla="*/ 8424 h 9788"/>
                  <a:gd name="connsiteX111" fmla="*/ 8784 w 10000"/>
                  <a:gd name="connsiteY111" fmla="*/ 8636 h 9788"/>
                  <a:gd name="connsiteX112" fmla="*/ 8675 w 10000"/>
                  <a:gd name="connsiteY112" fmla="*/ 8758 h 9788"/>
                  <a:gd name="connsiteX113" fmla="*/ 9170 w 10000"/>
                  <a:gd name="connsiteY113" fmla="*/ 8819 h 9788"/>
                  <a:gd name="connsiteX114" fmla="*/ 9390 w 10000"/>
                  <a:gd name="connsiteY114" fmla="*/ 8910 h 9788"/>
                  <a:gd name="connsiteX115" fmla="*/ 8728 w 10000"/>
                  <a:gd name="connsiteY115" fmla="*/ 9513 h 9788"/>
                  <a:gd name="connsiteX116" fmla="*/ 8287 w 10000"/>
                  <a:gd name="connsiteY116" fmla="*/ 9788 h 9788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381 h 10000"/>
                  <a:gd name="connsiteX106" fmla="*/ 8506 w 10000"/>
                  <a:gd name="connsiteY106" fmla="*/ 9287 h 10000"/>
                  <a:gd name="connsiteX107" fmla="*/ 8287 w 10000"/>
                  <a:gd name="connsiteY107" fmla="*/ 9103 h 10000"/>
                  <a:gd name="connsiteX108" fmla="*/ 8563 w 10000"/>
                  <a:gd name="connsiteY108" fmla="*/ 8918 h 10000"/>
                  <a:gd name="connsiteX109" fmla="*/ 8396 w 10000"/>
                  <a:gd name="connsiteY109" fmla="*/ 8699 h 10000"/>
                  <a:gd name="connsiteX110" fmla="*/ 8563 w 10000"/>
                  <a:gd name="connsiteY110" fmla="*/ 8606 h 10000"/>
                  <a:gd name="connsiteX111" fmla="*/ 8784 w 10000"/>
                  <a:gd name="connsiteY111" fmla="*/ 8823 h 10000"/>
                  <a:gd name="connsiteX112" fmla="*/ 8675 w 10000"/>
                  <a:gd name="connsiteY112" fmla="*/ 8948 h 10000"/>
                  <a:gd name="connsiteX113" fmla="*/ 9170 w 10000"/>
                  <a:gd name="connsiteY113" fmla="*/ 9010 h 10000"/>
                  <a:gd name="connsiteX114" fmla="*/ 9390 w 10000"/>
                  <a:gd name="connsiteY114" fmla="*/ 9103 h 10000"/>
                  <a:gd name="connsiteX115" fmla="*/ 8287 w 10000"/>
                  <a:gd name="connsiteY115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06 w 10000"/>
                  <a:gd name="connsiteY105" fmla="*/ 9287 h 10000"/>
                  <a:gd name="connsiteX106" fmla="*/ 8287 w 10000"/>
                  <a:gd name="connsiteY106" fmla="*/ 9103 h 10000"/>
                  <a:gd name="connsiteX107" fmla="*/ 8563 w 10000"/>
                  <a:gd name="connsiteY107" fmla="*/ 8918 h 10000"/>
                  <a:gd name="connsiteX108" fmla="*/ 8396 w 10000"/>
                  <a:gd name="connsiteY108" fmla="*/ 8699 h 10000"/>
                  <a:gd name="connsiteX109" fmla="*/ 8563 w 10000"/>
                  <a:gd name="connsiteY109" fmla="*/ 8606 h 10000"/>
                  <a:gd name="connsiteX110" fmla="*/ 8784 w 10000"/>
                  <a:gd name="connsiteY110" fmla="*/ 8823 h 10000"/>
                  <a:gd name="connsiteX111" fmla="*/ 8675 w 10000"/>
                  <a:gd name="connsiteY111" fmla="*/ 8948 h 10000"/>
                  <a:gd name="connsiteX112" fmla="*/ 9170 w 10000"/>
                  <a:gd name="connsiteY112" fmla="*/ 9010 h 10000"/>
                  <a:gd name="connsiteX113" fmla="*/ 9390 w 10000"/>
                  <a:gd name="connsiteY113" fmla="*/ 9103 h 10000"/>
                  <a:gd name="connsiteX114" fmla="*/ 8287 w 10000"/>
                  <a:gd name="connsiteY114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287 w 10000"/>
                  <a:gd name="connsiteY105" fmla="*/ 9103 h 10000"/>
                  <a:gd name="connsiteX106" fmla="*/ 8563 w 10000"/>
                  <a:gd name="connsiteY106" fmla="*/ 8918 h 10000"/>
                  <a:gd name="connsiteX107" fmla="*/ 8396 w 10000"/>
                  <a:gd name="connsiteY107" fmla="*/ 8699 h 10000"/>
                  <a:gd name="connsiteX108" fmla="*/ 8563 w 10000"/>
                  <a:gd name="connsiteY108" fmla="*/ 8606 h 10000"/>
                  <a:gd name="connsiteX109" fmla="*/ 8784 w 10000"/>
                  <a:gd name="connsiteY109" fmla="*/ 8823 h 10000"/>
                  <a:gd name="connsiteX110" fmla="*/ 8675 w 10000"/>
                  <a:gd name="connsiteY110" fmla="*/ 8948 h 10000"/>
                  <a:gd name="connsiteX111" fmla="*/ 9170 w 10000"/>
                  <a:gd name="connsiteY111" fmla="*/ 9010 h 10000"/>
                  <a:gd name="connsiteX112" fmla="*/ 9390 w 10000"/>
                  <a:gd name="connsiteY112" fmla="*/ 9103 h 10000"/>
                  <a:gd name="connsiteX113" fmla="*/ 8287 w 10000"/>
                  <a:gd name="connsiteY113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9390 w 10000"/>
                  <a:gd name="connsiteY111" fmla="*/ 9103 h 10000"/>
                  <a:gd name="connsiteX112" fmla="*/ 8287 w 10000"/>
                  <a:gd name="connsiteY112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9170 w 10000"/>
                  <a:gd name="connsiteY110" fmla="*/ 9010 h 10000"/>
                  <a:gd name="connsiteX111" fmla="*/ 8287 w 10000"/>
                  <a:gd name="connsiteY111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675 w 10000"/>
                  <a:gd name="connsiteY109" fmla="*/ 8948 h 10000"/>
                  <a:gd name="connsiteX110" fmla="*/ 8287 w 10000"/>
                  <a:gd name="connsiteY110" fmla="*/ 10000 h 10000"/>
                  <a:gd name="connsiteX0" fmla="*/ 8563 w 10000"/>
                  <a:gd name="connsiteY0" fmla="*/ 4613 h 10000"/>
                  <a:gd name="connsiteX1" fmla="*/ 8120 w 10000"/>
                  <a:gd name="connsiteY1" fmla="*/ 4613 h 10000"/>
                  <a:gd name="connsiteX2" fmla="*/ 7678 w 10000"/>
                  <a:gd name="connsiteY2" fmla="*/ 4736 h 10000"/>
                  <a:gd name="connsiteX3" fmla="*/ 7181 w 10000"/>
                  <a:gd name="connsiteY3" fmla="*/ 4706 h 10000"/>
                  <a:gd name="connsiteX4" fmla="*/ 7181 w 10000"/>
                  <a:gd name="connsiteY4" fmla="*/ 4117 h 10000"/>
                  <a:gd name="connsiteX5" fmla="*/ 7456 w 10000"/>
                  <a:gd name="connsiteY5" fmla="*/ 4087 h 10000"/>
                  <a:gd name="connsiteX6" fmla="*/ 7292 w 10000"/>
                  <a:gd name="connsiteY6" fmla="*/ 3931 h 10000"/>
                  <a:gd name="connsiteX7" fmla="*/ 7292 w 10000"/>
                  <a:gd name="connsiteY7" fmla="*/ 3685 h 10000"/>
                  <a:gd name="connsiteX8" fmla="*/ 7347 w 10000"/>
                  <a:gd name="connsiteY8" fmla="*/ 3532 h 10000"/>
                  <a:gd name="connsiteX9" fmla="*/ 6796 w 10000"/>
                  <a:gd name="connsiteY9" fmla="*/ 3283 h 10000"/>
                  <a:gd name="connsiteX10" fmla="*/ 6241 w 10000"/>
                  <a:gd name="connsiteY10" fmla="*/ 3004 h 10000"/>
                  <a:gd name="connsiteX11" fmla="*/ 5967 w 10000"/>
                  <a:gd name="connsiteY11" fmla="*/ 2817 h 10000"/>
                  <a:gd name="connsiteX12" fmla="*/ 5579 w 10000"/>
                  <a:gd name="connsiteY12" fmla="*/ 2756 h 10000"/>
                  <a:gd name="connsiteX13" fmla="*/ 5139 w 10000"/>
                  <a:gd name="connsiteY13" fmla="*/ 2787 h 10000"/>
                  <a:gd name="connsiteX14" fmla="*/ 4695 w 10000"/>
                  <a:gd name="connsiteY14" fmla="*/ 2693 h 10000"/>
                  <a:gd name="connsiteX15" fmla="*/ 4143 w 10000"/>
                  <a:gd name="connsiteY15" fmla="*/ 1949 h 10000"/>
                  <a:gd name="connsiteX16" fmla="*/ 3978 w 10000"/>
                  <a:gd name="connsiteY16" fmla="*/ 1764 h 10000"/>
                  <a:gd name="connsiteX17" fmla="*/ 3811 w 10000"/>
                  <a:gd name="connsiteY17" fmla="*/ 1331 h 10000"/>
                  <a:gd name="connsiteX18" fmla="*/ 3591 w 10000"/>
                  <a:gd name="connsiteY18" fmla="*/ 929 h 10000"/>
                  <a:gd name="connsiteX19" fmla="*/ 2928 w 10000"/>
                  <a:gd name="connsiteY19" fmla="*/ 651 h 10000"/>
                  <a:gd name="connsiteX20" fmla="*/ 2539 w 10000"/>
                  <a:gd name="connsiteY20" fmla="*/ 60 h 10000"/>
                  <a:gd name="connsiteX21" fmla="*/ 2043 w 10000"/>
                  <a:gd name="connsiteY21" fmla="*/ 60 h 10000"/>
                  <a:gd name="connsiteX22" fmla="*/ 1822 w 10000"/>
                  <a:gd name="connsiteY22" fmla="*/ 188 h 10000"/>
                  <a:gd name="connsiteX23" fmla="*/ 1769 w 10000"/>
                  <a:gd name="connsiteY23" fmla="*/ 0 h 10000"/>
                  <a:gd name="connsiteX24" fmla="*/ 1049 w 10000"/>
                  <a:gd name="connsiteY24" fmla="*/ 122 h 10000"/>
                  <a:gd name="connsiteX25" fmla="*/ 1822 w 10000"/>
                  <a:gd name="connsiteY25" fmla="*/ 249 h 10000"/>
                  <a:gd name="connsiteX26" fmla="*/ 1769 w 10000"/>
                  <a:gd name="connsiteY26" fmla="*/ 526 h 10000"/>
                  <a:gd name="connsiteX27" fmla="*/ 1933 w 10000"/>
                  <a:gd name="connsiteY27" fmla="*/ 898 h 10000"/>
                  <a:gd name="connsiteX28" fmla="*/ 2099 w 10000"/>
                  <a:gd name="connsiteY28" fmla="*/ 1113 h 10000"/>
                  <a:gd name="connsiteX29" fmla="*/ 1822 w 10000"/>
                  <a:gd name="connsiteY29" fmla="*/ 1517 h 10000"/>
                  <a:gd name="connsiteX30" fmla="*/ 1604 w 10000"/>
                  <a:gd name="connsiteY30" fmla="*/ 1517 h 10000"/>
                  <a:gd name="connsiteX31" fmla="*/ 1380 w 10000"/>
                  <a:gd name="connsiteY31" fmla="*/ 1795 h 10000"/>
                  <a:gd name="connsiteX32" fmla="*/ 1769 w 10000"/>
                  <a:gd name="connsiteY32" fmla="*/ 1920 h 10000"/>
                  <a:gd name="connsiteX33" fmla="*/ 1271 w 10000"/>
                  <a:gd name="connsiteY33" fmla="*/ 1889 h 10000"/>
                  <a:gd name="connsiteX34" fmla="*/ 1049 w 10000"/>
                  <a:gd name="connsiteY34" fmla="*/ 2259 h 10000"/>
                  <a:gd name="connsiteX35" fmla="*/ 994 w 10000"/>
                  <a:gd name="connsiteY35" fmla="*/ 2322 h 10000"/>
                  <a:gd name="connsiteX36" fmla="*/ 773 w 10000"/>
                  <a:gd name="connsiteY36" fmla="*/ 2725 h 10000"/>
                  <a:gd name="connsiteX37" fmla="*/ 1106 w 10000"/>
                  <a:gd name="connsiteY37" fmla="*/ 2817 h 10000"/>
                  <a:gd name="connsiteX38" fmla="*/ 663 w 10000"/>
                  <a:gd name="connsiteY38" fmla="*/ 3127 h 10000"/>
                  <a:gd name="connsiteX39" fmla="*/ 110 w 10000"/>
                  <a:gd name="connsiteY39" fmla="*/ 3469 h 10000"/>
                  <a:gd name="connsiteX40" fmla="*/ 0 w 10000"/>
                  <a:gd name="connsiteY40" fmla="*/ 3653 h 10000"/>
                  <a:gd name="connsiteX41" fmla="*/ 277 w 10000"/>
                  <a:gd name="connsiteY41" fmla="*/ 4056 h 10000"/>
                  <a:gd name="connsiteX42" fmla="*/ 0 w 10000"/>
                  <a:gd name="connsiteY42" fmla="*/ 4428 h 10000"/>
                  <a:gd name="connsiteX43" fmla="*/ 56 w 10000"/>
                  <a:gd name="connsiteY43" fmla="*/ 4830 h 10000"/>
                  <a:gd name="connsiteX44" fmla="*/ 222 w 10000"/>
                  <a:gd name="connsiteY44" fmla="*/ 4956 h 10000"/>
                  <a:gd name="connsiteX45" fmla="*/ 552 w 10000"/>
                  <a:gd name="connsiteY45" fmla="*/ 4922 h 10000"/>
                  <a:gd name="connsiteX46" fmla="*/ 1216 w 10000"/>
                  <a:gd name="connsiteY46" fmla="*/ 4987 h 10000"/>
                  <a:gd name="connsiteX47" fmla="*/ 1769 w 10000"/>
                  <a:gd name="connsiteY47" fmla="*/ 4861 h 10000"/>
                  <a:gd name="connsiteX48" fmla="*/ 2377 w 10000"/>
                  <a:gd name="connsiteY48" fmla="*/ 4861 h 10000"/>
                  <a:gd name="connsiteX49" fmla="*/ 2762 w 10000"/>
                  <a:gd name="connsiteY49" fmla="*/ 4736 h 10000"/>
                  <a:gd name="connsiteX50" fmla="*/ 2872 w 10000"/>
                  <a:gd name="connsiteY50" fmla="*/ 4767 h 10000"/>
                  <a:gd name="connsiteX51" fmla="*/ 2707 w 10000"/>
                  <a:gd name="connsiteY51" fmla="*/ 4830 h 10000"/>
                  <a:gd name="connsiteX52" fmla="*/ 3093 w 10000"/>
                  <a:gd name="connsiteY52" fmla="*/ 5110 h 10000"/>
                  <a:gd name="connsiteX53" fmla="*/ 3370 w 10000"/>
                  <a:gd name="connsiteY53" fmla="*/ 5046 h 10000"/>
                  <a:gd name="connsiteX54" fmla="*/ 3757 w 10000"/>
                  <a:gd name="connsiteY54" fmla="*/ 5169 h 10000"/>
                  <a:gd name="connsiteX55" fmla="*/ 4252 w 10000"/>
                  <a:gd name="connsiteY55" fmla="*/ 5139 h 10000"/>
                  <a:gd name="connsiteX56" fmla="*/ 5082 w 10000"/>
                  <a:gd name="connsiteY56" fmla="*/ 5232 h 10000"/>
                  <a:gd name="connsiteX57" fmla="*/ 5301 w 10000"/>
                  <a:gd name="connsiteY57" fmla="*/ 5296 h 10000"/>
                  <a:gd name="connsiteX58" fmla="*/ 6076 w 10000"/>
                  <a:gd name="connsiteY58" fmla="*/ 5139 h 10000"/>
                  <a:gd name="connsiteX59" fmla="*/ 6187 w 10000"/>
                  <a:gd name="connsiteY59" fmla="*/ 5232 h 10000"/>
                  <a:gd name="connsiteX60" fmla="*/ 6407 w 10000"/>
                  <a:gd name="connsiteY60" fmla="*/ 5110 h 10000"/>
                  <a:gd name="connsiteX61" fmla="*/ 6519 w 10000"/>
                  <a:gd name="connsiteY61" fmla="*/ 5266 h 10000"/>
                  <a:gd name="connsiteX62" fmla="*/ 7292 w 10000"/>
                  <a:gd name="connsiteY62" fmla="*/ 5077 h 10000"/>
                  <a:gd name="connsiteX63" fmla="*/ 7292 w 10000"/>
                  <a:gd name="connsiteY63" fmla="*/ 4891 h 10000"/>
                  <a:gd name="connsiteX64" fmla="*/ 7456 w 10000"/>
                  <a:gd name="connsiteY64" fmla="*/ 4861 h 10000"/>
                  <a:gd name="connsiteX65" fmla="*/ 7624 w 10000"/>
                  <a:gd name="connsiteY65" fmla="*/ 4922 h 10000"/>
                  <a:gd name="connsiteX66" fmla="*/ 8176 w 10000"/>
                  <a:gd name="connsiteY66" fmla="*/ 4799 h 10000"/>
                  <a:gd name="connsiteX67" fmla="*/ 8287 w 10000"/>
                  <a:gd name="connsiteY67" fmla="*/ 4830 h 10000"/>
                  <a:gd name="connsiteX68" fmla="*/ 8563 w 10000"/>
                  <a:gd name="connsiteY68" fmla="*/ 5386 h 10000"/>
                  <a:gd name="connsiteX69" fmla="*/ 8728 w 10000"/>
                  <a:gd name="connsiteY69" fmla="*/ 5450 h 10000"/>
                  <a:gd name="connsiteX70" fmla="*/ 9116 w 10000"/>
                  <a:gd name="connsiteY70" fmla="*/ 5450 h 10000"/>
                  <a:gd name="connsiteX71" fmla="*/ 9281 w 10000"/>
                  <a:gd name="connsiteY71" fmla="*/ 5698 h 10000"/>
                  <a:gd name="connsiteX72" fmla="*/ 9336 w 10000"/>
                  <a:gd name="connsiteY72" fmla="*/ 5883 h 10000"/>
                  <a:gd name="connsiteX73" fmla="*/ 10000 w 10000"/>
                  <a:gd name="connsiteY73" fmla="*/ 6624 h 10000"/>
                  <a:gd name="connsiteX74" fmla="*/ 9724 w 10000"/>
                  <a:gd name="connsiteY74" fmla="*/ 6501 h 10000"/>
                  <a:gd name="connsiteX75" fmla="*/ 8949 w 10000"/>
                  <a:gd name="connsiteY75" fmla="*/ 6624 h 10000"/>
                  <a:gd name="connsiteX76" fmla="*/ 8563 w 10000"/>
                  <a:gd name="connsiteY76" fmla="*/ 6253 h 10000"/>
                  <a:gd name="connsiteX77" fmla="*/ 8287 w 10000"/>
                  <a:gd name="connsiteY77" fmla="*/ 6284 h 10000"/>
                  <a:gd name="connsiteX78" fmla="*/ 8506 w 10000"/>
                  <a:gd name="connsiteY78" fmla="*/ 6532 h 10000"/>
                  <a:gd name="connsiteX79" fmla="*/ 8563 w 10000"/>
                  <a:gd name="connsiteY79" fmla="*/ 6718 h 10000"/>
                  <a:gd name="connsiteX80" fmla="*/ 8009 w 10000"/>
                  <a:gd name="connsiteY80" fmla="*/ 7059 h 10000"/>
                  <a:gd name="connsiteX81" fmla="*/ 7901 w 10000"/>
                  <a:gd name="connsiteY81" fmla="*/ 7246 h 10000"/>
                  <a:gd name="connsiteX82" fmla="*/ 7845 w 10000"/>
                  <a:gd name="connsiteY82" fmla="*/ 7398 h 10000"/>
                  <a:gd name="connsiteX83" fmla="*/ 7789 w 10000"/>
                  <a:gd name="connsiteY83" fmla="*/ 7461 h 10000"/>
                  <a:gd name="connsiteX84" fmla="*/ 7678 w 10000"/>
                  <a:gd name="connsiteY84" fmla="*/ 7586 h 10000"/>
                  <a:gd name="connsiteX85" fmla="*/ 7347 w 10000"/>
                  <a:gd name="connsiteY85" fmla="*/ 7678 h 10000"/>
                  <a:gd name="connsiteX86" fmla="*/ 7456 w 10000"/>
                  <a:gd name="connsiteY86" fmla="*/ 7895 h 10000"/>
                  <a:gd name="connsiteX87" fmla="*/ 7402 w 10000"/>
                  <a:gd name="connsiteY87" fmla="*/ 7957 h 10000"/>
                  <a:gd name="connsiteX88" fmla="*/ 6961 w 10000"/>
                  <a:gd name="connsiteY88" fmla="*/ 8143 h 10000"/>
                  <a:gd name="connsiteX89" fmla="*/ 6519 w 10000"/>
                  <a:gd name="connsiteY89" fmla="*/ 8113 h 10000"/>
                  <a:gd name="connsiteX90" fmla="*/ 6906 w 10000"/>
                  <a:gd name="connsiteY90" fmla="*/ 8237 h 10000"/>
                  <a:gd name="connsiteX91" fmla="*/ 6906 w 10000"/>
                  <a:gd name="connsiteY91" fmla="*/ 8606 h 10000"/>
                  <a:gd name="connsiteX92" fmla="*/ 6407 w 10000"/>
                  <a:gd name="connsiteY92" fmla="*/ 8699 h 10000"/>
                  <a:gd name="connsiteX93" fmla="*/ 6298 w 10000"/>
                  <a:gd name="connsiteY93" fmla="*/ 8546 h 10000"/>
                  <a:gd name="connsiteX94" fmla="*/ 6241 w 10000"/>
                  <a:gd name="connsiteY94" fmla="*/ 8425 h 10000"/>
                  <a:gd name="connsiteX95" fmla="*/ 5747 w 10000"/>
                  <a:gd name="connsiteY95" fmla="*/ 8515 h 10000"/>
                  <a:gd name="connsiteX96" fmla="*/ 5967 w 10000"/>
                  <a:gd name="connsiteY96" fmla="*/ 8638 h 10000"/>
                  <a:gd name="connsiteX97" fmla="*/ 6131 w 10000"/>
                  <a:gd name="connsiteY97" fmla="*/ 8762 h 10000"/>
                  <a:gd name="connsiteX98" fmla="*/ 6353 w 10000"/>
                  <a:gd name="connsiteY98" fmla="*/ 9072 h 10000"/>
                  <a:gd name="connsiteX99" fmla="*/ 6628 w 10000"/>
                  <a:gd name="connsiteY99" fmla="*/ 9010 h 10000"/>
                  <a:gd name="connsiteX100" fmla="*/ 6850 w 10000"/>
                  <a:gd name="connsiteY100" fmla="*/ 9257 h 10000"/>
                  <a:gd name="connsiteX101" fmla="*/ 7014 w 10000"/>
                  <a:gd name="connsiteY101" fmla="*/ 9318 h 10000"/>
                  <a:gd name="connsiteX102" fmla="*/ 7402 w 10000"/>
                  <a:gd name="connsiteY102" fmla="*/ 9287 h 10000"/>
                  <a:gd name="connsiteX103" fmla="*/ 7568 w 10000"/>
                  <a:gd name="connsiteY103" fmla="*/ 9444 h 10000"/>
                  <a:gd name="connsiteX104" fmla="*/ 7735 w 10000"/>
                  <a:gd name="connsiteY104" fmla="*/ 9597 h 10000"/>
                  <a:gd name="connsiteX105" fmla="*/ 8563 w 10000"/>
                  <a:gd name="connsiteY105" fmla="*/ 8918 h 10000"/>
                  <a:gd name="connsiteX106" fmla="*/ 8396 w 10000"/>
                  <a:gd name="connsiteY106" fmla="*/ 8699 h 10000"/>
                  <a:gd name="connsiteX107" fmla="*/ 8563 w 10000"/>
                  <a:gd name="connsiteY107" fmla="*/ 8606 h 10000"/>
                  <a:gd name="connsiteX108" fmla="*/ 8784 w 10000"/>
                  <a:gd name="connsiteY108" fmla="*/ 8823 h 10000"/>
                  <a:gd name="connsiteX109" fmla="*/ 8287 w 10000"/>
                  <a:gd name="connsiteY109" fmla="*/ 10000 h 10000"/>
                  <a:gd name="connsiteX0" fmla="*/ 8563 w 10000"/>
                  <a:gd name="connsiteY0" fmla="*/ 4613 h 9597"/>
                  <a:gd name="connsiteX1" fmla="*/ 8120 w 10000"/>
                  <a:gd name="connsiteY1" fmla="*/ 4613 h 9597"/>
                  <a:gd name="connsiteX2" fmla="*/ 7678 w 10000"/>
                  <a:gd name="connsiteY2" fmla="*/ 4736 h 9597"/>
                  <a:gd name="connsiteX3" fmla="*/ 7181 w 10000"/>
                  <a:gd name="connsiteY3" fmla="*/ 4706 h 9597"/>
                  <a:gd name="connsiteX4" fmla="*/ 7181 w 10000"/>
                  <a:gd name="connsiteY4" fmla="*/ 4117 h 9597"/>
                  <a:gd name="connsiteX5" fmla="*/ 7456 w 10000"/>
                  <a:gd name="connsiteY5" fmla="*/ 4087 h 9597"/>
                  <a:gd name="connsiteX6" fmla="*/ 7292 w 10000"/>
                  <a:gd name="connsiteY6" fmla="*/ 3931 h 9597"/>
                  <a:gd name="connsiteX7" fmla="*/ 7292 w 10000"/>
                  <a:gd name="connsiteY7" fmla="*/ 3685 h 9597"/>
                  <a:gd name="connsiteX8" fmla="*/ 7347 w 10000"/>
                  <a:gd name="connsiteY8" fmla="*/ 3532 h 9597"/>
                  <a:gd name="connsiteX9" fmla="*/ 6796 w 10000"/>
                  <a:gd name="connsiteY9" fmla="*/ 3283 h 9597"/>
                  <a:gd name="connsiteX10" fmla="*/ 6241 w 10000"/>
                  <a:gd name="connsiteY10" fmla="*/ 3004 h 9597"/>
                  <a:gd name="connsiteX11" fmla="*/ 5967 w 10000"/>
                  <a:gd name="connsiteY11" fmla="*/ 2817 h 9597"/>
                  <a:gd name="connsiteX12" fmla="*/ 5579 w 10000"/>
                  <a:gd name="connsiteY12" fmla="*/ 2756 h 9597"/>
                  <a:gd name="connsiteX13" fmla="*/ 5139 w 10000"/>
                  <a:gd name="connsiteY13" fmla="*/ 2787 h 9597"/>
                  <a:gd name="connsiteX14" fmla="*/ 4695 w 10000"/>
                  <a:gd name="connsiteY14" fmla="*/ 2693 h 9597"/>
                  <a:gd name="connsiteX15" fmla="*/ 4143 w 10000"/>
                  <a:gd name="connsiteY15" fmla="*/ 1949 h 9597"/>
                  <a:gd name="connsiteX16" fmla="*/ 3978 w 10000"/>
                  <a:gd name="connsiteY16" fmla="*/ 1764 h 9597"/>
                  <a:gd name="connsiteX17" fmla="*/ 3811 w 10000"/>
                  <a:gd name="connsiteY17" fmla="*/ 1331 h 9597"/>
                  <a:gd name="connsiteX18" fmla="*/ 3591 w 10000"/>
                  <a:gd name="connsiteY18" fmla="*/ 929 h 9597"/>
                  <a:gd name="connsiteX19" fmla="*/ 2928 w 10000"/>
                  <a:gd name="connsiteY19" fmla="*/ 651 h 9597"/>
                  <a:gd name="connsiteX20" fmla="*/ 2539 w 10000"/>
                  <a:gd name="connsiteY20" fmla="*/ 60 h 9597"/>
                  <a:gd name="connsiteX21" fmla="*/ 2043 w 10000"/>
                  <a:gd name="connsiteY21" fmla="*/ 60 h 9597"/>
                  <a:gd name="connsiteX22" fmla="*/ 1822 w 10000"/>
                  <a:gd name="connsiteY22" fmla="*/ 188 h 9597"/>
                  <a:gd name="connsiteX23" fmla="*/ 1769 w 10000"/>
                  <a:gd name="connsiteY23" fmla="*/ 0 h 9597"/>
                  <a:gd name="connsiteX24" fmla="*/ 1049 w 10000"/>
                  <a:gd name="connsiteY24" fmla="*/ 122 h 9597"/>
                  <a:gd name="connsiteX25" fmla="*/ 1822 w 10000"/>
                  <a:gd name="connsiteY25" fmla="*/ 249 h 9597"/>
                  <a:gd name="connsiteX26" fmla="*/ 1769 w 10000"/>
                  <a:gd name="connsiteY26" fmla="*/ 526 h 9597"/>
                  <a:gd name="connsiteX27" fmla="*/ 1933 w 10000"/>
                  <a:gd name="connsiteY27" fmla="*/ 898 h 9597"/>
                  <a:gd name="connsiteX28" fmla="*/ 2099 w 10000"/>
                  <a:gd name="connsiteY28" fmla="*/ 1113 h 9597"/>
                  <a:gd name="connsiteX29" fmla="*/ 1822 w 10000"/>
                  <a:gd name="connsiteY29" fmla="*/ 1517 h 9597"/>
                  <a:gd name="connsiteX30" fmla="*/ 1604 w 10000"/>
                  <a:gd name="connsiteY30" fmla="*/ 1517 h 9597"/>
                  <a:gd name="connsiteX31" fmla="*/ 1380 w 10000"/>
                  <a:gd name="connsiteY31" fmla="*/ 1795 h 9597"/>
                  <a:gd name="connsiteX32" fmla="*/ 1769 w 10000"/>
                  <a:gd name="connsiteY32" fmla="*/ 1920 h 9597"/>
                  <a:gd name="connsiteX33" fmla="*/ 1271 w 10000"/>
                  <a:gd name="connsiteY33" fmla="*/ 1889 h 9597"/>
                  <a:gd name="connsiteX34" fmla="*/ 1049 w 10000"/>
                  <a:gd name="connsiteY34" fmla="*/ 2259 h 9597"/>
                  <a:gd name="connsiteX35" fmla="*/ 994 w 10000"/>
                  <a:gd name="connsiteY35" fmla="*/ 2322 h 9597"/>
                  <a:gd name="connsiteX36" fmla="*/ 773 w 10000"/>
                  <a:gd name="connsiteY36" fmla="*/ 2725 h 9597"/>
                  <a:gd name="connsiteX37" fmla="*/ 1106 w 10000"/>
                  <a:gd name="connsiteY37" fmla="*/ 2817 h 9597"/>
                  <a:gd name="connsiteX38" fmla="*/ 663 w 10000"/>
                  <a:gd name="connsiteY38" fmla="*/ 3127 h 9597"/>
                  <a:gd name="connsiteX39" fmla="*/ 110 w 10000"/>
                  <a:gd name="connsiteY39" fmla="*/ 3469 h 9597"/>
                  <a:gd name="connsiteX40" fmla="*/ 0 w 10000"/>
                  <a:gd name="connsiteY40" fmla="*/ 3653 h 9597"/>
                  <a:gd name="connsiteX41" fmla="*/ 277 w 10000"/>
                  <a:gd name="connsiteY41" fmla="*/ 4056 h 9597"/>
                  <a:gd name="connsiteX42" fmla="*/ 0 w 10000"/>
                  <a:gd name="connsiteY42" fmla="*/ 4428 h 9597"/>
                  <a:gd name="connsiteX43" fmla="*/ 56 w 10000"/>
                  <a:gd name="connsiteY43" fmla="*/ 4830 h 9597"/>
                  <a:gd name="connsiteX44" fmla="*/ 222 w 10000"/>
                  <a:gd name="connsiteY44" fmla="*/ 4956 h 9597"/>
                  <a:gd name="connsiteX45" fmla="*/ 552 w 10000"/>
                  <a:gd name="connsiteY45" fmla="*/ 4922 h 9597"/>
                  <a:gd name="connsiteX46" fmla="*/ 1216 w 10000"/>
                  <a:gd name="connsiteY46" fmla="*/ 4987 h 9597"/>
                  <a:gd name="connsiteX47" fmla="*/ 1769 w 10000"/>
                  <a:gd name="connsiteY47" fmla="*/ 4861 h 9597"/>
                  <a:gd name="connsiteX48" fmla="*/ 2377 w 10000"/>
                  <a:gd name="connsiteY48" fmla="*/ 4861 h 9597"/>
                  <a:gd name="connsiteX49" fmla="*/ 2762 w 10000"/>
                  <a:gd name="connsiteY49" fmla="*/ 4736 h 9597"/>
                  <a:gd name="connsiteX50" fmla="*/ 2872 w 10000"/>
                  <a:gd name="connsiteY50" fmla="*/ 4767 h 9597"/>
                  <a:gd name="connsiteX51" fmla="*/ 2707 w 10000"/>
                  <a:gd name="connsiteY51" fmla="*/ 4830 h 9597"/>
                  <a:gd name="connsiteX52" fmla="*/ 3093 w 10000"/>
                  <a:gd name="connsiteY52" fmla="*/ 5110 h 9597"/>
                  <a:gd name="connsiteX53" fmla="*/ 3370 w 10000"/>
                  <a:gd name="connsiteY53" fmla="*/ 5046 h 9597"/>
                  <a:gd name="connsiteX54" fmla="*/ 3757 w 10000"/>
                  <a:gd name="connsiteY54" fmla="*/ 5169 h 9597"/>
                  <a:gd name="connsiteX55" fmla="*/ 4252 w 10000"/>
                  <a:gd name="connsiteY55" fmla="*/ 5139 h 9597"/>
                  <a:gd name="connsiteX56" fmla="*/ 5082 w 10000"/>
                  <a:gd name="connsiteY56" fmla="*/ 5232 h 9597"/>
                  <a:gd name="connsiteX57" fmla="*/ 5301 w 10000"/>
                  <a:gd name="connsiteY57" fmla="*/ 5296 h 9597"/>
                  <a:gd name="connsiteX58" fmla="*/ 6076 w 10000"/>
                  <a:gd name="connsiteY58" fmla="*/ 5139 h 9597"/>
                  <a:gd name="connsiteX59" fmla="*/ 6187 w 10000"/>
                  <a:gd name="connsiteY59" fmla="*/ 5232 h 9597"/>
                  <a:gd name="connsiteX60" fmla="*/ 6407 w 10000"/>
                  <a:gd name="connsiteY60" fmla="*/ 5110 h 9597"/>
                  <a:gd name="connsiteX61" fmla="*/ 6519 w 10000"/>
                  <a:gd name="connsiteY61" fmla="*/ 5266 h 9597"/>
                  <a:gd name="connsiteX62" fmla="*/ 7292 w 10000"/>
                  <a:gd name="connsiteY62" fmla="*/ 5077 h 9597"/>
                  <a:gd name="connsiteX63" fmla="*/ 7292 w 10000"/>
                  <a:gd name="connsiteY63" fmla="*/ 4891 h 9597"/>
                  <a:gd name="connsiteX64" fmla="*/ 7456 w 10000"/>
                  <a:gd name="connsiteY64" fmla="*/ 4861 h 9597"/>
                  <a:gd name="connsiteX65" fmla="*/ 7624 w 10000"/>
                  <a:gd name="connsiteY65" fmla="*/ 4922 h 9597"/>
                  <a:gd name="connsiteX66" fmla="*/ 8176 w 10000"/>
                  <a:gd name="connsiteY66" fmla="*/ 4799 h 9597"/>
                  <a:gd name="connsiteX67" fmla="*/ 8287 w 10000"/>
                  <a:gd name="connsiteY67" fmla="*/ 4830 h 9597"/>
                  <a:gd name="connsiteX68" fmla="*/ 8563 w 10000"/>
                  <a:gd name="connsiteY68" fmla="*/ 5386 h 9597"/>
                  <a:gd name="connsiteX69" fmla="*/ 8728 w 10000"/>
                  <a:gd name="connsiteY69" fmla="*/ 5450 h 9597"/>
                  <a:gd name="connsiteX70" fmla="*/ 9116 w 10000"/>
                  <a:gd name="connsiteY70" fmla="*/ 5450 h 9597"/>
                  <a:gd name="connsiteX71" fmla="*/ 9281 w 10000"/>
                  <a:gd name="connsiteY71" fmla="*/ 5698 h 9597"/>
                  <a:gd name="connsiteX72" fmla="*/ 9336 w 10000"/>
                  <a:gd name="connsiteY72" fmla="*/ 5883 h 9597"/>
                  <a:gd name="connsiteX73" fmla="*/ 10000 w 10000"/>
                  <a:gd name="connsiteY73" fmla="*/ 6624 h 9597"/>
                  <a:gd name="connsiteX74" fmla="*/ 9724 w 10000"/>
                  <a:gd name="connsiteY74" fmla="*/ 6501 h 9597"/>
                  <a:gd name="connsiteX75" fmla="*/ 8949 w 10000"/>
                  <a:gd name="connsiteY75" fmla="*/ 6624 h 9597"/>
                  <a:gd name="connsiteX76" fmla="*/ 8563 w 10000"/>
                  <a:gd name="connsiteY76" fmla="*/ 6253 h 9597"/>
                  <a:gd name="connsiteX77" fmla="*/ 8287 w 10000"/>
                  <a:gd name="connsiteY77" fmla="*/ 6284 h 9597"/>
                  <a:gd name="connsiteX78" fmla="*/ 8506 w 10000"/>
                  <a:gd name="connsiteY78" fmla="*/ 6532 h 9597"/>
                  <a:gd name="connsiteX79" fmla="*/ 8563 w 10000"/>
                  <a:gd name="connsiteY79" fmla="*/ 6718 h 9597"/>
                  <a:gd name="connsiteX80" fmla="*/ 8009 w 10000"/>
                  <a:gd name="connsiteY80" fmla="*/ 7059 h 9597"/>
                  <a:gd name="connsiteX81" fmla="*/ 7901 w 10000"/>
                  <a:gd name="connsiteY81" fmla="*/ 7246 h 9597"/>
                  <a:gd name="connsiteX82" fmla="*/ 7845 w 10000"/>
                  <a:gd name="connsiteY82" fmla="*/ 7398 h 9597"/>
                  <a:gd name="connsiteX83" fmla="*/ 7789 w 10000"/>
                  <a:gd name="connsiteY83" fmla="*/ 7461 h 9597"/>
                  <a:gd name="connsiteX84" fmla="*/ 7678 w 10000"/>
                  <a:gd name="connsiteY84" fmla="*/ 7586 h 9597"/>
                  <a:gd name="connsiteX85" fmla="*/ 7347 w 10000"/>
                  <a:gd name="connsiteY85" fmla="*/ 7678 h 9597"/>
                  <a:gd name="connsiteX86" fmla="*/ 7456 w 10000"/>
                  <a:gd name="connsiteY86" fmla="*/ 7895 h 9597"/>
                  <a:gd name="connsiteX87" fmla="*/ 7402 w 10000"/>
                  <a:gd name="connsiteY87" fmla="*/ 7957 h 9597"/>
                  <a:gd name="connsiteX88" fmla="*/ 6961 w 10000"/>
                  <a:gd name="connsiteY88" fmla="*/ 8143 h 9597"/>
                  <a:gd name="connsiteX89" fmla="*/ 6519 w 10000"/>
                  <a:gd name="connsiteY89" fmla="*/ 8113 h 9597"/>
                  <a:gd name="connsiteX90" fmla="*/ 6906 w 10000"/>
                  <a:gd name="connsiteY90" fmla="*/ 8237 h 9597"/>
                  <a:gd name="connsiteX91" fmla="*/ 6906 w 10000"/>
                  <a:gd name="connsiteY91" fmla="*/ 8606 h 9597"/>
                  <a:gd name="connsiteX92" fmla="*/ 6407 w 10000"/>
                  <a:gd name="connsiteY92" fmla="*/ 8699 h 9597"/>
                  <a:gd name="connsiteX93" fmla="*/ 6298 w 10000"/>
                  <a:gd name="connsiteY93" fmla="*/ 8546 h 9597"/>
                  <a:gd name="connsiteX94" fmla="*/ 6241 w 10000"/>
                  <a:gd name="connsiteY94" fmla="*/ 8425 h 9597"/>
                  <a:gd name="connsiteX95" fmla="*/ 5747 w 10000"/>
                  <a:gd name="connsiteY95" fmla="*/ 8515 h 9597"/>
                  <a:gd name="connsiteX96" fmla="*/ 5967 w 10000"/>
                  <a:gd name="connsiteY96" fmla="*/ 8638 h 9597"/>
                  <a:gd name="connsiteX97" fmla="*/ 6131 w 10000"/>
                  <a:gd name="connsiteY97" fmla="*/ 8762 h 9597"/>
                  <a:gd name="connsiteX98" fmla="*/ 6353 w 10000"/>
                  <a:gd name="connsiteY98" fmla="*/ 9072 h 9597"/>
                  <a:gd name="connsiteX99" fmla="*/ 6628 w 10000"/>
                  <a:gd name="connsiteY99" fmla="*/ 9010 h 9597"/>
                  <a:gd name="connsiteX100" fmla="*/ 6850 w 10000"/>
                  <a:gd name="connsiteY100" fmla="*/ 9257 h 9597"/>
                  <a:gd name="connsiteX101" fmla="*/ 7014 w 10000"/>
                  <a:gd name="connsiteY101" fmla="*/ 9318 h 9597"/>
                  <a:gd name="connsiteX102" fmla="*/ 7402 w 10000"/>
                  <a:gd name="connsiteY102" fmla="*/ 9287 h 9597"/>
                  <a:gd name="connsiteX103" fmla="*/ 7568 w 10000"/>
                  <a:gd name="connsiteY103" fmla="*/ 9444 h 9597"/>
                  <a:gd name="connsiteX104" fmla="*/ 7735 w 10000"/>
                  <a:gd name="connsiteY104" fmla="*/ 9597 h 9597"/>
                  <a:gd name="connsiteX105" fmla="*/ 8563 w 10000"/>
                  <a:gd name="connsiteY105" fmla="*/ 8918 h 9597"/>
                  <a:gd name="connsiteX106" fmla="*/ 8396 w 10000"/>
                  <a:gd name="connsiteY106" fmla="*/ 8699 h 9597"/>
                  <a:gd name="connsiteX107" fmla="*/ 8563 w 10000"/>
                  <a:gd name="connsiteY107" fmla="*/ 8606 h 9597"/>
                  <a:gd name="connsiteX108" fmla="*/ 8784 w 10000"/>
                  <a:gd name="connsiteY108" fmla="*/ 8823 h 9597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563 w 10000"/>
                  <a:gd name="connsiteY106" fmla="*/ 8967 h 10000"/>
                  <a:gd name="connsiteX107" fmla="*/ 8784 w 10000"/>
                  <a:gd name="connsiteY107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396 w 10000"/>
                  <a:gd name="connsiteY105" fmla="*/ 9064 h 10000"/>
                  <a:gd name="connsiteX106" fmla="*/ 8784 w 10000"/>
                  <a:gd name="connsiteY106" fmla="*/ 9193 h 10000"/>
                  <a:gd name="connsiteX0" fmla="*/ 8563 w 10000"/>
                  <a:gd name="connsiteY0" fmla="*/ 4807 h 10000"/>
                  <a:gd name="connsiteX1" fmla="*/ 8120 w 10000"/>
                  <a:gd name="connsiteY1" fmla="*/ 4807 h 10000"/>
                  <a:gd name="connsiteX2" fmla="*/ 7678 w 10000"/>
                  <a:gd name="connsiteY2" fmla="*/ 4935 h 10000"/>
                  <a:gd name="connsiteX3" fmla="*/ 7181 w 10000"/>
                  <a:gd name="connsiteY3" fmla="*/ 4904 h 10000"/>
                  <a:gd name="connsiteX4" fmla="*/ 7181 w 10000"/>
                  <a:gd name="connsiteY4" fmla="*/ 4290 h 10000"/>
                  <a:gd name="connsiteX5" fmla="*/ 7456 w 10000"/>
                  <a:gd name="connsiteY5" fmla="*/ 4259 h 10000"/>
                  <a:gd name="connsiteX6" fmla="*/ 7292 w 10000"/>
                  <a:gd name="connsiteY6" fmla="*/ 4096 h 10000"/>
                  <a:gd name="connsiteX7" fmla="*/ 7292 w 10000"/>
                  <a:gd name="connsiteY7" fmla="*/ 3840 h 10000"/>
                  <a:gd name="connsiteX8" fmla="*/ 7347 w 10000"/>
                  <a:gd name="connsiteY8" fmla="*/ 3680 h 10000"/>
                  <a:gd name="connsiteX9" fmla="*/ 6796 w 10000"/>
                  <a:gd name="connsiteY9" fmla="*/ 3421 h 10000"/>
                  <a:gd name="connsiteX10" fmla="*/ 6241 w 10000"/>
                  <a:gd name="connsiteY10" fmla="*/ 3130 h 10000"/>
                  <a:gd name="connsiteX11" fmla="*/ 5967 w 10000"/>
                  <a:gd name="connsiteY11" fmla="*/ 2935 h 10000"/>
                  <a:gd name="connsiteX12" fmla="*/ 5579 w 10000"/>
                  <a:gd name="connsiteY12" fmla="*/ 2872 h 10000"/>
                  <a:gd name="connsiteX13" fmla="*/ 5139 w 10000"/>
                  <a:gd name="connsiteY13" fmla="*/ 2904 h 10000"/>
                  <a:gd name="connsiteX14" fmla="*/ 4695 w 10000"/>
                  <a:gd name="connsiteY14" fmla="*/ 2806 h 10000"/>
                  <a:gd name="connsiteX15" fmla="*/ 4143 w 10000"/>
                  <a:gd name="connsiteY15" fmla="*/ 2031 h 10000"/>
                  <a:gd name="connsiteX16" fmla="*/ 3978 w 10000"/>
                  <a:gd name="connsiteY16" fmla="*/ 1838 h 10000"/>
                  <a:gd name="connsiteX17" fmla="*/ 3811 w 10000"/>
                  <a:gd name="connsiteY17" fmla="*/ 1387 h 10000"/>
                  <a:gd name="connsiteX18" fmla="*/ 3591 w 10000"/>
                  <a:gd name="connsiteY18" fmla="*/ 968 h 10000"/>
                  <a:gd name="connsiteX19" fmla="*/ 2928 w 10000"/>
                  <a:gd name="connsiteY19" fmla="*/ 678 h 10000"/>
                  <a:gd name="connsiteX20" fmla="*/ 2539 w 10000"/>
                  <a:gd name="connsiteY20" fmla="*/ 63 h 10000"/>
                  <a:gd name="connsiteX21" fmla="*/ 2043 w 10000"/>
                  <a:gd name="connsiteY21" fmla="*/ 63 h 10000"/>
                  <a:gd name="connsiteX22" fmla="*/ 1822 w 10000"/>
                  <a:gd name="connsiteY22" fmla="*/ 196 h 10000"/>
                  <a:gd name="connsiteX23" fmla="*/ 1769 w 10000"/>
                  <a:gd name="connsiteY23" fmla="*/ 0 h 10000"/>
                  <a:gd name="connsiteX24" fmla="*/ 1049 w 10000"/>
                  <a:gd name="connsiteY24" fmla="*/ 127 h 10000"/>
                  <a:gd name="connsiteX25" fmla="*/ 1822 w 10000"/>
                  <a:gd name="connsiteY25" fmla="*/ 259 h 10000"/>
                  <a:gd name="connsiteX26" fmla="*/ 1769 w 10000"/>
                  <a:gd name="connsiteY26" fmla="*/ 548 h 10000"/>
                  <a:gd name="connsiteX27" fmla="*/ 1933 w 10000"/>
                  <a:gd name="connsiteY27" fmla="*/ 936 h 10000"/>
                  <a:gd name="connsiteX28" fmla="*/ 2099 w 10000"/>
                  <a:gd name="connsiteY28" fmla="*/ 1160 h 10000"/>
                  <a:gd name="connsiteX29" fmla="*/ 1822 w 10000"/>
                  <a:gd name="connsiteY29" fmla="*/ 1581 h 10000"/>
                  <a:gd name="connsiteX30" fmla="*/ 1604 w 10000"/>
                  <a:gd name="connsiteY30" fmla="*/ 1581 h 10000"/>
                  <a:gd name="connsiteX31" fmla="*/ 1380 w 10000"/>
                  <a:gd name="connsiteY31" fmla="*/ 1870 h 10000"/>
                  <a:gd name="connsiteX32" fmla="*/ 1769 w 10000"/>
                  <a:gd name="connsiteY32" fmla="*/ 2001 h 10000"/>
                  <a:gd name="connsiteX33" fmla="*/ 1271 w 10000"/>
                  <a:gd name="connsiteY33" fmla="*/ 1968 h 10000"/>
                  <a:gd name="connsiteX34" fmla="*/ 1049 w 10000"/>
                  <a:gd name="connsiteY34" fmla="*/ 2354 h 10000"/>
                  <a:gd name="connsiteX35" fmla="*/ 994 w 10000"/>
                  <a:gd name="connsiteY35" fmla="*/ 2420 h 10000"/>
                  <a:gd name="connsiteX36" fmla="*/ 773 w 10000"/>
                  <a:gd name="connsiteY36" fmla="*/ 2839 h 10000"/>
                  <a:gd name="connsiteX37" fmla="*/ 1106 w 10000"/>
                  <a:gd name="connsiteY37" fmla="*/ 2935 h 10000"/>
                  <a:gd name="connsiteX38" fmla="*/ 663 w 10000"/>
                  <a:gd name="connsiteY38" fmla="*/ 3258 h 10000"/>
                  <a:gd name="connsiteX39" fmla="*/ 110 w 10000"/>
                  <a:gd name="connsiteY39" fmla="*/ 3615 h 10000"/>
                  <a:gd name="connsiteX40" fmla="*/ 0 w 10000"/>
                  <a:gd name="connsiteY40" fmla="*/ 3806 h 10000"/>
                  <a:gd name="connsiteX41" fmla="*/ 277 w 10000"/>
                  <a:gd name="connsiteY41" fmla="*/ 4226 h 10000"/>
                  <a:gd name="connsiteX42" fmla="*/ 0 w 10000"/>
                  <a:gd name="connsiteY42" fmla="*/ 4614 h 10000"/>
                  <a:gd name="connsiteX43" fmla="*/ 56 w 10000"/>
                  <a:gd name="connsiteY43" fmla="*/ 5033 h 10000"/>
                  <a:gd name="connsiteX44" fmla="*/ 222 w 10000"/>
                  <a:gd name="connsiteY44" fmla="*/ 5164 h 10000"/>
                  <a:gd name="connsiteX45" fmla="*/ 552 w 10000"/>
                  <a:gd name="connsiteY45" fmla="*/ 5129 h 10000"/>
                  <a:gd name="connsiteX46" fmla="*/ 1216 w 10000"/>
                  <a:gd name="connsiteY46" fmla="*/ 5196 h 10000"/>
                  <a:gd name="connsiteX47" fmla="*/ 1769 w 10000"/>
                  <a:gd name="connsiteY47" fmla="*/ 5065 h 10000"/>
                  <a:gd name="connsiteX48" fmla="*/ 2377 w 10000"/>
                  <a:gd name="connsiteY48" fmla="*/ 5065 h 10000"/>
                  <a:gd name="connsiteX49" fmla="*/ 2762 w 10000"/>
                  <a:gd name="connsiteY49" fmla="*/ 4935 h 10000"/>
                  <a:gd name="connsiteX50" fmla="*/ 2872 w 10000"/>
                  <a:gd name="connsiteY50" fmla="*/ 4967 h 10000"/>
                  <a:gd name="connsiteX51" fmla="*/ 2707 w 10000"/>
                  <a:gd name="connsiteY51" fmla="*/ 5033 h 10000"/>
                  <a:gd name="connsiteX52" fmla="*/ 3093 w 10000"/>
                  <a:gd name="connsiteY52" fmla="*/ 5325 h 10000"/>
                  <a:gd name="connsiteX53" fmla="*/ 3370 w 10000"/>
                  <a:gd name="connsiteY53" fmla="*/ 5258 h 10000"/>
                  <a:gd name="connsiteX54" fmla="*/ 3757 w 10000"/>
                  <a:gd name="connsiteY54" fmla="*/ 5386 h 10000"/>
                  <a:gd name="connsiteX55" fmla="*/ 4252 w 10000"/>
                  <a:gd name="connsiteY55" fmla="*/ 5355 h 10000"/>
                  <a:gd name="connsiteX56" fmla="*/ 5082 w 10000"/>
                  <a:gd name="connsiteY56" fmla="*/ 5452 h 10000"/>
                  <a:gd name="connsiteX57" fmla="*/ 5301 w 10000"/>
                  <a:gd name="connsiteY57" fmla="*/ 5518 h 10000"/>
                  <a:gd name="connsiteX58" fmla="*/ 6076 w 10000"/>
                  <a:gd name="connsiteY58" fmla="*/ 5355 h 10000"/>
                  <a:gd name="connsiteX59" fmla="*/ 6187 w 10000"/>
                  <a:gd name="connsiteY59" fmla="*/ 5452 h 10000"/>
                  <a:gd name="connsiteX60" fmla="*/ 6407 w 10000"/>
                  <a:gd name="connsiteY60" fmla="*/ 5325 h 10000"/>
                  <a:gd name="connsiteX61" fmla="*/ 6519 w 10000"/>
                  <a:gd name="connsiteY61" fmla="*/ 5487 h 10000"/>
                  <a:gd name="connsiteX62" fmla="*/ 7292 w 10000"/>
                  <a:gd name="connsiteY62" fmla="*/ 5290 h 10000"/>
                  <a:gd name="connsiteX63" fmla="*/ 7292 w 10000"/>
                  <a:gd name="connsiteY63" fmla="*/ 5096 h 10000"/>
                  <a:gd name="connsiteX64" fmla="*/ 7456 w 10000"/>
                  <a:gd name="connsiteY64" fmla="*/ 5065 h 10000"/>
                  <a:gd name="connsiteX65" fmla="*/ 7624 w 10000"/>
                  <a:gd name="connsiteY65" fmla="*/ 5129 h 10000"/>
                  <a:gd name="connsiteX66" fmla="*/ 8176 w 10000"/>
                  <a:gd name="connsiteY66" fmla="*/ 5001 h 10000"/>
                  <a:gd name="connsiteX67" fmla="*/ 8287 w 10000"/>
                  <a:gd name="connsiteY67" fmla="*/ 5033 h 10000"/>
                  <a:gd name="connsiteX68" fmla="*/ 8563 w 10000"/>
                  <a:gd name="connsiteY68" fmla="*/ 5612 h 10000"/>
                  <a:gd name="connsiteX69" fmla="*/ 8728 w 10000"/>
                  <a:gd name="connsiteY69" fmla="*/ 5679 h 10000"/>
                  <a:gd name="connsiteX70" fmla="*/ 9116 w 10000"/>
                  <a:gd name="connsiteY70" fmla="*/ 5679 h 10000"/>
                  <a:gd name="connsiteX71" fmla="*/ 9281 w 10000"/>
                  <a:gd name="connsiteY71" fmla="*/ 5937 h 10000"/>
                  <a:gd name="connsiteX72" fmla="*/ 9336 w 10000"/>
                  <a:gd name="connsiteY72" fmla="*/ 6130 h 10000"/>
                  <a:gd name="connsiteX73" fmla="*/ 10000 w 10000"/>
                  <a:gd name="connsiteY73" fmla="*/ 6902 h 10000"/>
                  <a:gd name="connsiteX74" fmla="*/ 9724 w 10000"/>
                  <a:gd name="connsiteY74" fmla="*/ 6774 h 10000"/>
                  <a:gd name="connsiteX75" fmla="*/ 8949 w 10000"/>
                  <a:gd name="connsiteY75" fmla="*/ 6902 h 10000"/>
                  <a:gd name="connsiteX76" fmla="*/ 8563 w 10000"/>
                  <a:gd name="connsiteY76" fmla="*/ 6516 h 10000"/>
                  <a:gd name="connsiteX77" fmla="*/ 8287 w 10000"/>
                  <a:gd name="connsiteY77" fmla="*/ 6548 h 10000"/>
                  <a:gd name="connsiteX78" fmla="*/ 8506 w 10000"/>
                  <a:gd name="connsiteY78" fmla="*/ 6806 h 10000"/>
                  <a:gd name="connsiteX79" fmla="*/ 8563 w 10000"/>
                  <a:gd name="connsiteY79" fmla="*/ 7000 h 10000"/>
                  <a:gd name="connsiteX80" fmla="*/ 8009 w 10000"/>
                  <a:gd name="connsiteY80" fmla="*/ 7355 h 10000"/>
                  <a:gd name="connsiteX81" fmla="*/ 7901 w 10000"/>
                  <a:gd name="connsiteY81" fmla="*/ 7550 h 10000"/>
                  <a:gd name="connsiteX82" fmla="*/ 7845 w 10000"/>
                  <a:gd name="connsiteY82" fmla="*/ 7709 h 10000"/>
                  <a:gd name="connsiteX83" fmla="*/ 7789 w 10000"/>
                  <a:gd name="connsiteY83" fmla="*/ 7774 h 10000"/>
                  <a:gd name="connsiteX84" fmla="*/ 7678 w 10000"/>
                  <a:gd name="connsiteY84" fmla="*/ 7905 h 10000"/>
                  <a:gd name="connsiteX85" fmla="*/ 7347 w 10000"/>
                  <a:gd name="connsiteY85" fmla="*/ 8000 h 10000"/>
                  <a:gd name="connsiteX86" fmla="*/ 7456 w 10000"/>
                  <a:gd name="connsiteY86" fmla="*/ 8227 h 10000"/>
                  <a:gd name="connsiteX87" fmla="*/ 7402 w 10000"/>
                  <a:gd name="connsiteY87" fmla="*/ 8291 h 10000"/>
                  <a:gd name="connsiteX88" fmla="*/ 6961 w 10000"/>
                  <a:gd name="connsiteY88" fmla="*/ 8485 h 10000"/>
                  <a:gd name="connsiteX89" fmla="*/ 6519 w 10000"/>
                  <a:gd name="connsiteY89" fmla="*/ 8454 h 10000"/>
                  <a:gd name="connsiteX90" fmla="*/ 6906 w 10000"/>
                  <a:gd name="connsiteY90" fmla="*/ 8583 h 10000"/>
                  <a:gd name="connsiteX91" fmla="*/ 6906 w 10000"/>
                  <a:gd name="connsiteY91" fmla="*/ 8967 h 10000"/>
                  <a:gd name="connsiteX92" fmla="*/ 6407 w 10000"/>
                  <a:gd name="connsiteY92" fmla="*/ 9064 h 10000"/>
                  <a:gd name="connsiteX93" fmla="*/ 6298 w 10000"/>
                  <a:gd name="connsiteY93" fmla="*/ 8905 h 10000"/>
                  <a:gd name="connsiteX94" fmla="*/ 6241 w 10000"/>
                  <a:gd name="connsiteY94" fmla="*/ 8779 h 10000"/>
                  <a:gd name="connsiteX95" fmla="*/ 5747 w 10000"/>
                  <a:gd name="connsiteY95" fmla="*/ 8873 h 10000"/>
                  <a:gd name="connsiteX96" fmla="*/ 5967 w 10000"/>
                  <a:gd name="connsiteY96" fmla="*/ 9001 h 10000"/>
                  <a:gd name="connsiteX97" fmla="*/ 6131 w 10000"/>
                  <a:gd name="connsiteY97" fmla="*/ 9130 h 10000"/>
                  <a:gd name="connsiteX98" fmla="*/ 6353 w 10000"/>
                  <a:gd name="connsiteY98" fmla="*/ 9453 h 10000"/>
                  <a:gd name="connsiteX99" fmla="*/ 6628 w 10000"/>
                  <a:gd name="connsiteY99" fmla="*/ 9388 h 10000"/>
                  <a:gd name="connsiteX100" fmla="*/ 6850 w 10000"/>
                  <a:gd name="connsiteY100" fmla="*/ 9646 h 10000"/>
                  <a:gd name="connsiteX101" fmla="*/ 7014 w 10000"/>
                  <a:gd name="connsiteY101" fmla="*/ 9709 h 10000"/>
                  <a:gd name="connsiteX102" fmla="*/ 7402 w 10000"/>
                  <a:gd name="connsiteY102" fmla="*/ 9677 h 10000"/>
                  <a:gd name="connsiteX103" fmla="*/ 7568 w 10000"/>
                  <a:gd name="connsiteY103" fmla="*/ 9841 h 10000"/>
                  <a:gd name="connsiteX104" fmla="*/ 7735 w 10000"/>
                  <a:gd name="connsiteY104" fmla="*/ 10000 h 10000"/>
                  <a:gd name="connsiteX105" fmla="*/ 8784 w 10000"/>
                  <a:gd name="connsiteY105" fmla="*/ 9193 h 10000"/>
                  <a:gd name="connsiteX0" fmla="*/ 8563 w 10000"/>
                  <a:gd name="connsiteY0" fmla="*/ 4807 h 9841"/>
                  <a:gd name="connsiteX1" fmla="*/ 8120 w 10000"/>
                  <a:gd name="connsiteY1" fmla="*/ 4807 h 9841"/>
                  <a:gd name="connsiteX2" fmla="*/ 7678 w 10000"/>
                  <a:gd name="connsiteY2" fmla="*/ 4935 h 9841"/>
                  <a:gd name="connsiteX3" fmla="*/ 7181 w 10000"/>
                  <a:gd name="connsiteY3" fmla="*/ 4904 h 9841"/>
                  <a:gd name="connsiteX4" fmla="*/ 7181 w 10000"/>
                  <a:gd name="connsiteY4" fmla="*/ 4290 h 9841"/>
                  <a:gd name="connsiteX5" fmla="*/ 7456 w 10000"/>
                  <a:gd name="connsiteY5" fmla="*/ 4259 h 9841"/>
                  <a:gd name="connsiteX6" fmla="*/ 7292 w 10000"/>
                  <a:gd name="connsiteY6" fmla="*/ 4096 h 9841"/>
                  <a:gd name="connsiteX7" fmla="*/ 7292 w 10000"/>
                  <a:gd name="connsiteY7" fmla="*/ 3840 h 9841"/>
                  <a:gd name="connsiteX8" fmla="*/ 7347 w 10000"/>
                  <a:gd name="connsiteY8" fmla="*/ 3680 h 9841"/>
                  <a:gd name="connsiteX9" fmla="*/ 6796 w 10000"/>
                  <a:gd name="connsiteY9" fmla="*/ 3421 h 9841"/>
                  <a:gd name="connsiteX10" fmla="*/ 6241 w 10000"/>
                  <a:gd name="connsiteY10" fmla="*/ 3130 h 9841"/>
                  <a:gd name="connsiteX11" fmla="*/ 5967 w 10000"/>
                  <a:gd name="connsiteY11" fmla="*/ 2935 h 9841"/>
                  <a:gd name="connsiteX12" fmla="*/ 5579 w 10000"/>
                  <a:gd name="connsiteY12" fmla="*/ 2872 h 9841"/>
                  <a:gd name="connsiteX13" fmla="*/ 5139 w 10000"/>
                  <a:gd name="connsiteY13" fmla="*/ 2904 h 9841"/>
                  <a:gd name="connsiteX14" fmla="*/ 4695 w 10000"/>
                  <a:gd name="connsiteY14" fmla="*/ 2806 h 9841"/>
                  <a:gd name="connsiteX15" fmla="*/ 4143 w 10000"/>
                  <a:gd name="connsiteY15" fmla="*/ 2031 h 9841"/>
                  <a:gd name="connsiteX16" fmla="*/ 3978 w 10000"/>
                  <a:gd name="connsiteY16" fmla="*/ 1838 h 9841"/>
                  <a:gd name="connsiteX17" fmla="*/ 3811 w 10000"/>
                  <a:gd name="connsiteY17" fmla="*/ 1387 h 9841"/>
                  <a:gd name="connsiteX18" fmla="*/ 3591 w 10000"/>
                  <a:gd name="connsiteY18" fmla="*/ 968 h 9841"/>
                  <a:gd name="connsiteX19" fmla="*/ 2928 w 10000"/>
                  <a:gd name="connsiteY19" fmla="*/ 678 h 9841"/>
                  <a:gd name="connsiteX20" fmla="*/ 2539 w 10000"/>
                  <a:gd name="connsiteY20" fmla="*/ 63 h 9841"/>
                  <a:gd name="connsiteX21" fmla="*/ 2043 w 10000"/>
                  <a:gd name="connsiteY21" fmla="*/ 63 h 9841"/>
                  <a:gd name="connsiteX22" fmla="*/ 1822 w 10000"/>
                  <a:gd name="connsiteY22" fmla="*/ 196 h 9841"/>
                  <a:gd name="connsiteX23" fmla="*/ 1769 w 10000"/>
                  <a:gd name="connsiteY23" fmla="*/ 0 h 9841"/>
                  <a:gd name="connsiteX24" fmla="*/ 1049 w 10000"/>
                  <a:gd name="connsiteY24" fmla="*/ 127 h 9841"/>
                  <a:gd name="connsiteX25" fmla="*/ 1822 w 10000"/>
                  <a:gd name="connsiteY25" fmla="*/ 259 h 9841"/>
                  <a:gd name="connsiteX26" fmla="*/ 1769 w 10000"/>
                  <a:gd name="connsiteY26" fmla="*/ 548 h 9841"/>
                  <a:gd name="connsiteX27" fmla="*/ 1933 w 10000"/>
                  <a:gd name="connsiteY27" fmla="*/ 936 h 9841"/>
                  <a:gd name="connsiteX28" fmla="*/ 2099 w 10000"/>
                  <a:gd name="connsiteY28" fmla="*/ 1160 h 9841"/>
                  <a:gd name="connsiteX29" fmla="*/ 1822 w 10000"/>
                  <a:gd name="connsiteY29" fmla="*/ 1581 h 9841"/>
                  <a:gd name="connsiteX30" fmla="*/ 1604 w 10000"/>
                  <a:gd name="connsiteY30" fmla="*/ 1581 h 9841"/>
                  <a:gd name="connsiteX31" fmla="*/ 1380 w 10000"/>
                  <a:gd name="connsiteY31" fmla="*/ 1870 h 9841"/>
                  <a:gd name="connsiteX32" fmla="*/ 1769 w 10000"/>
                  <a:gd name="connsiteY32" fmla="*/ 2001 h 9841"/>
                  <a:gd name="connsiteX33" fmla="*/ 1271 w 10000"/>
                  <a:gd name="connsiteY33" fmla="*/ 1968 h 9841"/>
                  <a:gd name="connsiteX34" fmla="*/ 1049 w 10000"/>
                  <a:gd name="connsiteY34" fmla="*/ 2354 h 9841"/>
                  <a:gd name="connsiteX35" fmla="*/ 994 w 10000"/>
                  <a:gd name="connsiteY35" fmla="*/ 2420 h 9841"/>
                  <a:gd name="connsiteX36" fmla="*/ 773 w 10000"/>
                  <a:gd name="connsiteY36" fmla="*/ 2839 h 9841"/>
                  <a:gd name="connsiteX37" fmla="*/ 1106 w 10000"/>
                  <a:gd name="connsiteY37" fmla="*/ 2935 h 9841"/>
                  <a:gd name="connsiteX38" fmla="*/ 663 w 10000"/>
                  <a:gd name="connsiteY38" fmla="*/ 3258 h 9841"/>
                  <a:gd name="connsiteX39" fmla="*/ 110 w 10000"/>
                  <a:gd name="connsiteY39" fmla="*/ 3615 h 9841"/>
                  <a:gd name="connsiteX40" fmla="*/ 0 w 10000"/>
                  <a:gd name="connsiteY40" fmla="*/ 3806 h 9841"/>
                  <a:gd name="connsiteX41" fmla="*/ 277 w 10000"/>
                  <a:gd name="connsiteY41" fmla="*/ 4226 h 9841"/>
                  <a:gd name="connsiteX42" fmla="*/ 0 w 10000"/>
                  <a:gd name="connsiteY42" fmla="*/ 4614 h 9841"/>
                  <a:gd name="connsiteX43" fmla="*/ 56 w 10000"/>
                  <a:gd name="connsiteY43" fmla="*/ 5033 h 9841"/>
                  <a:gd name="connsiteX44" fmla="*/ 222 w 10000"/>
                  <a:gd name="connsiteY44" fmla="*/ 5164 h 9841"/>
                  <a:gd name="connsiteX45" fmla="*/ 552 w 10000"/>
                  <a:gd name="connsiteY45" fmla="*/ 5129 h 9841"/>
                  <a:gd name="connsiteX46" fmla="*/ 1216 w 10000"/>
                  <a:gd name="connsiteY46" fmla="*/ 5196 h 9841"/>
                  <a:gd name="connsiteX47" fmla="*/ 1769 w 10000"/>
                  <a:gd name="connsiteY47" fmla="*/ 5065 h 9841"/>
                  <a:gd name="connsiteX48" fmla="*/ 2377 w 10000"/>
                  <a:gd name="connsiteY48" fmla="*/ 5065 h 9841"/>
                  <a:gd name="connsiteX49" fmla="*/ 2762 w 10000"/>
                  <a:gd name="connsiteY49" fmla="*/ 4935 h 9841"/>
                  <a:gd name="connsiteX50" fmla="*/ 2872 w 10000"/>
                  <a:gd name="connsiteY50" fmla="*/ 4967 h 9841"/>
                  <a:gd name="connsiteX51" fmla="*/ 2707 w 10000"/>
                  <a:gd name="connsiteY51" fmla="*/ 5033 h 9841"/>
                  <a:gd name="connsiteX52" fmla="*/ 3093 w 10000"/>
                  <a:gd name="connsiteY52" fmla="*/ 5325 h 9841"/>
                  <a:gd name="connsiteX53" fmla="*/ 3370 w 10000"/>
                  <a:gd name="connsiteY53" fmla="*/ 5258 h 9841"/>
                  <a:gd name="connsiteX54" fmla="*/ 3757 w 10000"/>
                  <a:gd name="connsiteY54" fmla="*/ 5386 h 9841"/>
                  <a:gd name="connsiteX55" fmla="*/ 4252 w 10000"/>
                  <a:gd name="connsiteY55" fmla="*/ 5355 h 9841"/>
                  <a:gd name="connsiteX56" fmla="*/ 5082 w 10000"/>
                  <a:gd name="connsiteY56" fmla="*/ 5452 h 9841"/>
                  <a:gd name="connsiteX57" fmla="*/ 5301 w 10000"/>
                  <a:gd name="connsiteY57" fmla="*/ 5518 h 9841"/>
                  <a:gd name="connsiteX58" fmla="*/ 6076 w 10000"/>
                  <a:gd name="connsiteY58" fmla="*/ 5355 h 9841"/>
                  <a:gd name="connsiteX59" fmla="*/ 6187 w 10000"/>
                  <a:gd name="connsiteY59" fmla="*/ 5452 h 9841"/>
                  <a:gd name="connsiteX60" fmla="*/ 6407 w 10000"/>
                  <a:gd name="connsiteY60" fmla="*/ 5325 h 9841"/>
                  <a:gd name="connsiteX61" fmla="*/ 6519 w 10000"/>
                  <a:gd name="connsiteY61" fmla="*/ 5487 h 9841"/>
                  <a:gd name="connsiteX62" fmla="*/ 7292 w 10000"/>
                  <a:gd name="connsiteY62" fmla="*/ 5290 h 9841"/>
                  <a:gd name="connsiteX63" fmla="*/ 7292 w 10000"/>
                  <a:gd name="connsiteY63" fmla="*/ 5096 h 9841"/>
                  <a:gd name="connsiteX64" fmla="*/ 7456 w 10000"/>
                  <a:gd name="connsiteY64" fmla="*/ 5065 h 9841"/>
                  <a:gd name="connsiteX65" fmla="*/ 7624 w 10000"/>
                  <a:gd name="connsiteY65" fmla="*/ 5129 h 9841"/>
                  <a:gd name="connsiteX66" fmla="*/ 8176 w 10000"/>
                  <a:gd name="connsiteY66" fmla="*/ 5001 h 9841"/>
                  <a:gd name="connsiteX67" fmla="*/ 8287 w 10000"/>
                  <a:gd name="connsiteY67" fmla="*/ 5033 h 9841"/>
                  <a:gd name="connsiteX68" fmla="*/ 8563 w 10000"/>
                  <a:gd name="connsiteY68" fmla="*/ 5612 h 9841"/>
                  <a:gd name="connsiteX69" fmla="*/ 8728 w 10000"/>
                  <a:gd name="connsiteY69" fmla="*/ 5679 h 9841"/>
                  <a:gd name="connsiteX70" fmla="*/ 9116 w 10000"/>
                  <a:gd name="connsiteY70" fmla="*/ 5679 h 9841"/>
                  <a:gd name="connsiteX71" fmla="*/ 9281 w 10000"/>
                  <a:gd name="connsiteY71" fmla="*/ 5937 h 9841"/>
                  <a:gd name="connsiteX72" fmla="*/ 9336 w 10000"/>
                  <a:gd name="connsiteY72" fmla="*/ 6130 h 9841"/>
                  <a:gd name="connsiteX73" fmla="*/ 10000 w 10000"/>
                  <a:gd name="connsiteY73" fmla="*/ 6902 h 9841"/>
                  <a:gd name="connsiteX74" fmla="*/ 9724 w 10000"/>
                  <a:gd name="connsiteY74" fmla="*/ 6774 h 9841"/>
                  <a:gd name="connsiteX75" fmla="*/ 8949 w 10000"/>
                  <a:gd name="connsiteY75" fmla="*/ 6902 h 9841"/>
                  <a:gd name="connsiteX76" fmla="*/ 8563 w 10000"/>
                  <a:gd name="connsiteY76" fmla="*/ 6516 h 9841"/>
                  <a:gd name="connsiteX77" fmla="*/ 8287 w 10000"/>
                  <a:gd name="connsiteY77" fmla="*/ 6548 h 9841"/>
                  <a:gd name="connsiteX78" fmla="*/ 8506 w 10000"/>
                  <a:gd name="connsiteY78" fmla="*/ 6806 h 9841"/>
                  <a:gd name="connsiteX79" fmla="*/ 8563 w 10000"/>
                  <a:gd name="connsiteY79" fmla="*/ 7000 h 9841"/>
                  <a:gd name="connsiteX80" fmla="*/ 8009 w 10000"/>
                  <a:gd name="connsiteY80" fmla="*/ 7355 h 9841"/>
                  <a:gd name="connsiteX81" fmla="*/ 7901 w 10000"/>
                  <a:gd name="connsiteY81" fmla="*/ 7550 h 9841"/>
                  <a:gd name="connsiteX82" fmla="*/ 7845 w 10000"/>
                  <a:gd name="connsiteY82" fmla="*/ 7709 h 9841"/>
                  <a:gd name="connsiteX83" fmla="*/ 7789 w 10000"/>
                  <a:gd name="connsiteY83" fmla="*/ 7774 h 9841"/>
                  <a:gd name="connsiteX84" fmla="*/ 7678 w 10000"/>
                  <a:gd name="connsiteY84" fmla="*/ 7905 h 9841"/>
                  <a:gd name="connsiteX85" fmla="*/ 7347 w 10000"/>
                  <a:gd name="connsiteY85" fmla="*/ 8000 h 9841"/>
                  <a:gd name="connsiteX86" fmla="*/ 7456 w 10000"/>
                  <a:gd name="connsiteY86" fmla="*/ 8227 h 9841"/>
                  <a:gd name="connsiteX87" fmla="*/ 7402 w 10000"/>
                  <a:gd name="connsiteY87" fmla="*/ 8291 h 9841"/>
                  <a:gd name="connsiteX88" fmla="*/ 6961 w 10000"/>
                  <a:gd name="connsiteY88" fmla="*/ 8485 h 9841"/>
                  <a:gd name="connsiteX89" fmla="*/ 6519 w 10000"/>
                  <a:gd name="connsiteY89" fmla="*/ 8454 h 9841"/>
                  <a:gd name="connsiteX90" fmla="*/ 6906 w 10000"/>
                  <a:gd name="connsiteY90" fmla="*/ 8583 h 9841"/>
                  <a:gd name="connsiteX91" fmla="*/ 6906 w 10000"/>
                  <a:gd name="connsiteY91" fmla="*/ 8967 h 9841"/>
                  <a:gd name="connsiteX92" fmla="*/ 6407 w 10000"/>
                  <a:gd name="connsiteY92" fmla="*/ 9064 h 9841"/>
                  <a:gd name="connsiteX93" fmla="*/ 6298 w 10000"/>
                  <a:gd name="connsiteY93" fmla="*/ 8905 h 9841"/>
                  <a:gd name="connsiteX94" fmla="*/ 6241 w 10000"/>
                  <a:gd name="connsiteY94" fmla="*/ 8779 h 9841"/>
                  <a:gd name="connsiteX95" fmla="*/ 5747 w 10000"/>
                  <a:gd name="connsiteY95" fmla="*/ 8873 h 9841"/>
                  <a:gd name="connsiteX96" fmla="*/ 5967 w 10000"/>
                  <a:gd name="connsiteY96" fmla="*/ 9001 h 9841"/>
                  <a:gd name="connsiteX97" fmla="*/ 6131 w 10000"/>
                  <a:gd name="connsiteY97" fmla="*/ 9130 h 9841"/>
                  <a:gd name="connsiteX98" fmla="*/ 6353 w 10000"/>
                  <a:gd name="connsiteY98" fmla="*/ 9453 h 9841"/>
                  <a:gd name="connsiteX99" fmla="*/ 6628 w 10000"/>
                  <a:gd name="connsiteY99" fmla="*/ 9388 h 9841"/>
                  <a:gd name="connsiteX100" fmla="*/ 6850 w 10000"/>
                  <a:gd name="connsiteY100" fmla="*/ 9646 h 9841"/>
                  <a:gd name="connsiteX101" fmla="*/ 7014 w 10000"/>
                  <a:gd name="connsiteY101" fmla="*/ 9709 h 9841"/>
                  <a:gd name="connsiteX102" fmla="*/ 7402 w 10000"/>
                  <a:gd name="connsiteY102" fmla="*/ 9677 h 9841"/>
                  <a:gd name="connsiteX103" fmla="*/ 7568 w 10000"/>
                  <a:gd name="connsiteY103" fmla="*/ 9841 h 9841"/>
                  <a:gd name="connsiteX104" fmla="*/ 8784 w 10000"/>
                  <a:gd name="connsiteY104" fmla="*/ 9193 h 9841"/>
                  <a:gd name="connsiteX0" fmla="*/ 8563 w 10000"/>
                  <a:gd name="connsiteY0" fmla="*/ 4885 h 10000"/>
                  <a:gd name="connsiteX1" fmla="*/ 8120 w 10000"/>
                  <a:gd name="connsiteY1" fmla="*/ 4885 h 10000"/>
                  <a:gd name="connsiteX2" fmla="*/ 7678 w 10000"/>
                  <a:gd name="connsiteY2" fmla="*/ 5015 h 10000"/>
                  <a:gd name="connsiteX3" fmla="*/ 7181 w 10000"/>
                  <a:gd name="connsiteY3" fmla="*/ 4983 h 10000"/>
                  <a:gd name="connsiteX4" fmla="*/ 7181 w 10000"/>
                  <a:gd name="connsiteY4" fmla="*/ 4359 h 10000"/>
                  <a:gd name="connsiteX5" fmla="*/ 7456 w 10000"/>
                  <a:gd name="connsiteY5" fmla="*/ 4328 h 10000"/>
                  <a:gd name="connsiteX6" fmla="*/ 7292 w 10000"/>
                  <a:gd name="connsiteY6" fmla="*/ 4162 h 10000"/>
                  <a:gd name="connsiteX7" fmla="*/ 7292 w 10000"/>
                  <a:gd name="connsiteY7" fmla="*/ 3902 h 10000"/>
                  <a:gd name="connsiteX8" fmla="*/ 7347 w 10000"/>
                  <a:gd name="connsiteY8" fmla="*/ 3739 h 10000"/>
                  <a:gd name="connsiteX9" fmla="*/ 6796 w 10000"/>
                  <a:gd name="connsiteY9" fmla="*/ 3476 h 10000"/>
                  <a:gd name="connsiteX10" fmla="*/ 6241 w 10000"/>
                  <a:gd name="connsiteY10" fmla="*/ 3181 h 10000"/>
                  <a:gd name="connsiteX11" fmla="*/ 5967 w 10000"/>
                  <a:gd name="connsiteY11" fmla="*/ 2982 h 10000"/>
                  <a:gd name="connsiteX12" fmla="*/ 5579 w 10000"/>
                  <a:gd name="connsiteY12" fmla="*/ 2918 h 10000"/>
                  <a:gd name="connsiteX13" fmla="*/ 5139 w 10000"/>
                  <a:gd name="connsiteY13" fmla="*/ 2951 h 10000"/>
                  <a:gd name="connsiteX14" fmla="*/ 4695 w 10000"/>
                  <a:gd name="connsiteY14" fmla="*/ 2851 h 10000"/>
                  <a:gd name="connsiteX15" fmla="*/ 4143 w 10000"/>
                  <a:gd name="connsiteY15" fmla="*/ 2064 h 10000"/>
                  <a:gd name="connsiteX16" fmla="*/ 3978 w 10000"/>
                  <a:gd name="connsiteY16" fmla="*/ 1868 h 10000"/>
                  <a:gd name="connsiteX17" fmla="*/ 3811 w 10000"/>
                  <a:gd name="connsiteY17" fmla="*/ 1409 h 10000"/>
                  <a:gd name="connsiteX18" fmla="*/ 3591 w 10000"/>
                  <a:gd name="connsiteY18" fmla="*/ 984 h 10000"/>
                  <a:gd name="connsiteX19" fmla="*/ 2928 w 10000"/>
                  <a:gd name="connsiteY19" fmla="*/ 689 h 10000"/>
                  <a:gd name="connsiteX20" fmla="*/ 2539 w 10000"/>
                  <a:gd name="connsiteY20" fmla="*/ 64 h 10000"/>
                  <a:gd name="connsiteX21" fmla="*/ 2043 w 10000"/>
                  <a:gd name="connsiteY21" fmla="*/ 64 h 10000"/>
                  <a:gd name="connsiteX22" fmla="*/ 1822 w 10000"/>
                  <a:gd name="connsiteY22" fmla="*/ 199 h 10000"/>
                  <a:gd name="connsiteX23" fmla="*/ 1769 w 10000"/>
                  <a:gd name="connsiteY23" fmla="*/ 0 h 10000"/>
                  <a:gd name="connsiteX24" fmla="*/ 1049 w 10000"/>
                  <a:gd name="connsiteY24" fmla="*/ 129 h 10000"/>
                  <a:gd name="connsiteX25" fmla="*/ 1822 w 10000"/>
                  <a:gd name="connsiteY25" fmla="*/ 263 h 10000"/>
                  <a:gd name="connsiteX26" fmla="*/ 1769 w 10000"/>
                  <a:gd name="connsiteY26" fmla="*/ 557 h 10000"/>
                  <a:gd name="connsiteX27" fmla="*/ 1933 w 10000"/>
                  <a:gd name="connsiteY27" fmla="*/ 951 h 10000"/>
                  <a:gd name="connsiteX28" fmla="*/ 2099 w 10000"/>
                  <a:gd name="connsiteY28" fmla="*/ 1179 h 10000"/>
                  <a:gd name="connsiteX29" fmla="*/ 1822 w 10000"/>
                  <a:gd name="connsiteY29" fmla="*/ 1607 h 10000"/>
                  <a:gd name="connsiteX30" fmla="*/ 1604 w 10000"/>
                  <a:gd name="connsiteY30" fmla="*/ 1607 h 10000"/>
                  <a:gd name="connsiteX31" fmla="*/ 1380 w 10000"/>
                  <a:gd name="connsiteY31" fmla="*/ 1900 h 10000"/>
                  <a:gd name="connsiteX32" fmla="*/ 1769 w 10000"/>
                  <a:gd name="connsiteY32" fmla="*/ 2033 h 10000"/>
                  <a:gd name="connsiteX33" fmla="*/ 1271 w 10000"/>
                  <a:gd name="connsiteY33" fmla="*/ 2000 h 10000"/>
                  <a:gd name="connsiteX34" fmla="*/ 1049 w 10000"/>
                  <a:gd name="connsiteY34" fmla="*/ 2392 h 10000"/>
                  <a:gd name="connsiteX35" fmla="*/ 994 w 10000"/>
                  <a:gd name="connsiteY35" fmla="*/ 2459 h 10000"/>
                  <a:gd name="connsiteX36" fmla="*/ 773 w 10000"/>
                  <a:gd name="connsiteY36" fmla="*/ 2885 h 10000"/>
                  <a:gd name="connsiteX37" fmla="*/ 1106 w 10000"/>
                  <a:gd name="connsiteY37" fmla="*/ 2982 h 10000"/>
                  <a:gd name="connsiteX38" fmla="*/ 663 w 10000"/>
                  <a:gd name="connsiteY38" fmla="*/ 3311 h 10000"/>
                  <a:gd name="connsiteX39" fmla="*/ 110 w 10000"/>
                  <a:gd name="connsiteY39" fmla="*/ 3673 h 10000"/>
                  <a:gd name="connsiteX40" fmla="*/ 0 w 10000"/>
                  <a:gd name="connsiteY40" fmla="*/ 3867 h 10000"/>
                  <a:gd name="connsiteX41" fmla="*/ 277 w 10000"/>
                  <a:gd name="connsiteY41" fmla="*/ 4294 h 10000"/>
                  <a:gd name="connsiteX42" fmla="*/ 0 w 10000"/>
                  <a:gd name="connsiteY42" fmla="*/ 4689 h 10000"/>
                  <a:gd name="connsiteX43" fmla="*/ 56 w 10000"/>
                  <a:gd name="connsiteY43" fmla="*/ 5114 h 10000"/>
                  <a:gd name="connsiteX44" fmla="*/ 222 w 10000"/>
                  <a:gd name="connsiteY44" fmla="*/ 5247 h 10000"/>
                  <a:gd name="connsiteX45" fmla="*/ 552 w 10000"/>
                  <a:gd name="connsiteY45" fmla="*/ 5212 h 10000"/>
                  <a:gd name="connsiteX46" fmla="*/ 1216 w 10000"/>
                  <a:gd name="connsiteY46" fmla="*/ 5280 h 10000"/>
                  <a:gd name="connsiteX47" fmla="*/ 1769 w 10000"/>
                  <a:gd name="connsiteY47" fmla="*/ 5147 h 10000"/>
                  <a:gd name="connsiteX48" fmla="*/ 2377 w 10000"/>
                  <a:gd name="connsiteY48" fmla="*/ 5147 h 10000"/>
                  <a:gd name="connsiteX49" fmla="*/ 2762 w 10000"/>
                  <a:gd name="connsiteY49" fmla="*/ 5015 h 10000"/>
                  <a:gd name="connsiteX50" fmla="*/ 2872 w 10000"/>
                  <a:gd name="connsiteY50" fmla="*/ 5047 h 10000"/>
                  <a:gd name="connsiteX51" fmla="*/ 2707 w 10000"/>
                  <a:gd name="connsiteY51" fmla="*/ 5114 h 10000"/>
                  <a:gd name="connsiteX52" fmla="*/ 3093 w 10000"/>
                  <a:gd name="connsiteY52" fmla="*/ 5411 h 10000"/>
                  <a:gd name="connsiteX53" fmla="*/ 3370 w 10000"/>
                  <a:gd name="connsiteY53" fmla="*/ 5343 h 10000"/>
                  <a:gd name="connsiteX54" fmla="*/ 3757 w 10000"/>
                  <a:gd name="connsiteY54" fmla="*/ 5473 h 10000"/>
                  <a:gd name="connsiteX55" fmla="*/ 4252 w 10000"/>
                  <a:gd name="connsiteY55" fmla="*/ 5442 h 10000"/>
                  <a:gd name="connsiteX56" fmla="*/ 5082 w 10000"/>
                  <a:gd name="connsiteY56" fmla="*/ 5540 h 10000"/>
                  <a:gd name="connsiteX57" fmla="*/ 5301 w 10000"/>
                  <a:gd name="connsiteY57" fmla="*/ 5607 h 10000"/>
                  <a:gd name="connsiteX58" fmla="*/ 6076 w 10000"/>
                  <a:gd name="connsiteY58" fmla="*/ 5442 h 10000"/>
                  <a:gd name="connsiteX59" fmla="*/ 6187 w 10000"/>
                  <a:gd name="connsiteY59" fmla="*/ 5540 h 10000"/>
                  <a:gd name="connsiteX60" fmla="*/ 6407 w 10000"/>
                  <a:gd name="connsiteY60" fmla="*/ 5411 h 10000"/>
                  <a:gd name="connsiteX61" fmla="*/ 6519 w 10000"/>
                  <a:gd name="connsiteY61" fmla="*/ 5576 h 10000"/>
                  <a:gd name="connsiteX62" fmla="*/ 7292 w 10000"/>
                  <a:gd name="connsiteY62" fmla="*/ 5375 h 10000"/>
                  <a:gd name="connsiteX63" fmla="*/ 7292 w 10000"/>
                  <a:gd name="connsiteY63" fmla="*/ 5178 h 10000"/>
                  <a:gd name="connsiteX64" fmla="*/ 7456 w 10000"/>
                  <a:gd name="connsiteY64" fmla="*/ 5147 h 10000"/>
                  <a:gd name="connsiteX65" fmla="*/ 7624 w 10000"/>
                  <a:gd name="connsiteY65" fmla="*/ 5212 h 10000"/>
                  <a:gd name="connsiteX66" fmla="*/ 8176 w 10000"/>
                  <a:gd name="connsiteY66" fmla="*/ 5082 h 10000"/>
                  <a:gd name="connsiteX67" fmla="*/ 8287 w 10000"/>
                  <a:gd name="connsiteY67" fmla="*/ 5114 h 10000"/>
                  <a:gd name="connsiteX68" fmla="*/ 8563 w 10000"/>
                  <a:gd name="connsiteY68" fmla="*/ 5703 h 10000"/>
                  <a:gd name="connsiteX69" fmla="*/ 8728 w 10000"/>
                  <a:gd name="connsiteY69" fmla="*/ 5771 h 10000"/>
                  <a:gd name="connsiteX70" fmla="*/ 9116 w 10000"/>
                  <a:gd name="connsiteY70" fmla="*/ 5771 h 10000"/>
                  <a:gd name="connsiteX71" fmla="*/ 9281 w 10000"/>
                  <a:gd name="connsiteY71" fmla="*/ 6033 h 10000"/>
                  <a:gd name="connsiteX72" fmla="*/ 9336 w 10000"/>
                  <a:gd name="connsiteY72" fmla="*/ 6229 h 10000"/>
                  <a:gd name="connsiteX73" fmla="*/ 10000 w 10000"/>
                  <a:gd name="connsiteY73" fmla="*/ 7014 h 10000"/>
                  <a:gd name="connsiteX74" fmla="*/ 9724 w 10000"/>
                  <a:gd name="connsiteY74" fmla="*/ 6883 h 10000"/>
                  <a:gd name="connsiteX75" fmla="*/ 8949 w 10000"/>
                  <a:gd name="connsiteY75" fmla="*/ 7014 h 10000"/>
                  <a:gd name="connsiteX76" fmla="*/ 8563 w 10000"/>
                  <a:gd name="connsiteY76" fmla="*/ 6621 h 10000"/>
                  <a:gd name="connsiteX77" fmla="*/ 8287 w 10000"/>
                  <a:gd name="connsiteY77" fmla="*/ 6654 h 10000"/>
                  <a:gd name="connsiteX78" fmla="*/ 8506 w 10000"/>
                  <a:gd name="connsiteY78" fmla="*/ 6916 h 10000"/>
                  <a:gd name="connsiteX79" fmla="*/ 8563 w 10000"/>
                  <a:gd name="connsiteY79" fmla="*/ 7113 h 10000"/>
                  <a:gd name="connsiteX80" fmla="*/ 8009 w 10000"/>
                  <a:gd name="connsiteY80" fmla="*/ 7474 h 10000"/>
                  <a:gd name="connsiteX81" fmla="*/ 7901 w 10000"/>
                  <a:gd name="connsiteY81" fmla="*/ 7672 h 10000"/>
                  <a:gd name="connsiteX82" fmla="*/ 7845 w 10000"/>
                  <a:gd name="connsiteY82" fmla="*/ 7834 h 10000"/>
                  <a:gd name="connsiteX83" fmla="*/ 7789 w 10000"/>
                  <a:gd name="connsiteY83" fmla="*/ 7900 h 10000"/>
                  <a:gd name="connsiteX84" fmla="*/ 7678 w 10000"/>
                  <a:gd name="connsiteY84" fmla="*/ 8033 h 10000"/>
                  <a:gd name="connsiteX85" fmla="*/ 7347 w 10000"/>
                  <a:gd name="connsiteY85" fmla="*/ 8129 h 10000"/>
                  <a:gd name="connsiteX86" fmla="*/ 7456 w 10000"/>
                  <a:gd name="connsiteY86" fmla="*/ 8360 h 10000"/>
                  <a:gd name="connsiteX87" fmla="*/ 7402 w 10000"/>
                  <a:gd name="connsiteY87" fmla="*/ 8425 h 10000"/>
                  <a:gd name="connsiteX88" fmla="*/ 6961 w 10000"/>
                  <a:gd name="connsiteY88" fmla="*/ 8622 h 10000"/>
                  <a:gd name="connsiteX89" fmla="*/ 6519 w 10000"/>
                  <a:gd name="connsiteY89" fmla="*/ 8591 h 10000"/>
                  <a:gd name="connsiteX90" fmla="*/ 6906 w 10000"/>
                  <a:gd name="connsiteY90" fmla="*/ 8722 h 10000"/>
                  <a:gd name="connsiteX91" fmla="*/ 6906 w 10000"/>
                  <a:gd name="connsiteY91" fmla="*/ 9112 h 10000"/>
                  <a:gd name="connsiteX92" fmla="*/ 6407 w 10000"/>
                  <a:gd name="connsiteY92" fmla="*/ 9210 h 10000"/>
                  <a:gd name="connsiteX93" fmla="*/ 6298 w 10000"/>
                  <a:gd name="connsiteY93" fmla="*/ 9049 h 10000"/>
                  <a:gd name="connsiteX94" fmla="*/ 6241 w 10000"/>
                  <a:gd name="connsiteY94" fmla="*/ 8921 h 10000"/>
                  <a:gd name="connsiteX95" fmla="*/ 5747 w 10000"/>
                  <a:gd name="connsiteY95" fmla="*/ 9016 h 10000"/>
                  <a:gd name="connsiteX96" fmla="*/ 5967 w 10000"/>
                  <a:gd name="connsiteY96" fmla="*/ 9146 h 10000"/>
                  <a:gd name="connsiteX97" fmla="*/ 6131 w 10000"/>
                  <a:gd name="connsiteY97" fmla="*/ 9278 h 10000"/>
                  <a:gd name="connsiteX98" fmla="*/ 6353 w 10000"/>
                  <a:gd name="connsiteY98" fmla="*/ 9606 h 10000"/>
                  <a:gd name="connsiteX99" fmla="*/ 6628 w 10000"/>
                  <a:gd name="connsiteY99" fmla="*/ 9540 h 10000"/>
                  <a:gd name="connsiteX100" fmla="*/ 6850 w 10000"/>
                  <a:gd name="connsiteY100" fmla="*/ 9802 h 10000"/>
                  <a:gd name="connsiteX101" fmla="*/ 7014 w 10000"/>
                  <a:gd name="connsiteY101" fmla="*/ 9866 h 10000"/>
                  <a:gd name="connsiteX102" fmla="*/ 7402 w 10000"/>
                  <a:gd name="connsiteY102" fmla="*/ 9833 h 10000"/>
                  <a:gd name="connsiteX103" fmla="*/ 7568 w 10000"/>
                  <a:gd name="connsiteY103" fmla="*/ 10000 h 10000"/>
                  <a:gd name="connsiteX0" fmla="*/ 8563 w 10000"/>
                  <a:gd name="connsiteY0" fmla="*/ 4885 h 9866"/>
                  <a:gd name="connsiteX1" fmla="*/ 8120 w 10000"/>
                  <a:gd name="connsiteY1" fmla="*/ 4885 h 9866"/>
                  <a:gd name="connsiteX2" fmla="*/ 7678 w 10000"/>
                  <a:gd name="connsiteY2" fmla="*/ 5015 h 9866"/>
                  <a:gd name="connsiteX3" fmla="*/ 7181 w 10000"/>
                  <a:gd name="connsiteY3" fmla="*/ 4983 h 9866"/>
                  <a:gd name="connsiteX4" fmla="*/ 7181 w 10000"/>
                  <a:gd name="connsiteY4" fmla="*/ 4359 h 9866"/>
                  <a:gd name="connsiteX5" fmla="*/ 7456 w 10000"/>
                  <a:gd name="connsiteY5" fmla="*/ 4328 h 9866"/>
                  <a:gd name="connsiteX6" fmla="*/ 7292 w 10000"/>
                  <a:gd name="connsiteY6" fmla="*/ 4162 h 9866"/>
                  <a:gd name="connsiteX7" fmla="*/ 7292 w 10000"/>
                  <a:gd name="connsiteY7" fmla="*/ 3902 h 9866"/>
                  <a:gd name="connsiteX8" fmla="*/ 7347 w 10000"/>
                  <a:gd name="connsiteY8" fmla="*/ 3739 h 9866"/>
                  <a:gd name="connsiteX9" fmla="*/ 6796 w 10000"/>
                  <a:gd name="connsiteY9" fmla="*/ 3476 h 9866"/>
                  <a:gd name="connsiteX10" fmla="*/ 6241 w 10000"/>
                  <a:gd name="connsiteY10" fmla="*/ 3181 h 9866"/>
                  <a:gd name="connsiteX11" fmla="*/ 5967 w 10000"/>
                  <a:gd name="connsiteY11" fmla="*/ 2982 h 9866"/>
                  <a:gd name="connsiteX12" fmla="*/ 5579 w 10000"/>
                  <a:gd name="connsiteY12" fmla="*/ 2918 h 9866"/>
                  <a:gd name="connsiteX13" fmla="*/ 5139 w 10000"/>
                  <a:gd name="connsiteY13" fmla="*/ 2951 h 9866"/>
                  <a:gd name="connsiteX14" fmla="*/ 4695 w 10000"/>
                  <a:gd name="connsiteY14" fmla="*/ 2851 h 9866"/>
                  <a:gd name="connsiteX15" fmla="*/ 4143 w 10000"/>
                  <a:gd name="connsiteY15" fmla="*/ 2064 h 9866"/>
                  <a:gd name="connsiteX16" fmla="*/ 3978 w 10000"/>
                  <a:gd name="connsiteY16" fmla="*/ 1868 h 9866"/>
                  <a:gd name="connsiteX17" fmla="*/ 3811 w 10000"/>
                  <a:gd name="connsiteY17" fmla="*/ 1409 h 9866"/>
                  <a:gd name="connsiteX18" fmla="*/ 3591 w 10000"/>
                  <a:gd name="connsiteY18" fmla="*/ 984 h 9866"/>
                  <a:gd name="connsiteX19" fmla="*/ 2928 w 10000"/>
                  <a:gd name="connsiteY19" fmla="*/ 689 h 9866"/>
                  <a:gd name="connsiteX20" fmla="*/ 2539 w 10000"/>
                  <a:gd name="connsiteY20" fmla="*/ 64 h 9866"/>
                  <a:gd name="connsiteX21" fmla="*/ 2043 w 10000"/>
                  <a:gd name="connsiteY21" fmla="*/ 64 h 9866"/>
                  <a:gd name="connsiteX22" fmla="*/ 1822 w 10000"/>
                  <a:gd name="connsiteY22" fmla="*/ 199 h 9866"/>
                  <a:gd name="connsiteX23" fmla="*/ 1769 w 10000"/>
                  <a:gd name="connsiteY23" fmla="*/ 0 h 9866"/>
                  <a:gd name="connsiteX24" fmla="*/ 1049 w 10000"/>
                  <a:gd name="connsiteY24" fmla="*/ 129 h 9866"/>
                  <a:gd name="connsiteX25" fmla="*/ 1822 w 10000"/>
                  <a:gd name="connsiteY25" fmla="*/ 263 h 9866"/>
                  <a:gd name="connsiteX26" fmla="*/ 1769 w 10000"/>
                  <a:gd name="connsiteY26" fmla="*/ 557 h 9866"/>
                  <a:gd name="connsiteX27" fmla="*/ 1933 w 10000"/>
                  <a:gd name="connsiteY27" fmla="*/ 951 h 9866"/>
                  <a:gd name="connsiteX28" fmla="*/ 2099 w 10000"/>
                  <a:gd name="connsiteY28" fmla="*/ 1179 h 9866"/>
                  <a:gd name="connsiteX29" fmla="*/ 1822 w 10000"/>
                  <a:gd name="connsiteY29" fmla="*/ 1607 h 9866"/>
                  <a:gd name="connsiteX30" fmla="*/ 1604 w 10000"/>
                  <a:gd name="connsiteY30" fmla="*/ 1607 h 9866"/>
                  <a:gd name="connsiteX31" fmla="*/ 1380 w 10000"/>
                  <a:gd name="connsiteY31" fmla="*/ 1900 h 9866"/>
                  <a:gd name="connsiteX32" fmla="*/ 1769 w 10000"/>
                  <a:gd name="connsiteY32" fmla="*/ 2033 h 9866"/>
                  <a:gd name="connsiteX33" fmla="*/ 1271 w 10000"/>
                  <a:gd name="connsiteY33" fmla="*/ 2000 h 9866"/>
                  <a:gd name="connsiteX34" fmla="*/ 1049 w 10000"/>
                  <a:gd name="connsiteY34" fmla="*/ 2392 h 9866"/>
                  <a:gd name="connsiteX35" fmla="*/ 994 w 10000"/>
                  <a:gd name="connsiteY35" fmla="*/ 2459 h 9866"/>
                  <a:gd name="connsiteX36" fmla="*/ 773 w 10000"/>
                  <a:gd name="connsiteY36" fmla="*/ 2885 h 9866"/>
                  <a:gd name="connsiteX37" fmla="*/ 1106 w 10000"/>
                  <a:gd name="connsiteY37" fmla="*/ 2982 h 9866"/>
                  <a:gd name="connsiteX38" fmla="*/ 663 w 10000"/>
                  <a:gd name="connsiteY38" fmla="*/ 3311 h 9866"/>
                  <a:gd name="connsiteX39" fmla="*/ 110 w 10000"/>
                  <a:gd name="connsiteY39" fmla="*/ 3673 h 9866"/>
                  <a:gd name="connsiteX40" fmla="*/ 0 w 10000"/>
                  <a:gd name="connsiteY40" fmla="*/ 3867 h 9866"/>
                  <a:gd name="connsiteX41" fmla="*/ 277 w 10000"/>
                  <a:gd name="connsiteY41" fmla="*/ 4294 h 9866"/>
                  <a:gd name="connsiteX42" fmla="*/ 0 w 10000"/>
                  <a:gd name="connsiteY42" fmla="*/ 4689 h 9866"/>
                  <a:gd name="connsiteX43" fmla="*/ 56 w 10000"/>
                  <a:gd name="connsiteY43" fmla="*/ 5114 h 9866"/>
                  <a:gd name="connsiteX44" fmla="*/ 222 w 10000"/>
                  <a:gd name="connsiteY44" fmla="*/ 5247 h 9866"/>
                  <a:gd name="connsiteX45" fmla="*/ 552 w 10000"/>
                  <a:gd name="connsiteY45" fmla="*/ 5212 h 9866"/>
                  <a:gd name="connsiteX46" fmla="*/ 1216 w 10000"/>
                  <a:gd name="connsiteY46" fmla="*/ 5280 h 9866"/>
                  <a:gd name="connsiteX47" fmla="*/ 1769 w 10000"/>
                  <a:gd name="connsiteY47" fmla="*/ 5147 h 9866"/>
                  <a:gd name="connsiteX48" fmla="*/ 2377 w 10000"/>
                  <a:gd name="connsiteY48" fmla="*/ 5147 h 9866"/>
                  <a:gd name="connsiteX49" fmla="*/ 2762 w 10000"/>
                  <a:gd name="connsiteY49" fmla="*/ 5015 h 9866"/>
                  <a:gd name="connsiteX50" fmla="*/ 2872 w 10000"/>
                  <a:gd name="connsiteY50" fmla="*/ 5047 h 9866"/>
                  <a:gd name="connsiteX51" fmla="*/ 2707 w 10000"/>
                  <a:gd name="connsiteY51" fmla="*/ 5114 h 9866"/>
                  <a:gd name="connsiteX52" fmla="*/ 3093 w 10000"/>
                  <a:gd name="connsiteY52" fmla="*/ 5411 h 9866"/>
                  <a:gd name="connsiteX53" fmla="*/ 3370 w 10000"/>
                  <a:gd name="connsiteY53" fmla="*/ 5343 h 9866"/>
                  <a:gd name="connsiteX54" fmla="*/ 3757 w 10000"/>
                  <a:gd name="connsiteY54" fmla="*/ 5473 h 9866"/>
                  <a:gd name="connsiteX55" fmla="*/ 4252 w 10000"/>
                  <a:gd name="connsiteY55" fmla="*/ 5442 h 9866"/>
                  <a:gd name="connsiteX56" fmla="*/ 5082 w 10000"/>
                  <a:gd name="connsiteY56" fmla="*/ 5540 h 9866"/>
                  <a:gd name="connsiteX57" fmla="*/ 5301 w 10000"/>
                  <a:gd name="connsiteY57" fmla="*/ 5607 h 9866"/>
                  <a:gd name="connsiteX58" fmla="*/ 6076 w 10000"/>
                  <a:gd name="connsiteY58" fmla="*/ 5442 h 9866"/>
                  <a:gd name="connsiteX59" fmla="*/ 6187 w 10000"/>
                  <a:gd name="connsiteY59" fmla="*/ 5540 h 9866"/>
                  <a:gd name="connsiteX60" fmla="*/ 6407 w 10000"/>
                  <a:gd name="connsiteY60" fmla="*/ 5411 h 9866"/>
                  <a:gd name="connsiteX61" fmla="*/ 6519 w 10000"/>
                  <a:gd name="connsiteY61" fmla="*/ 5576 h 9866"/>
                  <a:gd name="connsiteX62" fmla="*/ 7292 w 10000"/>
                  <a:gd name="connsiteY62" fmla="*/ 5375 h 9866"/>
                  <a:gd name="connsiteX63" fmla="*/ 7292 w 10000"/>
                  <a:gd name="connsiteY63" fmla="*/ 5178 h 9866"/>
                  <a:gd name="connsiteX64" fmla="*/ 7456 w 10000"/>
                  <a:gd name="connsiteY64" fmla="*/ 5147 h 9866"/>
                  <a:gd name="connsiteX65" fmla="*/ 7624 w 10000"/>
                  <a:gd name="connsiteY65" fmla="*/ 5212 h 9866"/>
                  <a:gd name="connsiteX66" fmla="*/ 8176 w 10000"/>
                  <a:gd name="connsiteY66" fmla="*/ 5082 h 9866"/>
                  <a:gd name="connsiteX67" fmla="*/ 8287 w 10000"/>
                  <a:gd name="connsiteY67" fmla="*/ 5114 h 9866"/>
                  <a:gd name="connsiteX68" fmla="*/ 8563 w 10000"/>
                  <a:gd name="connsiteY68" fmla="*/ 5703 h 9866"/>
                  <a:gd name="connsiteX69" fmla="*/ 8728 w 10000"/>
                  <a:gd name="connsiteY69" fmla="*/ 5771 h 9866"/>
                  <a:gd name="connsiteX70" fmla="*/ 9116 w 10000"/>
                  <a:gd name="connsiteY70" fmla="*/ 5771 h 9866"/>
                  <a:gd name="connsiteX71" fmla="*/ 9281 w 10000"/>
                  <a:gd name="connsiteY71" fmla="*/ 6033 h 9866"/>
                  <a:gd name="connsiteX72" fmla="*/ 9336 w 10000"/>
                  <a:gd name="connsiteY72" fmla="*/ 6229 h 9866"/>
                  <a:gd name="connsiteX73" fmla="*/ 10000 w 10000"/>
                  <a:gd name="connsiteY73" fmla="*/ 7014 h 9866"/>
                  <a:gd name="connsiteX74" fmla="*/ 9724 w 10000"/>
                  <a:gd name="connsiteY74" fmla="*/ 6883 h 9866"/>
                  <a:gd name="connsiteX75" fmla="*/ 8949 w 10000"/>
                  <a:gd name="connsiteY75" fmla="*/ 7014 h 9866"/>
                  <a:gd name="connsiteX76" fmla="*/ 8563 w 10000"/>
                  <a:gd name="connsiteY76" fmla="*/ 6621 h 9866"/>
                  <a:gd name="connsiteX77" fmla="*/ 8287 w 10000"/>
                  <a:gd name="connsiteY77" fmla="*/ 6654 h 9866"/>
                  <a:gd name="connsiteX78" fmla="*/ 8506 w 10000"/>
                  <a:gd name="connsiteY78" fmla="*/ 6916 h 9866"/>
                  <a:gd name="connsiteX79" fmla="*/ 8563 w 10000"/>
                  <a:gd name="connsiteY79" fmla="*/ 7113 h 9866"/>
                  <a:gd name="connsiteX80" fmla="*/ 8009 w 10000"/>
                  <a:gd name="connsiteY80" fmla="*/ 7474 h 9866"/>
                  <a:gd name="connsiteX81" fmla="*/ 7901 w 10000"/>
                  <a:gd name="connsiteY81" fmla="*/ 7672 h 9866"/>
                  <a:gd name="connsiteX82" fmla="*/ 7845 w 10000"/>
                  <a:gd name="connsiteY82" fmla="*/ 7834 h 9866"/>
                  <a:gd name="connsiteX83" fmla="*/ 7789 w 10000"/>
                  <a:gd name="connsiteY83" fmla="*/ 7900 h 9866"/>
                  <a:gd name="connsiteX84" fmla="*/ 7678 w 10000"/>
                  <a:gd name="connsiteY84" fmla="*/ 8033 h 9866"/>
                  <a:gd name="connsiteX85" fmla="*/ 7347 w 10000"/>
                  <a:gd name="connsiteY85" fmla="*/ 8129 h 9866"/>
                  <a:gd name="connsiteX86" fmla="*/ 7456 w 10000"/>
                  <a:gd name="connsiteY86" fmla="*/ 8360 h 9866"/>
                  <a:gd name="connsiteX87" fmla="*/ 7402 w 10000"/>
                  <a:gd name="connsiteY87" fmla="*/ 8425 h 9866"/>
                  <a:gd name="connsiteX88" fmla="*/ 6961 w 10000"/>
                  <a:gd name="connsiteY88" fmla="*/ 8622 h 9866"/>
                  <a:gd name="connsiteX89" fmla="*/ 6519 w 10000"/>
                  <a:gd name="connsiteY89" fmla="*/ 8591 h 9866"/>
                  <a:gd name="connsiteX90" fmla="*/ 6906 w 10000"/>
                  <a:gd name="connsiteY90" fmla="*/ 8722 h 9866"/>
                  <a:gd name="connsiteX91" fmla="*/ 6906 w 10000"/>
                  <a:gd name="connsiteY91" fmla="*/ 9112 h 9866"/>
                  <a:gd name="connsiteX92" fmla="*/ 6407 w 10000"/>
                  <a:gd name="connsiteY92" fmla="*/ 9210 h 9866"/>
                  <a:gd name="connsiteX93" fmla="*/ 6298 w 10000"/>
                  <a:gd name="connsiteY93" fmla="*/ 9049 h 9866"/>
                  <a:gd name="connsiteX94" fmla="*/ 6241 w 10000"/>
                  <a:gd name="connsiteY94" fmla="*/ 8921 h 9866"/>
                  <a:gd name="connsiteX95" fmla="*/ 5747 w 10000"/>
                  <a:gd name="connsiteY95" fmla="*/ 9016 h 9866"/>
                  <a:gd name="connsiteX96" fmla="*/ 5967 w 10000"/>
                  <a:gd name="connsiteY96" fmla="*/ 9146 h 9866"/>
                  <a:gd name="connsiteX97" fmla="*/ 6131 w 10000"/>
                  <a:gd name="connsiteY97" fmla="*/ 9278 h 9866"/>
                  <a:gd name="connsiteX98" fmla="*/ 6353 w 10000"/>
                  <a:gd name="connsiteY98" fmla="*/ 9606 h 9866"/>
                  <a:gd name="connsiteX99" fmla="*/ 6628 w 10000"/>
                  <a:gd name="connsiteY99" fmla="*/ 9540 h 9866"/>
                  <a:gd name="connsiteX100" fmla="*/ 6850 w 10000"/>
                  <a:gd name="connsiteY100" fmla="*/ 9802 h 9866"/>
                  <a:gd name="connsiteX101" fmla="*/ 7014 w 10000"/>
                  <a:gd name="connsiteY101" fmla="*/ 9866 h 9866"/>
                  <a:gd name="connsiteX102" fmla="*/ 7402 w 10000"/>
                  <a:gd name="connsiteY102" fmla="*/ 9833 h 9866"/>
                  <a:gd name="connsiteX0" fmla="*/ 8563 w 10000"/>
                  <a:gd name="connsiteY0" fmla="*/ 4951 h 10000"/>
                  <a:gd name="connsiteX1" fmla="*/ 8120 w 10000"/>
                  <a:gd name="connsiteY1" fmla="*/ 4951 h 10000"/>
                  <a:gd name="connsiteX2" fmla="*/ 7678 w 10000"/>
                  <a:gd name="connsiteY2" fmla="*/ 5083 h 10000"/>
                  <a:gd name="connsiteX3" fmla="*/ 7181 w 10000"/>
                  <a:gd name="connsiteY3" fmla="*/ 5051 h 10000"/>
                  <a:gd name="connsiteX4" fmla="*/ 7181 w 10000"/>
                  <a:gd name="connsiteY4" fmla="*/ 4418 h 10000"/>
                  <a:gd name="connsiteX5" fmla="*/ 7456 w 10000"/>
                  <a:gd name="connsiteY5" fmla="*/ 4387 h 10000"/>
                  <a:gd name="connsiteX6" fmla="*/ 7292 w 10000"/>
                  <a:gd name="connsiteY6" fmla="*/ 4219 h 10000"/>
                  <a:gd name="connsiteX7" fmla="*/ 7292 w 10000"/>
                  <a:gd name="connsiteY7" fmla="*/ 3955 h 10000"/>
                  <a:gd name="connsiteX8" fmla="*/ 7347 w 10000"/>
                  <a:gd name="connsiteY8" fmla="*/ 3790 h 10000"/>
                  <a:gd name="connsiteX9" fmla="*/ 6796 w 10000"/>
                  <a:gd name="connsiteY9" fmla="*/ 3523 h 10000"/>
                  <a:gd name="connsiteX10" fmla="*/ 6241 w 10000"/>
                  <a:gd name="connsiteY10" fmla="*/ 3224 h 10000"/>
                  <a:gd name="connsiteX11" fmla="*/ 5967 w 10000"/>
                  <a:gd name="connsiteY11" fmla="*/ 3023 h 10000"/>
                  <a:gd name="connsiteX12" fmla="*/ 5579 w 10000"/>
                  <a:gd name="connsiteY12" fmla="*/ 2958 h 10000"/>
                  <a:gd name="connsiteX13" fmla="*/ 5139 w 10000"/>
                  <a:gd name="connsiteY13" fmla="*/ 2991 h 10000"/>
                  <a:gd name="connsiteX14" fmla="*/ 4695 w 10000"/>
                  <a:gd name="connsiteY14" fmla="*/ 2890 h 10000"/>
                  <a:gd name="connsiteX15" fmla="*/ 4143 w 10000"/>
                  <a:gd name="connsiteY15" fmla="*/ 2092 h 10000"/>
                  <a:gd name="connsiteX16" fmla="*/ 3978 w 10000"/>
                  <a:gd name="connsiteY16" fmla="*/ 1893 h 10000"/>
                  <a:gd name="connsiteX17" fmla="*/ 3811 w 10000"/>
                  <a:gd name="connsiteY17" fmla="*/ 1428 h 10000"/>
                  <a:gd name="connsiteX18" fmla="*/ 3591 w 10000"/>
                  <a:gd name="connsiteY18" fmla="*/ 997 h 10000"/>
                  <a:gd name="connsiteX19" fmla="*/ 2928 w 10000"/>
                  <a:gd name="connsiteY19" fmla="*/ 698 h 10000"/>
                  <a:gd name="connsiteX20" fmla="*/ 2539 w 10000"/>
                  <a:gd name="connsiteY20" fmla="*/ 65 h 10000"/>
                  <a:gd name="connsiteX21" fmla="*/ 2043 w 10000"/>
                  <a:gd name="connsiteY21" fmla="*/ 65 h 10000"/>
                  <a:gd name="connsiteX22" fmla="*/ 1822 w 10000"/>
                  <a:gd name="connsiteY22" fmla="*/ 202 h 10000"/>
                  <a:gd name="connsiteX23" fmla="*/ 1769 w 10000"/>
                  <a:gd name="connsiteY23" fmla="*/ 0 h 10000"/>
                  <a:gd name="connsiteX24" fmla="*/ 1049 w 10000"/>
                  <a:gd name="connsiteY24" fmla="*/ 131 h 10000"/>
                  <a:gd name="connsiteX25" fmla="*/ 1822 w 10000"/>
                  <a:gd name="connsiteY25" fmla="*/ 267 h 10000"/>
                  <a:gd name="connsiteX26" fmla="*/ 1769 w 10000"/>
                  <a:gd name="connsiteY26" fmla="*/ 565 h 10000"/>
                  <a:gd name="connsiteX27" fmla="*/ 1933 w 10000"/>
                  <a:gd name="connsiteY27" fmla="*/ 964 h 10000"/>
                  <a:gd name="connsiteX28" fmla="*/ 2099 w 10000"/>
                  <a:gd name="connsiteY28" fmla="*/ 1195 h 10000"/>
                  <a:gd name="connsiteX29" fmla="*/ 1822 w 10000"/>
                  <a:gd name="connsiteY29" fmla="*/ 1629 h 10000"/>
                  <a:gd name="connsiteX30" fmla="*/ 1604 w 10000"/>
                  <a:gd name="connsiteY30" fmla="*/ 1629 h 10000"/>
                  <a:gd name="connsiteX31" fmla="*/ 1380 w 10000"/>
                  <a:gd name="connsiteY31" fmla="*/ 1926 h 10000"/>
                  <a:gd name="connsiteX32" fmla="*/ 1769 w 10000"/>
                  <a:gd name="connsiteY32" fmla="*/ 2061 h 10000"/>
                  <a:gd name="connsiteX33" fmla="*/ 1271 w 10000"/>
                  <a:gd name="connsiteY33" fmla="*/ 2027 h 10000"/>
                  <a:gd name="connsiteX34" fmla="*/ 1049 w 10000"/>
                  <a:gd name="connsiteY34" fmla="*/ 2424 h 10000"/>
                  <a:gd name="connsiteX35" fmla="*/ 994 w 10000"/>
                  <a:gd name="connsiteY35" fmla="*/ 2492 h 10000"/>
                  <a:gd name="connsiteX36" fmla="*/ 773 w 10000"/>
                  <a:gd name="connsiteY36" fmla="*/ 2924 h 10000"/>
                  <a:gd name="connsiteX37" fmla="*/ 1106 w 10000"/>
                  <a:gd name="connsiteY37" fmla="*/ 3023 h 10000"/>
                  <a:gd name="connsiteX38" fmla="*/ 663 w 10000"/>
                  <a:gd name="connsiteY38" fmla="*/ 3356 h 10000"/>
                  <a:gd name="connsiteX39" fmla="*/ 110 w 10000"/>
                  <a:gd name="connsiteY39" fmla="*/ 3723 h 10000"/>
                  <a:gd name="connsiteX40" fmla="*/ 0 w 10000"/>
                  <a:gd name="connsiteY40" fmla="*/ 3920 h 10000"/>
                  <a:gd name="connsiteX41" fmla="*/ 277 w 10000"/>
                  <a:gd name="connsiteY41" fmla="*/ 4352 h 10000"/>
                  <a:gd name="connsiteX42" fmla="*/ 0 w 10000"/>
                  <a:gd name="connsiteY42" fmla="*/ 4753 h 10000"/>
                  <a:gd name="connsiteX43" fmla="*/ 56 w 10000"/>
                  <a:gd name="connsiteY43" fmla="*/ 5183 h 10000"/>
                  <a:gd name="connsiteX44" fmla="*/ 222 w 10000"/>
                  <a:gd name="connsiteY44" fmla="*/ 5318 h 10000"/>
                  <a:gd name="connsiteX45" fmla="*/ 552 w 10000"/>
                  <a:gd name="connsiteY45" fmla="*/ 5283 h 10000"/>
                  <a:gd name="connsiteX46" fmla="*/ 1216 w 10000"/>
                  <a:gd name="connsiteY46" fmla="*/ 5352 h 10000"/>
                  <a:gd name="connsiteX47" fmla="*/ 1769 w 10000"/>
                  <a:gd name="connsiteY47" fmla="*/ 5217 h 10000"/>
                  <a:gd name="connsiteX48" fmla="*/ 2377 w 10000"/>
                  <a:gd name="connsiteY48" fmla="*/ 5217 h 10000"/>
                  <a:gd name="connsiteX49" fmla="*/ 2762 w 10000"/>
                  <a:gd name="connsiteY49" fmla="*/ 5083 h 10000"/>
                  <a:gd name="connsiteX50" fmla="*/ 2872 w 10000"/>
                  <a:gd name="connsiteY50" fmla="*/ 5116 h 10000"/>
                  <a:gd name="connsiteX51" fmla="*/ 2707 w 10000"/>
                  <a:gd name="connsiteY51" fmla="*/ 5183 h 10000"/>
                  <a:gd name="connsiteX52" fmla="*/ 3093 w 10000"/>
                  <a:gd name="connsiteY52" fmla="*/ 5484 h 10000"/>
                  <a:gd name="connsiteX53" fmla="*/ 3370 w 10000"/>
                  <a:gd name="connsiteY53" fmla="*/ 5416 h 10000"/>
                  <a:gd name="connsiteX54" fmla="*/ 3757 w 10000"/>
                  <a:gd name="connsiteY54" fmla="*/ 5547 h 10000"/>
                  <a:gd name="connsiteX55" fmla="*/ 4252 w 10000"/>
                  <a:gd name="connsiteY55" fmla="*/ 5516 h 10000"/>
                  <a:gd name="connsiteX56" fmla="*/ 5082 w 10000"/>
                  <a:gd name="connsiteY56" fmla="*/ 5615 h 10000"/>
                  <a:gd name="connsiteX57" fmla="*/ 5301 w 10000"/>
                  <a:gd name="connsiteY57" fmla="*/ 5683 h 10000"/>
                  <a:gd name="connsiteX58" fmla="*/ 6076 w 10000"/>
                  <a:gd name="connsiteY58" fmla="*/ 5516 h 10000"/>
                  <a:gd name="connsiteX59" fmla="*/ 6187 w 10000"/>
                  <a:gd name="connsiteY59" fmla="*/ 5615 h 10000"/>
                  <a:gd name="connsiteX60" fmla="*/ 6407 w 10000"/>
                  <a:gd name="connsiteY60" fmla="*/ 5484 h 10000"/>
                  <a:gd name="connsiteX61" fmla="*/ 6519 w 10000"/>
                  <a:gd name="connsiteY61" fmla="*/ 5652 h 10000"/>
                  <a:gd name="connsiteX62" fmla="*/ 7292 w 10000"/>
                  <a:gd name="connsiteY62" fmla="*/ 5448 h 10000"/>
                  <a:gd name="connsiteX63" fmla="*/ 7292 w 10000"/>
                  <a:gd name="connsiteY63" fmla="*/ 5248 h 10000"/>
                  <a:gd name="connsiteX64" fmla="*/ 7456 w 10000"/>
                  <a:gd name="connsiteY64" fmla="*/ 5217 h 10000"/>
                  <a:gd name="connsiteX65" fmla="*/ 7624 w 10000"/>
                  <a:gd name="connsiteY65" fmla="*/ 5283 h 10000"/>
                  <a:gd name="connsiteX66" fmla="*/ 8176 w 10000"/>
                  <a:gd name="connsiteY66" fmla="*/ 5151 h 10000"/>
                  <a:gd name="connsiteX67" fmla="*/ 8287 w 10000"/>
                  <a:gd name="connsiteY67" fmla="*/ 5183 h 10000"/>
                  <a:gd name="connsiteX68" fmla="*/ 8563 w 10000"/>
                  <a:gd name="connsiteY68" fmla="*/ 5780 h 10000"/>
                  <a:gd name="connsiteX69" fmla="*/ 8728 w 10000"/>
                  <a:gd name="connsiteY69" fmla="*/ 5849 h 10000"/>
                  <a:gd name="connsiteX70" fmla="*/ 9116 w 10000"/>
                  <a:gd name="connsiteY70" fmla="*/ 5849 h 10000"/>
                  <a:gd name="connsiteX71" fmla="*/ 9281 w 10000"/>
                  <a:gd name="connsiteY71" fmla="*/ 6115 h 10000"/>
                  <a:gd name="connsiteX72" fmla="*/ 9336 w 10000"/>
                  <a:gd name="connsiteY72" fmla="*/ 6314 h 10000"/>
                  <a:gd name="connsiteX73" fmla="*/ 10000 w 10000"/>
                  <a:gd name="connsiteY73" fmla="*/ 7109 h 10000"/>
                  <a:gd name="connsiteX74" fmla="*/ 9724 w 10000"/>
                  <a:gd name="connsiteY74" fmla="*/ 6976 h 10000"/>
                  <a:gd name="connsiteX75" fmla="*/ 8949 w 10000"/>
                  <a:gd name="connsiteY75" fmla="*/ 7109 h 10000"/>
                  <a:gd name="connsiteX76" fmla="*/ 8563 w 10000"/>
                  <a:gd name="connsiteY76" fmla="*/ 6711 h 10000"/>
                  <a:gd name="connsiteX77" fmla="*/ 8287 w 10000"/>
                  <a:gd name="connsiteY77" fmla="*/ 6744 h 10000"/>
                  <a:gd name="connsiteX78" fmla="*/ 8506 w 10000"/>
                  <a:gd name="connsiteY78" fmla="*/ 7010 h 10000"/>
                  <a:gd name="connsiteX79" fmla="*/ 8563 w 10000"/>
                  <a:gd name="connsiteY79" fmla="*/ 7210 h 10000"/>
                  <a:gd name="connsiteX80" fmla="*/ 8009 w 10000"/>
                  <a:gd name="connsiteY80" fmla="*/ 7576 h 10000"/>
                  <a:gd name="connsiteX81" fmla="*/ 7901 w 10000"/>
                  <a:gd name="connsiteY81" fmla="*/ 7776 h 10000"/>
                  <a:gd name="connsiteX82" fmla="*/ 7845 w 10000"/>
                  <a:gd name="connsiteY82" fmla="*/ 7940 h 10000"/>
                  <a:gd name="connsiteX83" fmla="*/ 7789 w 10000"/>
                  <a:gd name="connsiteY83" fmla="*/ 8007 h 10000"/>
                  <a:gd name="connsiteX84" fmla="*/ 7678 w 10000"/>
                  <a:gd name="connsiteY84" fmla="*/ 8142 h 10000"/>
                  <a:gd name="connsiteX85" fmla="*/ 7347 w 10000"/>
                  <a:gd name="connsiteY85" fmla="*/ 8239 h 10000"/>
                  <a:gd name="connsiteX86" fmla="*/ 7456 w 10000"/>
                  <a:gd name="connsiteY86" fmla="*/ 8474 h 10000"/>
                  <a:gd name="connsiteX87" fmla="*/ 7402 w 10000"/>
                  <a:gd name="connsiteY87" fmla="*/ 8539 h 10000"/>
                  <a:gd name="connsiteX88" fmla="*/ 6961 w 10000"/>
                  <a:gd name="connsiteY88" fmla="*/ 8739 h 10000"/>
                  <a:gd name="connsiteX89" fmla="*/ 6519 w 10000"/>
                  <a:gd name="connsiteY89" fmla="*/ 8708 h 10000"/>
                  <a:gd name="connsiteX90" fmla="*/ 6906 w 10000"/>
                  <a:gd name="connsiteY90" fmla="*/ 8840 h 10000"/>
                  <a:gd name="connsiteX91" fmla="*/ 6906 w 10000"/>
                  <a:gd name="connsiteY91" fmla="*/ 9236 h 10000"/>
                  <a:gd name="connsiteX92" fmla="*/ 6407 w 10000"/>
                  <a:gd name="connsiteY92" fmla="*/ 9335 h 10000"/>
                  <a:gd name="connsiteX93" fmla="*/ 6298 w 10000"/>
                  <a:gd name="connsiteY93" fmla="*/ 9172 h 10000"/>
                  <a:gd name="connsiteX94" fmla="*/ 6241 w 10000"/>
                  <a:gd name="connsiteY94" fmla="*/ 9042 h 10000"/>
                  <a:gd name="connsiteX95" fmla="*/ 5747 w 10000"/>
                  <a:gd name="connsiteY95" fmla="*/ 9138 h 10000"/>
                  <a:gd name="connsiteX96" fmla="*/ 5967 w 10000"/>
                  <a:gd name="connsiteY96" fmla="*/ 9270 h 10000"/>
                  <a:gd name="connsiteX97" fmla="*/ 6131 w 10000"/>
                  <a:gd name="connsiteY97" fmla="*/ 9404 h 10000"/>
                  <a:gd name="connsiteX98" fmla="*/ 6353 w 10000"/>
                  <a:gd name="connsiteY98" fmla="*/ 9736 h 10000"/>
                  <a:gd name="connsiteX99" fmla="*/ 6628 w 10000"/>
                  <a:gd name="connsiteY99" fmla="*/ 9670 h 10000"/>
                  <a:gd name="connsiteX100" fmla="*/ 6850 w 10000"/>
                  <a:gd name="connsiteY100" fmla="*/ 9935 h 10000"/>
                  <a:gd name="connsiteX101" fmla="*/ 7014 w 10000"/>
                  <a:gd name="connsiteY101" fmla="*/ 10000 h 10000"/>
                  <a:gd name="connsiteX0" fmla="*/ 8563 w 10000"/>
                  <a:gd name="connsiteY0" fmla="*/ 4951 h 9935"/>
                  <a:gd name="connsiteX1" fmla="*/ 8120 w 10000"/>
                  <a:gd name="connsiteY1" fmla="*/ 4951 h 9935"/>
                  <a:gd name="connsiteX2" fmla="*/ 7678 w 10000"/>
                  <a:gd name="connsiteY2" fmla="*/ 5083 h 9935"/>
                  <a:gd name="connsiteX3" fmla="*/ 7181 w 10000"/>
                  <a:gd name="connsiteY3" fmla="*/ 5051 h 9935"/>
                  <a:gd name="connsiteX4" fmla="*/ 7181 w 10000"/>
                  <a:gd name="connsiteY4" fmla="*/ 4418 h 9935"/>
                  <a:gd name="connsiteX5" fmla="*/ 7456 w 10000"/>
                  <a:gd name="connsiteY5" fmla="*/ 4387 h 9935"/>
                  <a:gd name="connsiteX6" fmla="*/ 7292 w 10000"/>
                  <a:gd name="connsiteY6" fmla="*/ 4219 h 9935"/>
                  <a:gd name="connsiteX7" fmla="*/ 7292 w 10000"/>
                  <a:gd name="connsiteY7" fmla="*/ 3955 h 9935"/>
                  <a:gd name="connsiteX8" fmla="*/ 7347 w 10000"/>
                  <a:gd name="connsiteY8" fmla="*/ 3790 h 9935"/>
                  <a:gd name="connsiteX9" fmla="*/ 6796 w 10000"/>
                  <a:gd name="connsiteY9" fmla="*/ 3523 h 9935"/>
                  <a:gd name="connsiteX10" fmla="*/ 6241 w 10000"/>
                  <a:gd name="connsiteY10" fmla="*/ 3224 h 9935"/>
                  <a:gd name="connsiteX11" fmla="*/ 5967 w 10000"/>
                  <a:gd name="connsiteY11" fmla="*/ 3023 h 9935"/>
                  <a:gd name="connsiteX12" fmla="*/ 5579 w 10000"/>
                  <a:gd name="connsiteY12" fmla="*/ 2958 h 9935"/>
                  <a:gd name="connsiteX13" fmla="*/ 5139 w 10000"/>
                  <a:gd name="connsiteY13" fmla="*/ 2991 h 9935"/>
                  <a:gd name="connsiteX14" fmla="*/ 4695 w 10000"/>
                  <a:gd name="connsiteY14" fmla="*/ 2890 h 9935"/>
                  <a:gd name="connsiteX15" fmla="*/ 4143 w 10000"/>
                  <a:gd name="connsiteY15" fmla="*/ 2092 h 9935"/>
                  <a:gd name="connsiteX16" fmla="*/ 3978 w 10000"/>
                  <a:gd name="connsiteY16" fmla="*/ 1893 h 9935"/>
                  <a:gd name="connsiteX17" fmla="*/ 3811 w 10000"/>
                  <a:gd name="connsiteY17" fmla="*/ 1428 h 9935"/>
                  <a:gd name="connsiteX18" fmla="*/ 3591 w 10000"/>
                  <a:gd name="connsiteY18" fmla="*/ 997 h 9935"/>
                  <a:gd name="connsiteX19" fmla="*/ 2928 w 10000"/>
                  <a:gd name="connsiteY19" fmla="*/ 698 h 9935"/>
                  <a:gd name="connsiteX20" fmla="*/ 2539 w 10000"/>
                  <a:gd name="connsiteY20" fmla="*/ 65 h 9935"/>
                  <a:gd name="connsiteX21" fmla="*/ 2043 w 10000"/>
                  <a:gd name="connsiteY21" fmla="*/ 65 h 9935"/>
                  <a:gd name="connsiteX22" fmla="*/ 1822 w 10000"/>
                  <a:gd name="connsiteY22" fmla="*/ 202 h 9935"/>
                  <a:gd name="connsiteX23" fmla="*/ 1769 w 10000"/>
                  <a:gd name="connsiteY23" fmla="*/ 0 h 9935"/>
                  <a:gd name="connsiteX24" fmla="*/ 1049 w 10000"/>
                  <a:gd name="connsiteY24" fmla="*/ 131 h 9935"/>
                  <a:gd name="connsiteX25" fmla="*/ 1822 w 10000"/>
                  <a:gd name="connsiteY25" fmla="*/ 267 h 9935"/>
                  <a:gd name="connsiteX26" fmla="*/ 1769 w 10000"/>
                  <a:gd name="connsiteY26" fmla="*/ 565 h 9935"/>
                  <a:gd name="connsiteX27" fmla="*/ 1933 w 10000"/>
                  <a:gd name="connsiteY27" fmla="*/ 964 h 9935"/>
                  <a:gd name="connsiteX28" fmla="*/ 2099 w 10000"/>
                  <a:gd name="connsiteY28" fmla="*/ 1195 h 9935"/>
                  <a:gd name="connsiteX29" fmla="*/ 1822 w 10000"/>
                  <a:gd name="connsiteY29" fmla="*/ 1629 h 9935"/>
                  <a:gd name="connsiteX30" fmla="*/ 1604 w 10000"/>
                  <a:gd name="connsiteY30" fmla="*/ 1629 h 9935"/>
                  <a:gd name="connsiteX31" fmla="*/ 1380 w 10000"/>
                  <a:gd name="connsiteY31" fmla="*/ 1926 h 9935"/>
                  <a:gd name="connsiteX32" fmla="*/ 1769 w 10000"/>
                  <a:gd name="connsiteY32" fmla="*/ 2061 h 9935"/>
                  <a:gd name="connsiteX33" fmla="*/ 1271 w 10000"/>
                  <a:gd name="connsiteY33" fmla="*/ 2027 h 9935"/>
                  <a:gd name="connsiteX34" fmla="*/ 1049 w 10000"/>
                  <a:gd name="connsiteY34" fmla="*/ 2424 h 9935"/>
                  <a:gd name="connsiteX35" fmla="*/ 994 w 10000"/>
                  <a:gd name="connsiteY35" fmla="*/ 2492 h 9935"/>
                  <a:gd name="connsiteX36" fmla="*/ 773 w 10000"/>
                  <a:gd name="connsiteY36" fmla="*/ 2924 h 9935"/>
                  <a:gd name="connsiteX37" fmla="*/ 1106 w 10000"/>
                  <a:gd name="connsiteY37" fmla="*/ 3023 h 9935"/>
                  <a:gd name="connsiteX38" fmla="*/ 663 w 10000"/>
                  <a:gd name="connsiteY38" fmla="*/ 3356 h 9935"/>
                  <a:gd name="connsiteX39" fmla="*/ 110 w 10000"/>
                  <a:gd name="connsiteY39" fmla="*/ 3723 h 9935"/>
                  <a:gd name="connsiteX40" fmla="*/ 0 w 10000"/>
                  <a:gd name="connsiteY40" fmla="*/ 3920 h 9935"/>
                  <a:gd name="connsiteX41" fmla="*/ 277 w 10000"/>
                  <a:gd name="connsiteY41" fmla="*/ 4352 h 9935"/>
                  <a:gd name="connsiteX42" fmla="*/ 0 w 10000"/>
                  <a:gd name="connsiteY42" fmla="*/ 4753 h 9935"/>
                  <a:gd name="connsiteX43" fmla="*/ 56 w 10000"/>
                  <a:gd name="connsiteY43" fmla="*/ 5183 h 9935"/>
                  <a:gd name="connsiteX44" fmla="*/ 222 w 10000"/>
                  <a:gd name="connsiteY44" fmla="*/ 5318 h 9935"/>
                  <a:gd name="connsiteX45" fmla="*/ 552 w 10000"/>
                  <a:gd name="connsiteY45" fmla="*/ 5283 h 9935"/>
                  <a:gd name="connsiteX46" fmla="*/ 1216 w 10000"/>
                  <a:gd name="connsiteY46" fmla="*/ 5352 h 9935"/>
                  <a:gd name="connsiteX47" fmla="*/ 1769 w 10000"/>
                  <a:gd name="connsiteY47" fmla="*/ 5217 h 9935"/>
                  <a:gd name="connsiteX48" fmla="*/ 2377 w 10000"/>
                  <a:gd name="connsiteY48" fmla="*/ 5217 h 9935"/>
                  <a:gd name="connsiteX49" fmla="*/ 2762 w 10000"/>
                  <a:gd name="connsiteY49" fmla="*/ 5083 h 9935"/>
                  <a:gd name="connsiteX50" fmla="*/ 2872 w 10000"/>
                  <a:gd name="connsiteY50" fmla="*/ 5116 h 9935"/>
                  <a:gd name="connsiteX51" fmla="*/ 2707 w 10000"/>
                  <a:gd name="connsiteY51" fmla="*/ 5183 h 9935"/>
                  <a:gd name="connsiteX52" fmla="*/ 3093 w 10000"/>
                  <a:gd name="connsiteY52" fmla="*/ 5484 h 9935"/>
                  <a:gd name="connsiteX53" fmla="*/ 3370 w 10000"/>
                  <a:gd name="connsiteY53" fmla="*/ 5416 h 9935"/>
                  <a:gd name="connsiteX54" fmla="*/ 3757 w 10000"/>
                  <a:gd name="connsiteY54" fmla="*/ 5547 h 9935"/>
                  <a:gd name="connsiteX55" fmla="*/ 4252 w 10000"/>
                  <a:gd name="connsiteY55" fmla="*/ 5516 h 9935"/>
                  <a:gd name="connsiteX56" fmla="*/ 5082 w 10000"/>
                  <a:gd name="connsiteY56" fmla="*/ 5615 h 9935"/>
                  <a:gd name="connsiteX57" fmla="*/ 5301 w 10000"/>
                  <a:gd name="connsiteY57" fmla="*/ 5683 h 9935"/>
                  <a:gd name="connsiteX58" fmla="*/ 6076 w 10000"/>
                  <a:gd name="connsiteY58" fmla="*/ 5516 h 9935"/>
                  <a:gd name="connsiteX59" fmla="*/ 6187 w 10000"/>
                  <a:gd name="connsiteY59" fmla="*/ 5615 h 9935"/>
                  <a:gd name="connsiteX60" fmla="*/ 6407 w 10000"/>
                  <a:gd name="connsiteY60" fmla="*/ 5484 h 9935"/>
                  <a:gd name="connsiteX61" fmla="*/ 6519 w 10000"/>
                  <a:gd name="connsiteY61" fmla="*/ 5652 h 9935"/>
                  <a:gd name="connsiteX62" fmla="*/ 7292 w 10000"/>
                  <a:gd name="connsiteY62" fmla="*/ 5448 h 9935"/>
                  <a:gd name="connsiteX63" fmla="*/ 7292 w 10000"/>
                  <a:gd name="connsiteY63" fmla="*/ 5248 h 9935"/>
                  <a:gd name="connsiteX64" fmla="*/ 7456 w 10000"/>
                  <a:gd name="connsiteY64" fmla="*/ 5217 h 9935"/>
                  <a:gd name="connsiteX65" fmla="*/ 7624 w 10000"/>
                  <a:gd name="connsiteY65" fmla="*/ 5283 h 9935"/>
                  <a:gd name="connsiteX66" fmla="*/ 8176 w 10000"/>
                  <a:gd name="connsiteY66" fmla="*/ 5151 h 9935"/>
                  <a:gd name="connsiteX67" fmla="*/ 8287 w 10000"/>
                  <a:gd name="connsiteY67" fmla="*/ 5183 h 9935"/>
                  <a:gd name="connsiteX68" fmla="*/ 8563 w 10000"/>
                  <a:gd name="connsiteY68" fmla="*/ 5780 h 9935"/>
                  <a:gd name="connsiteX69" fmla="*/ 8728 w 10000"/>
                  <a:gd name="connsiteY69" fmla="*/ 5849 h 9935"/>
                  <a:gd name="connsiteX70" fmla="*/ 9116 w 10000"/>
                  <a:gd name="connsiteY70" fmla="*/ 5849 h 9935"/>
                  <a:gd name="connsiteX71" fmla="*/ 9281 w 10000"/>
                  <a:gd name="connsiteY71" fmla="*/ 6115 h 9935"/>
                  <a:gd name="connsiteX72" fmla="*/ 9336 w 10000"/>
                  <a:gd name="connsiteY72" fmla="*/ 6314 h 9935"/>
                  <a:gd name="connsiteX73" fmla="*/ 10000 w 10000"/>
                  <a:gd name="connsiteY73" fmla="*/ 7109 h 9935"/>
                  <a:gd name="connsiteX74" fmla="*/ 9724 w 10000"/>
                  <a:gd name="connsiteY74" fmla="*/ 6976 h 9935"/>
                  <a:gd name="connsiteX75" fmla="*/ 8949 w 10000"/>
                  <a:gd name="connsiteY75" fmla="*/ 7109 h 9935"/>
                  <a:gd name="connsiteX76" fmla="*/ 8563 w 10000"/>
                  <a:gd name="connsiteY76" fmla="*/ 6711 h 9935"/>
                  <a:gd name="connsiteX77" fmla="*/ 8287 w 10000"/>
                  <a:gd name="connsiteY77" fmla="*/ 6744 h 9935"/>
                  <a:gd name="connsiteX78" fmla="*/ 8506 w 10000"/>
                  <a:gd name="connsiteY78" fmla="*/ 7010 h 9935"/>
                  <a:gd name="connsiteX79" fmla="*/ 8563 w 10000"/>
                  <a:gd name="connsiteY79" fmla="*/ 7210 h 9935"/>
                  <a:gd name="connsiteX80" fmla="*/ 8009 w 10000"/>
                  <a:gd name="connsiteY80" fmla="*/ 7576 h 9935"/>
                  <a:gd name="connsiteX81" fmla="*/ 7901 w 10000"/>
                  <a:gd name="connsiteY81" fmla="*/ 7776 h 9935"/>
                  <a:gd name="connsiteX82" fmla="*/ 7845 w 10000"/>
                  <a:gd name="connsiteY82" fmla="*/ 7940 h 9935"/>
                  <a:gd name="connsiteX83" fmla="*/ 7789 w 10000"/>
                  <a:gd name="connsiteY83" fmla="*/ 8007 h 9935"/>
                  <a:gd name="connsiteX84" fmla="*/ 7678 w 10000"/>
                  <a:gd name="connsiteY84" fmla="*/ 8142 h 9935"/>
                  <a:gd name="connsiteX85" fmla="*/ 7347 w 10000"/>
                  <a:gd name="connsiteY85" fmla="*/ 8239 h 9935"/>
                  <a:gd name="connsiteX86" fmla="*/ 7456 w 10000"/>
                  <a:gd name="connsiteY86" fmla="*/ 8474 h 9935"/>
                  <a:gd name="connsiteX87" fmla="*/ 7402 w 10000"/>
                  <a:gd name="connsiteY87" fmla="*/ 8539 h 9935"/>
                  <a:gd name="connsiteX88" fmla="*/ 6961 w 10000"/>
                  <a:gd name="connsiteY88" fmla="*/ 8739 h 9935"/>
                  <a:gd name="connsiteX89" fmla="*/ 6519 w 10000"/>
                  <a:gd name="connsiteY89" fmla="*/ 8708 h 9935"/>
                  <a:gd name="connsiteX90" fmla="*/ 6906 w 10000"/>
                  <a:gd name="connsiteY90" fmla="*/ 8840 h 9935"/>
                  <a:gd name="connsiteX91" fmla="*/ 6906 w 10000"/>
                  <a:gd name="connsiteY91" fmla="*/ 9236 h 9935"/>
                  <a:gd name="connsiteX92" fmla="*/ 6407 w 10000"/>
                  <a:gd name="connsiteY92" fmla="*/ 9335 h 9935"/>
                  <a:gd name="connsiteX93" fmla="*/ 6298 w 10000"/>
                  <a:gd name="connsiteY93" fmla="*/ 9172 h 9935"/>
                  <a:gd name="connsiteX94" fmla="*/ 6241 w 10000"/>
                  <a:gd name="connsiteY94" fmla="*/ 9042 h 9935"/>
                  <a:gd name="connsiteX95" fmla="*/ 5747 w 10000"/>
                  <a:gd name="connsiteY95" fmla="*/ 9138 h 9935"/>
                  <a:gd name="connsiteX96" fmla="*/ 5967 w 10000"/>
                  <a:gd name="connsiteY96" fmla="*/ 9270 h 9935"/>
                  <a:gd name="connsiteX97" fmla="*/ 6131 w 10000"/>
                  <a:gd name="connsiteY97" fmla="*/ 9404 h 9935"/>
                  <a:gd name="connsiteX98" fmla="*/ 6353 w 10000"/>
                  <a:gd name="connsiteY98" fmla="*/ 9736 h 9935"/>
                  <a:gd name="connsiteX99" fmla="*/ 6628 w 10000"/>
                  <a:gd name="connsiteY99" fmla="*/ 9670 h 9935"/>
                  <a:gd name="connsiteX100" fmla="*/ 6850 w 10000"/>
                  <a:gd name="connsiteY100" fmla="*/ 9935 h 9935"/>
                  <a:gd name="connsiteX0" fmla="*/ 8563 w 10000"/>
                  <a:gd name="connsiteY0" fmla="*/ 4983 h 9800"/>
                  <a:gd name="connsiteX1" fmla="*/ 8120 w 10000"/>
                  <a:gd name="connsiteY1" fmla="*/ 4983 h 9800"/>
                  <a:gd name="connsiteX2" fmla="*/ 7678 w 10000"/>
                  <a:gd name="connsiteY2" fmla="*/ 5116 h 9800"/>
                  <a:gd name="connsiteX3" fmla="*/ 7181 w 10000"/>
                  <a:gd name="connsiteY3" fmla="*/ 5084 h 9800"/>
                  <a:gd name="connsiteX4" fmla="*/ 7181 w 10000"/>
                  <a:gd name="connsiteY4" fmla="*/ 4447 h 9800"/>
                  <a:gd name="connsiteX5" fmla="*/ 7456 w 10000"/>
                  <a:gd name="connsiteY5" fmla="*/ 4416 h 9800"/>
                  <a:gd name="connsiteX6" fmla="*/ 7292 w 10000"/>
                  <a:gd name="connsiteY6" fmla="*/ 4247 h 9800"/>
                  <a:gd name="connsiteX7" fmla="*/ 7292 w 10000"/>
                  <a:gd name="connsiteY7" fmla="*/ 3981 h 9800"/>
                  <a:gd name="connsiteX8" fmla="*/ 7347 w 10000"/>
                  <a:gd name="connsiteY8" fmla="*/ 3815 h 9800"/>
                  <a:gd name="connsiteX9" fmla="*/ 6796 w 10000"/>
                  <a:gd name="connsiteY9" fmla="*/ 3546 h 9800"/>
                  <a:gd name="connsiteX10" fmla="*/ 6241 w 10000"/>
                  <a:gd name="connsiteY10" fmla="*/ 3245 h 9800"/>
                  <a:gd name="connsiteX11" fmla="*/ 5967 w 10000"/>
                  <a:gd name="connsiteY11" fmla="*/ 3043 h 9800"/>
                  <a:gd name="connsiteX12" fmla="*/ 5579 w 10000"/>
                  <a:gd name="connsiteY12" fmla="*/ 2977 h 9800"/>
                  <a:gd name="connsiteX13" fmla="*/ 5139 w 10000"/>
                  <a:gd name="connsiteY13" fmla="*/ 3011 h 9800"/>
                  <a:gd name="connsiteX14" fmla="*/ 4695 w 10000"/>
                  <a:gd name="connsiteY14" fmla="*/ 2909 h 9800"/>
                  <a:gd name="connsiteX15" fmla="*/ 4143 w 10000"/>
                  <a:gd name="connsiteY15" fmla="*/ 2106 h 9800"/>
                  <a:gd name="connsiteX16" fmla="*/ 3978 w 10000"/>
                  <a:gd name="connsiteY16" fmla="*/ 1905 h 9800"/>
                  <a:gd name="connsiteX17" fmla="*/ 3811 w 10000"/>
                  <a:gd name="connsiteY17" fmla="*/ 1437 h 9800"/>
                  <a:gd name="connsiteX18" fmla="*/ 3591 w 10000"/>
                  <a:gd name="connsiteY18" fmla="*/ 1004 h 9800"/>
                  <a:gd name="connsiteX19" fmla="*/ 2928 w 10000"/>
                  <a:gd name="connsiteY19" fmla="*/ 703 h 9800"/>
                  <a:gd name="connsiteX20" fmla="*/ 2539 w 10000"/>
                  <a:gd name="connsiteY20" fmla="*/ 65 h 9800"/>
                  <a:gd name="connsiteX21" fmla="*/ 2043 w 10000"/>
                  <a:gd name="connsiteY21" fmla="*/ 65 h 9800"/>
                  <a:gd name="connsiteX22" fmla="*/ 1822 w 10000"/>
                  <a:gd name="connsiteY22" fmla="*/ 203 h 9800"/>
                  <a:gd name="connsiteX23" fmla="*/ 1769 w 10000"/>
                  <a:gd name="connsiteY23" fmla="*/ 0 h 9800"/>
                  <a:gd name="connsiteX24" fmla="*/ 1049 w 10000"/>
                  <a:gd name="connsiteY24" fmla="*/ 132 h 9800"/>
                  <a:gd name="connsiteX25" fmla="*/ 1822 w 10000"/>
                  <a:gd name="connsiteY25" fmla="*/ 269 h 9800"/>
                  <a:gd name="connsiteX26" fmla="*/ 1769 w 10000"/>
                  <a:gd name="connsiteY26" fmla="*/ 569 h 9800"/>
                  <a:gd name="connsiteX27" fmla="*/ 1933 w 10000"/>
                  <a:gd name="connsiteY27" fmla="*/ 970 h 9800"/>
                  <a:gd name="connsiteX28" fmla="*/ 2099 w 10000"/>
                  <a:gd name="connsiteY28" fmla="*/ 1203 h 9800"/>
                  <a:gd name="connsiteX29" fmla="*/ 1822 w 10000"/>
                  <a:gd name="connsiteY29" fmla="*/ 1640 h 9800"/>
                  <a:gd name="connsiteX30" fmla="*/ 1604 w 10000"/>
                  <a:gd name="connsiteY30" fmla="*/ 1640 h 9800"/>
                  <a:gd name="connsiteX31" fmla="*/ 1380 w 10000"/>
                  <a:gd name="connsiteY31" fmla="*/ 1939 h 9800"/>
                  <a:gd name="connsiteX32" fmla="*/ 1769 w 10000"/>
                  <a:gd name="connsiteY32" fmla="*/ 2074 h 9800"/>
                  <a:gd name="connsiteX33" fmla="*/ 1271 w 10000"/>
                  <a:gd name="connsiteY33" fmla="*/ 2040 h 9800"/>
                  <a:gd name="connsiteX34" fmla="*/ 1049 w 10000"/>
                  <a:gd name="connsiteY34" fmla="*/ 2440 h 9800"/>
                  <a:gd name="connsiteX35" fmla="*/ 994 w 10000"/>
                  <a:gd name="connsiteY35" fmla="*/ 2508 h 9800"/>
                  <a:gd name="connsiteX36" fmla="*/ 773 w 10000"/>
                  <a:gd name="connsiteY36" fmla="*/ 2943 h 9800"/>
                  <a:gd name="connsiteX37" fmla="*/ 1106 w 10000"/>
                  <a:gd name="connsiteY37" fmla="*/ 3043 h 9800"/>
                  <a:gd name="connsiteX38" fmla="*/ 663 w 10000"/>
                  <a:gd name="connsiteY38" fmla="*/ 3378 h 9800"/>
                  <a:gd name="connsiteX39" fmla="*/ 110 w 10000"/>
                  <a:gd name="connsiteY39" fmla="*/ 3747 h 9800"/>
                  <a:gd name="connsiteX40" fmla="*/ 0 w 10000"/>
                  <a:gd name="connsiteY40" fmla="*/ 3946 h 9800"/>
                  <a:gd name="connsiteX41" fmla="*/ 277 w 10000"/>
                  <a:gd name="connsiteY41" fmla="*/ 4380 h 9800"/>
                  <a:gd name="connsiteX42" fmla="*/ 0 w 10000"/>
                  <a:gd name="connsiteY42" fmla="*/ 4784 h 9800"/>
                  <a:gd name="connsiteX43" fmla="*/ 56 w 10000"/>
                  <a:gd name="connsiteY43" fmla="*/ 5217 h 9800"/>
                  <a:gd name="connsiteX44" fmla="*/ 222 w 10000"/>
                  <a:gd name="connsiteY44" fmla="*/ 5353 h 9800"/>
                  <a:gd name="connsiteX45" fmla="*/ 552 w 10000"/>
                  <a:gd name="connsiteY45" fmla="*/ 5318 h 9800"/>
                  <a:gd name="connsiteX46" fmla="*/ 1216 w 10000"/>
                  <a:gd name="connsiteY46" fmla="*/ 5387 h 9800"/>
                  <a:gd name="connsiteX47" fmla="*/ 1769 w 10000"/>
                  <a:gd name="connsiteY47" fmla="*/ 5251 h 9800"/>
                  <a:gd name="connsiteX48" fmla="*/ 2377 w 10000"/>
                  <a:gd name="connsiteY48" fmla="*/ 5251 h 9800"/>
                  <a:gd name="connsiteX49" fmla="*/ 2762 w 10000"/>
                  <a:gd name="connsiteY49" fmla="*/ 5116 h 9800"/>
                  <a:gd name="connsiteX50" fmla="*/ 2872 w 10000"/>
                  <a:gd name="connsiteY50" fmla="*/ 5149 h 9800"/>
                  <a:gd name="connsiteX51" fmla="*/ 2707 w 10000"/>
                  <a:gd name="connsiteY51" fmla="*/ 5217 h 9800"/>
                  <a:gd name="connsiteX52" fmla="*/ 3093 w 10000"/>
                  <a:gd name="connsiteY52" fmla="*/ 5520 h 9800"/>
                  <a:gd name="connsiteX53" fmla="*/ 3370 w 10000"/>
                  <a:gd name="connsiteY53" fmla="*/ 5451 h 9800"/>
                  <a:gd name="connsiteX54" fmla="*/ 3757 w 10000"/>
                  <a:gd name="connsiteY54" fmla="*/ 5583 h 9800"/>
                  <a:gd name="connsiteX55" fmla="*/ 4252 w 10000"/>
                  <a:gd name="connsiteY55" fmla="*/ 5552 h 9800"/>
                  <a:gd name="connsiteX56" fmla="*/ 5082 w 10000"/>
                  <a:gd name="connsiteY56" fmla="*/ 5652 h 9800"/>
                  <a:gd name="connsiteX57" fmla="*/ 5301 w 10000"/>
                  <a:gd name="connsiteY57" fmla="*/ 5720 h 9800"/>
                  <a:gd name="connsiteX58" fmla="*/ 6076 w 10000"/>
                  <a:gd name="connsiteY58" fmla="*/ 5552 h 9800"/>
                  <a:gd name="connsiteX59" fmla="*/ 6187 w 10000"/>
                  <a:gd name="connsiteY59" fmla="*/ 5652 h 9800"/>
                  <a:gd name="connsiteX60" fmla="*/ 6407 w 10000"/>
                  <a:gd name="connsiteY60" fmla="*/ 5520 h 9800"/>
                  <a:gd name="connsiteX61" fmla="*/ 6519 w 10000"/>
                  <a:gd name="connsiteY61" fmla="*/ 5689 h 9800"/>
                  <a:gd name="connsiteX62" fmla="*/ 7292 w 10000"/>
                  <a:gd name="connsiteY62" fmla="*/ 5484 h 9800"/>
                  <a:gd name="connsiteX63" fmla="*/ 7292 w 10000"/>
                  <a:gd name="connsiteY63" fmla="*/ 5282 h 9800"/>
                  <a:gd name="connsiteX64" fmla="*/ 7456 w 10000"/>
                  <a:gd name="connsiteY64" fmla="*/ 5251 h 9800"/>
                  <a:gd name="connsiteX65" fmla="*/ 7624 w 10000"/>
                  <a:gd name="connsiteY65" fmla="*/ 5318 h 9800"/>
                  <a:gd name="connsiteX66" fmla="*/ 8176 w 10000"/>
                  <a:gd name="connsiteY66" fmla="*/ 5185 h 9800"/>
                  <a:gd name="connsiteX67" fmla="*/ 8287 w 10000"/>
                  <a:gd name="connsiteY67" fmla="*/ 5217 h 9800"/>
                  <a:gd name="connsiteX68" fmla="*/ 8563 w 10000"/>
                  <a:gd name="connsiteY68" fmla="*/ 5818 h 9800"/>
                  <a:gd name="connsiteX69" fmla="*/ 8728 w 10000"/>
                  <a:gd name="connsiteY69" fmla="*/ 5887 h 9800"/>
                  <a:gd name="connsiteX70" fmla="*/ 9116 w 10000"/>
                  <a:gd name="connsiteY70" fmla="*/ 5887 h 9800"/>
                  <a:gd name="connsiteX71" fmla="*/ 9281 w 10000"/>
                  <a:gd name="connsiteY71" fmla="*/ 6155 h 9800"/>
                  <a:gd name="connsiteX72" fmla="*/ 9336 w 10000"/>
                  <a:gd name="connsiteY72" fmla="*/ 6355 h 9800"/>
                  <a:gd name="connsiteX73" fmla="*/ 10000 w 10000"/>
                  <a:gd name="connsiteY73" fmla="*/ 7156 h 9800"/>
                  <a:gd name="connsiteX74" fmla="*/ 9724 w 10000"/>
                  <a:gd name="connsiteY74" fmla="*/ 7022 h 9800"/>
                  <a:gd name="connsiteX75" fmla="*/ 8949 w 10000"/>
                  <a:gd name="connsiteY75" fmla="*/ 7156 h 9800"/>
                  <a:gd name="connsiteX76" fmla="*/ 8563 w 10000"/>
                  <a:gd name="connsiteY76" fmla="*/ 6755 h 9800"/>
                  <a:gd name="connsiteX77" fmla="*/ 8287 w 10000"/>
                  <a:gd name="connsiteY77" fmla="*/ 6788 h 9800"/>
                  <a:gd name="connsiteX78" fmla="*/ 8506 w 10000"/>
                  <a:gd name="connsiteY78" fmla="*/ 7056 h 9800"/>
                  <a:gd name="connsiteX79" fmla="*/ 8563 w 10000"/>
                  <a:gd name="connsiteY79" fmla="*/ 7257 h 9800"/>
                  <a:gd name="connsiteX80" fmla="*/ 8009 w 10000"/>
                  <a:gd name="connsiteY80" fmla="*/ 7626 h 9800"/>
                  <a:gd name="connsiteX81" fmla="*/ 7901 w 10000"/>
                  <a:gd name="connsiteY81" fmla="*/ 7827 h 9800"/>
                  <a:gd name="connsiteX82" fmla="*/ 7845 w 10000"/>
                  <a:gd name="connsiteY82" fmla="*/ 7992 h 9800"/>
                  <a:gd name="connsiteX83" fmla="*/ 7789 w 10000"/>
                  <a:gd name="connsiteY83" fmla="*/ 8059 h 9800"/>
                  <a:gd name="connsiteX84" fmla="*/ 7678 w 10000"/>
                  <a:gd name="connsiteY84" fmla="*/ 8195 h 9800"/>
                  <a:gd name="connsiteX85" fmla="*/ 7347 w 10000"/>
                  <a:gd name="connsiteY85" fmla="*/ 8293 h 9800"/>
                  <a:gd name="connsiteX86" fmla="*/ 7456 w 10000"/>
                  <a:gd name="connsiteY86" fmla="*/ 8529 h 9800"/>
                  <a:gd name="connsiteX87" fmla="*/ 7402 w 10000"/>
                  <a:gd name="connsiteY87" fmla="*/ 8595 h 9800"/>
                  <a:gd name="connsiteX88" fmla="*/ 6961 w 10000"/>
                  <a:gd name="connsiteY88" fmla="*/ 8796 h 9800"/>
                  <a:gd name="connsiteX89" fmla="*/ 6519 w 10000"/>
                  <a:gd name="connsiteY89" fmla="*/ 8765 h 9800"/>
                  <a:gd name="connsiteX90" fmla="*/ 6906 w 10000"/>
                  <a:gd name="connsiteY90" fmla="*/ 8898 h 9800"/>
                  <a:gd name="connsiteX91" fmla="*/ 6906 w 10000"/>
                  <a:gd name="connsiteY91" fmla="*/ 9296 h 9800"/>
                  <a:gd name="connsiteX92" fmla="*/ 6407 w 10000"/>
                  <a:gd name="connsiteY92" fmla="*/ 9396 h 9800"/>
                  <a:gd name="connsiteX93" fmla="*/ 6298 w 10000"/>
                  <a:gd name="connsiteY93" fmla="*/ 9232 h 9800"/>
                  <a:gd name="connsiteX94" fmla="*/ 6241 w 10000"/>
                  <a:gd name="connsiteY94" fmla="*/ 9101 h 9800"/>
                  <a:gd name="connsiteX95" fmla="*/ 5747 w 10000"/>
                  <a:gd name="connsiteY95" fmla="*/ 9198 h 9800"/>
                  <a:gd name="connsiteX96" fmla="*/ 5967 w 10000"/>
                  <a:gd name="connsiteY96" fmla="*/ 9331 h 9800"/>
                  <a:gd name="connsiteX97" fmla="*/ 6131 w 10000"/>
                  <a:gd name="connsiteY97" fmla="*/ 9466 h 9800"/>
                  <a:gd name="connsiteX98" fmla="*/ 6353 w 10000"/>
                  <a:gd name="connsiteY98" fmla="*/ 9800 h 9800"/>
                  <a:gd name="connsiteX99" fmla="*/ 6628 w 10000"/>
                  <a:gd name="connsiteY99" fmla="*/ 9733 h 98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407 w 10000"/>
                  <a:gd name="connsiteY92" fmla="*/ 9588 h 10000"/>
                  <a:gd name="connsiteX93" fmla="*/ 6298 w 10000"/>
                  <a:gd name="connsiteY93" fmla="*/ 9420 h 10000"/>
                  <a:gd name="connsiteX94" fmla="*/ 6241 w 10000"/>
                  <a:gd name="connsiteY94" fmla="*/ 9287 h 10000"/>
                  <a:gd name="connsiteX95" fmla="*/ 5747 w 10000"/>
                  <a:gd name="connsiteY95" fmla="*/ 9386 h 10000"/>
                  <a:gd name="connsiteX96" fmla="*/ 5967 w 10000"/>
                  <a:gd name="connsiteY96" fmla="*/ 9521 h 10000"/>
                  <a:gd name="connsiteX97" fmla="*/ 6131 w 10000"/>
                  <a:gd name="connsiteY97" fmla="*/ 9659 h 10000"/>
                  <a:gd name="connsiteX98" fmla="*/ 6353 w 10000"/>
                  <a:gd name="connsiteY98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98 w 10000"/>
                  <a:gd name="connsiteY92" fmla="*/ 9420 h 10000"/>
                  <a:gd name="connsiteX93" fmla="*/ 6241 w 10000"/>
                  <a:gd name="connsiteY93" fmla="*/ 9287 h 10000"/>
                  <a:gd name="connsiteX94" fmla="*/ 5747 w 10000"/>
                  <a:gd name="connsiteY94" fmla="*/ 9386 h 10000"/>
                  <a:gd name="connsiteX95" fmla="*/ 5967 w 10000"/>
                  <a:gd name="connsiteY95" fmla="*/ 9521 h 10000"/>
                  <a:gd name="connsiteX96" fmla="*/ 6131 w 10000"/>
                  <a:gd name="connsiteY96" fmla="*/ 9659 h 10000"/>
                  <a:gd name="connsiteX97" fmla="*/ 6353 w 10000"/>
                  <a:gd name="connsiteY97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131 w 10000"/>
                  <a:gd name="connsiteY95" fmla="*/ 9659 h 10000"/>
                  <a:gd name="connsiteX96" fmla="*/ 6353 w 10000"/>
                  <a:gd name="connsiteY96" fmla="*/ 10000 h 10000"/>
                  <a:gd name="connsiteX0" fmla="*/ 8563 w 10000"/>
                  <a:gd name="connsiteY0" fmla="*/ 5085 h 10000"/>
                  <a:gd name="connsiteX1" fmla="*/ 8120 w 10000"/>
                  <a:gd name="connsiteY1" fmla="*/ 5085 h 10000"/>
                  <a:gd name="connsiteX2" fmla="*/ 7678 w 10000"/>
                  <a:gd name="connsiteY2" fmla="*/ 5220 h 10000"/>
                  <a:gd name="connsiteX3" fmla="*/ 7181 w 10000"/>
                  <a:gd name="connsiteY3" fmla="*/ 5188 h 10000"/>
                  <a:gd name="connsiteX4" fmla="*/ 7181 w 10000"/>
                  <a:gd name="connsiteY4" fmla="*/ 4538 h 10000"/>
                  <a:gd name="connsiteX5" fmla="*/ 7456 w 10000"/>
                  <a:gd name="connsiteY5" fmla="*/ 4506 h 10000"/>
                  <a:gd name="connsiteX6" fmla="*/ 7292 w 10000"/>
                  <a:gd name="connsiteY6" fmla="*/ 4334 h 10000"/>
                  <a:gd name="connsiteX7" fmla="*/ 7292 w 10000"/>
                  <a:gd name="connsiteY7" fmla="*/ 4062 h 10000"/>
                  <a:gd name="connsiteX8" fmla="*/ 7347 w 10000"/>
                  <a:gd name="connsiteY8" fmla="*/ 3893 h 10000"/>
                  <a:gd name="connsiteX9" fmla="*/ 6796 w 10000"/>
                  <a:gd name="connsiteY9" fmla="*/ 3618 h 10000"/>
                  <a:gd name="connsiteX10" fmla="*/ 6241 w 10000"/>
                  <a:gd name="connsiteY10" fmla="*/ 3311 h 10000"/>
                  <a:gd name="connsiteX11" fmla="*/ 5967 w 10000"/>
                  <a:gd name="connsiteY11" fmla="*/ 3105 h 10000"/>
                  <a:gd name="connsiteX12" fmla="*/ 5579 w 10000"/>
                  <a:gd name="connsiteY12" fmla="*/ 3038 h 10000"/>
                  <a:gd name="connsiteX13" fmla="*/ 5139 w 10000"/>
                  <a:gd name="connsiteY13" fmla="*/ 3072 h 10000"/>
                  <a:gd name="connsiteX14" fmla="*/ 4695 w 10000"/>
                  <a:gd name="connsiteY14" fmla="*/ 2968 h 10000"/>
                  <a:gd name="connsiteX15" fmla="*/ 4143 w 10000"/>
                  <a:gd name="connsiteY15" fmla="*/ 2149 h 10000"/>
                  <a:gd name="connsiteX16" fmla="*/ 3978 w 10000"/>
                  <a:gd name="connsiteY16" fmla="*/ 1944 h 10000"/>
                  <a:gd name="connsiteX17" fmla="*/ 3811 w 10000"/>
                  <a:gd name="connsiteY17" fmla="*/ 1466 h 10000"/>
                  <a:gd name="connsiteX18" fmla="*/ 3591 w 10000"/>
                  <a:gd name="connsiteY18" fmla="*/ 1024 h 10000"/>
                  <a:gd name="connsiteX19" fmla="*/ 2928 w 10000"/>
                  <a:gd name="connsiteY19" fmla="*/ 717 h 10000"/>
                  <a:gd name="connsiteX20" fmla="*/ 2539 w 10000"/>
                  <a:gd name="connsiteY20" fmla="*/ 66 h 10000"/>
                  <a:gd name="connsiteX21" fmla="*/ 2043 w 10000"/>
                  <a:gd name="connsiteY21" fmla="*/ 66 h 10000"/>
                  <a:gd name="connsiteX22" fmla="*/ 1822 w 10000"/>
                  <a:gd name="connsiteY22" fmla="*/ 207 h 10000"/>
                  <a:gd name="connsiteX23" fmla="*/ 1769 w 10000"/>
                  <a:gd name="connsiteY23" fmla="*/ 0 h 10000"/>
                  <a:gd name="connsiteX24" fmla="*/ 1049 w 10000"/>
                  <a:gd name="connsiteY24" fmla="*/ 135 h 10000"/>
                  <a:gd name="connsiteX25" fmla="*/ 1822 w 10000"/>
                  <a:gd name="connsiteY25" fmla="*/ 274 h 10000"/>
                  <a:gd name="connsiteX26" fmla="*/ 1769 w 10000"/>
                  <a:gd name="connsiteY26" fmla="*/ 581 h 10000"/>
                  <a:gd name="connsiteX27" fmla="*/ 1933 w 10000"/>
                  <a:gd name="connsiteY27" fmla="*/ 990 h 10000"/>
                  <a:gd name="connsiteX28" fmla="*/ 2099 w 10000"/>
                  <a:gd name="connsiteY28" fmla="*/ 1228 h 10000"/>
                  <a:gd name="connsiteX29" fmla="*/ 1822 w 10000"/>
                  <a:gd name="connsiteY29" fmla="*/ 1673 h 10000"/>
                  <a:gd name="connsiteX30" fmla="*/ 1604 w 10000"/>
                  <a:gd name="connsiteY30" fmla="*/ 1673 h 10000"/>
                  <a:gd name="connsiteX31" fmla="*/ 1380 w 10000"/>
                  <a:gd name="connsiteY31" fmla="*/ 1979 h 10000"/>
                  <a:gd name="connsiteX32" fmla="*/ 1769 w 10000"/>
                  <a:gd name="connsiteY32" fmla="*/ 2116 h 10000"/>
                  <a:gd name="connsiteX33" fmla="*/ 1271 w 10000"/>
                  <a:gd name="connsiteY33" fmla="*/ 2082 h 10000"/>
                  <a:gd name="connsiteX34" fmla="*/ 1049 w 10000"/>
                  <a:gd name="connsiteY34" fmla="*/ 2490 h 10000"/>
                  <a:gd name="connsiteX35" fmla="*/ 994 w 10000"/>
                  <a:gd name="connsiteY35" fmla="*/ 2559 h 10000"/>
                  <a:gd name="connsiteX36" fmla="*/ 773 w 10000"/>
                  <a:gd name="connsiteY36" fmla="*/ 3003 h 10000"/>
                  <a:gd name="connsiteX37" fmla="*/ 1106 w 10000"/>
                  <a:gd name="connsiteY37" fmla="*/ 3105 h 10000"/>
                  <a:gd name="connsiteX38" fmla="*/ 663 w 10000"/>
                  <a:gd name="connsiteY38" fmla="*/ 3447 h 10000"/>
                  <a:gd name="connsiteX39" fmla="*/ 110 w 10000"/>
                  <a:gd name="connsiteY39" fmla="*/ 3823 h 10000"/>
                  <a:gd name="connsiteX40" fmla="*/ 0 w 10000"/>
                  <a:gd name="connsiteY40" fmla="*/ 4027 h 10000"/>
                  <a:gd name="connsiteX41" fmla="*/ 277 w 10000"/>
                  <a:gd name="connsiteY41" fmla="*/ 4469 h 10000"/>
                  <a:gd name="connsiteX42" fmla="*/ 0 w 10000"/>
                  <a:gd name="connsiteY42" fmla="*/ 4882 h 10000"/>
                  <a:gd name="connsiteX43" fmla="*/ 56 w 10000"/>
                  <a:gd name="connsiteY43" fmla="*/ 5323 h 10000"/>
                  <a:gd name="connsiteX44" fmla="*/ 222 w 10000"/>
                  <a:gd name="connsiteY44" fmla="*/ 5462 h 10000"/>
                  <a:gd name="connsiteX45" fmla="*/ 552 w 10000"/>
                  <a:gd name="connsiteY45" fmla="*/ 5427 h 10000"/>
                  <a:gd name="connsiteX46" fmla="*/ 1216 w 10000"/>
                  <a:gd name="connsiteY46" fmla="*/ 5497 h 10000"/>
                  <a:gd name="connsiteX47" fmla="*/ 1769 w 10000"/>
                  <a:gd name="connsiteY47" fmla="*/ 5358 h 10000"/>
                  <a:gd name="connsiteX48" fmla="*/ 2377 w 10000"/>
                  <a:gd name="connsiteY48" fmla="*/ 5358 h 10000"/>
                  <a:gd name="connsiteX49" fmla="*/ 2762 w 10000"/>
                  <a:gd name="connsiteY49" fmla="*/ 5220 h 10000"/>
                  <a:gd name="connsiteX50" fmla="*/ 2872 w 10000"/>
                  <a:gd name="connsiteY50" fmla="*/ 5254 h 10000"/>
                  <a:gd name="connsiteX51" fmla="*/ 2707 w 10000"/>
                  <a:gd name="connsiteY51" fmla="*/ 5323 h 10000"/>
                  <a:gd name="connsiteX52" fmla="*/ 3093 w 10000"/>
                  <a:gd name="connsiteY52" fmla="*/ 5633 h 10000"/>
                  <a:gd name="connsiteX53" fmla="*/ 3370 w 10000"/>
                  <a:gd name="connsiteY53" fmla="*/ 5562 h 10000"/>
                  <a:gd name="connsiteX54" fmla="*/ 3757 w 10000"/>
                  <a:gd name="connsiteY54" fmla="*/ 5697 h 10000"/>
                  <a:gd name="connsiteX55" fmla="*/ 4252 w 10000"/>
                  <a:gd name="connsiteY55" fmla="*/ 5665 h 10000"/>
                  <a:gd name="connsiteX56" fmla="*/ 5082 w 10000"/>
                  <a:gd name="connsiteY56" fmla="*/ 5767 h 10000"/>
                  <a:gd name="connsiteX57" fmla="*/ 5301 w 10000"/>
                  <a:gd name="connsiteY57" fmla="*/ 5837 h 10000"/>
                  <a:gd name="connsiteX58" fmla="*/ 6076 w 10000"/>
                  <a:gd name="connsiteY58" fmla="*/ 5665 h 10000"/>
                  <a:gd name="connsiteX59" fmla="*/ 6187 w 10000"/>
                  <a:gd name="connsiteY59" fmla="*/ 5767 h 10000"/>
                  <a:gd name="connsiteX60" fmla="*/ 6407 w 10000"/>
                  <a:gd name="connsiteY60" fmla="*/ 5633 h 10000"/>
                  <a:gd name="connsiteX61" fmla="*/ 6519 w 10000"/>
                  <a:gd name="connsiteY61" fmla="*/ 5805 h 10000"/>
                  <a:gd name="connsiteX62" fmla="*/ 7292 w 10000"/>
                  <a:gd name="connsiteY62" fmla="*/ 5596 h 10000"/>
                  <a:gd name="connsiteX63" fmla="*/ 7292 w 10000"/>
                  <a:gd name="connsiteY63" fmla="*/ 5390 h 10000"/>
                  <a:gd name="connsiteX64" fmla="*/ 7456 w 10000"/>
                  <a:gd name="connsiteY64" fmla="*/ 5358 h 10000"/>
                  <a:gd name="connsiteX65" fmla="*/ 7624 w 10000"/>
                  <a:gd name="connsiteY65" fmla="*/ 5427 h 10000"/>
                  <a:gd name="connsiteX66" fmla="*/ 8176 w 10000"/>
                  <a:gd name="connsiteY66" fmla="*/ 5291 h 10000"/>
                  <a:gd name="connsiteX67" fmla="*/ 8287 w 10000"/>
                  <a:gd name="connsiteY67" fmla="*/ 5323 h 10000"/>
                  <a:gd name="connsiteX68" fmla="*/ 8563 w 10000"/>
                  <a:gd name="connsiteY68" fmla="*/ 5937 h 10000"/>
                  <a:gd name="connsiteX69" fmla="*/ 8728 w 10000"/>
                  <a:gd name="connsiteY69" fmla="*/ 6007 h 10000"/>
                  <a:gd name="connsiteX70" fmla="*/ 9116 w 10000"/>
                  <a:gd name="connsiteY70" fmla="*/ 6007 h 10000"/>
                  <a:gd name="connsiteX71" fmla="*/ 9281 w 10000"/>
                  <a:gd name="connsiteY71" fmla="*/ 6281 h 10000"/>
                  <a:gd name="connsiteX72" fmla="*/ 9336 w 10000"/>
                  <a:gd name="connsiteY72" fmla="*/ 6485 h 10000"/>
                  <a:gd name="connsiteX73" fmla="*/ 10000 w 10000"/>
                  <a:gd name="connsiteY73" fmla="*/ 7302 h 10000"/>
                  <a:gd name="connsiteX74" fmla="*/ 9724 w 10000"/>
                  <a:gd name="connsiteY74" fmla="*/ 7165 h 10000"/>
                  <a:gd name="connsiteX75" fmla="*/ 8949 w 10000"/>
                  <a:gd name="connsiteY75" fmla="*/ 7302 h 10000"/>
                  <a:gd name="connsiteX76" fmla="*/ 8563 w 10000"/>
                  <a:gd name="connsiteY76" fmla="*/ 6893 h 10000"/>
                  <a:gd name="connsiteX77" fmla="*/ 8287 w 10000"/>
                  <a:gd name="connsiteY77" fmla="*/ 6927 h 10000"/>
                  <a:gd name="connsiteX78" fmla="*/ 8506 w 10000"/>
                  <a:gd name="connsiteY78" fmla="*/ 7200 h 10000"/>
                  <a:gd name="connsiteX79" fmla="*/ 8563 w 10000"/>
                  <a:gd name="connsiteY79" fmla="*/ 7405 h 10000"/>
                  <a:gd name="connsiteX80" fmla="*/ 8009 w 10000"/>
                  <a:gd name="connsiteY80" fmla="*/ 7782 h 10000"/>
                  <a:gd name="connsiteX81" fmla="*/ 7901 w 10000"/>
                  <a:gd name="connsiteY81" fmla="*/ 7987 h 10000"/>
                  <a:gd name="connsiteX82" fmla="*/ 7845 w 10000"/>
                  <a:gd name="connsiteY82" fmla="*/ 8155 h 10000"/>
                  <a:gd name="connsiteX83" fmla="*/ 7789 w 10000"/>
                  <a:gd name="connsiteY83" fmla="*/ 8223 h 10000"/>
                  <a:gd name="connsiteX84" fmla="*/ 7678 w 10000"/>
                  <a:gd name="connsiteY84" fmla="*/ 8362 h 10000"/>
                  <a:gd name="connsiteX85" fmla="*/ 7347 w 10000"/>
                  <a:gd name="connsiteY85" fmla="*/ 8462 h 10000"/>
                  <a:gd name="connsiteX86" fmla="*/ 7456 w 10000"/>
                  <a:gd name="connsiteY86" fmla="*/ 8703 h 10000"/>
                  <a:gd name="connsiteX87" fmla="*/ 7402 w 10000"/>
                  <a:gd name="connsiteY87" fmla="*/ 8770 h 10000"/>
                  <a:gd name="connsiteX88" fmla="*/ 6961 w 10000"/>
                  <a:gd name="connsiteY88" fmla="*/ 8976 h 10000"/>
                  <a:gd name="connsiteX89" fmla="*/ 6519 w 10000"/>
                  <a:gd name="connsiteY89" fmla="*/ 8944 h 10000"/>
                  <a:gd name="connsiteX90" fmla="*/ 6906 w 10000"/>
                  <a:gd name="connsiteY90" fmla="*/ 9080 h 10000"/>
                  <a:gd name="connsiteX91" fmla="*/ 6906 w 10000"/>
                  <a:gd name="connsiteY91" fmla="*/ 9486 h 10000"/>
                  <a:gd name="connsiteX92" fmla="*/ 6241 w 10000"/>
                  <a:gd name="connsiteY92" fmla="*/ 9287 h 10000"/>
                  <a:gd name="connsiteX93" fmla="*/ 5747 w 10000"/>
                  <a:gd name="connsiteY93" fmla="*/ 9386 h 10000"/>
                  <a:gd name="connsiteX94" fmla="*/ 5967 w 10000"/>
                  <a:gd name="connsiteY94" fmla="*/ 9521 h 10000"/>
                  <a:gd name="connsiteX95" fmla="*/ 6353 w 10000"/>
                  <a:gd name="connsiteY95" fmla="*/ 10000 h 10000"/>
                  <a:gd name="connsiteX0" fmla="*/ 8563 w 10000"/>
                  <a:gd name="connsiteY0" fmla="*/ 5085 h 9521"/>
                  <a:gd name="connsiteX1" fmla="*/ 8120 w 10000"/>
                  <a:gd name="connsiteY1" fmla="*/ 5085 h 9521"/>
                  <a:gd name="connsiteX2" fmla="*/ 7678 w 10000"/>
                  <a:gd name="connsiteY2" fmla="*/ 5220 h 9521"/>
                  <a:gd name="connsiteX3" fmla="*/ 7181 w 10000"/>
                  <a:gd name="connsiteY3" fmla="*/ 5188 h 9521"/>
                  <a:gd name="connsiteX4" fmla="*/ 7181 w 10000"/>
                  <a:gd name="connsiteY4" fmla="*/ 4538 h 9521"/>
                  <a:gd name="connsiteX5" fmla="*/ 7456 w 10000"/>
                  <a:gd name="connsiteY5" fmla="*/ 4506 h 9521"/>
                  <a:gd name="connsiteX6" fmla="*/ 7292 w 10000"/>
                  <a:gd name="connsiteY6" fmla="*/ 4334 h 9521"/>
                  <a:gd name="connsiteX7" fmla="*/ 7292 w 10000"/>
                  <a:gd name="connsiteY7" fmla="*/ 4062 h 9521"/>
                  <a:gd name="connsiteX8" fmla="*/ 7347 w 10000"/>
                  <a:gd name="connsiteY8" fmla="*/ 3893 h 9521"/>
                  <a:gd name="connsiteX9" fmla="*/ 6796 w 10000"/>
                  <a:gd name="connsiteY9" fmla="*/ 3618 h 9521"/>
                  <a:gd name="connsiteX10" fmla="*/ 6241 w 10000"/>
                  <a:gd name="connsiteY10" fmla="*/ 3311 h 9521"/>
                  <a:gd name="connsiteX11" fmla="*/ 5967 w 10000"/>
                  <a:gd name="connsiteY11" fmla="*/ 3105 h 9521"/>
                  <a:gd name="connsiteX12" fmla="*/ 5579 w 10000"/>
                  <a:gd name="connsiteY12" fmla="*/ 3038 h 9521"/>
                  <a:gd name="connsiteX13" fmla="*/ 5139 w 10000"/>
                  <a:gd name="connsiteY13" fmla="*/ 3072 h 9521"/>
                  <a:gd name="connsiteX14" fmla="*/ 4695 w 10000"/>
                  <a:gd name="connsiteY14" fmla="*/ 2968 h 9521"/>
                  <a:gd name="connsiteX15" fmla="*/ 4143 w 10000"/>
                  <a:gd name="connsiteY15" fmla="*/ 2149 h 9521"/>
                  <a:gd name="connsiteX16" fmla="*/ 3978 w 10000"/>
                  <a:gd name="connsiteY16" fmla="*/ 1944 h 9521"/>
                  <a:gd name="connsiteX17" fmla="*/ 3811 w 10000"/>
                  <a:gd name="connsiteY17" fmla="*/ 1466 h 9521"/>
                  <a:gd name="connsiteX18" fmla="*/ 3591 w 10000"/>
                  <a:gd name="connsiteY18" fmla="*/ 1024 h 9521"/>
                  <a:gd name="connsiteX19" fmla="*/ 2928 w 10000"/>
                  <a:gd name="connsiteY19" fmla="*/ 717 h 9521"/>
                  <a:gd name="connsiteX20" fmla="*/ 2539 w 10000"/>
                  <a:gd name="connsiteY20" fmla="*/ 66 h 9521"/>
                  <a:gd name="connsiteX21" fmla="*/ 2043 w 10000"/>
                  <a:gd name="connsiteY21" fmla="*/ 66 h 9521"/>
                  <a:gd name="connsiteX22" fmla="*/ 1822 w 10000"/>
                  <a:gd name="connsiteY22" fmla="*/ 207 h 9521"/>
                  <a:gd name="connsiteX23" fmla="*/ 1769 w 10000"/>
                  <a:gd name="connsiteY23" fmla="*/ 0 h 9521"/>
                  <a:gd name="connsiteX24" fmla="*/ 1049 w 10000"/>
                  <a:gd name="connsiteY24" fmla="*/ 135 h 9521"/>
                  <a:gd name="connsiteX25" fmla="*/ 1822 w 10000"/>
                  <a:gd name="connsiteY25" fmla="*/ 274 h 9521"/>
                  <a:gd name="connsiteX26" fmla="*/ 1769 w 10000"/>
                  <a:gd name="connsiteY26" fmla="*/ 581 h 9521"/>
                  <a:gd name="connsiteX27" fmla="*/ 1933 w 10000"/>
                  <a:gd name="connsiteY27" fmla="*/ 990 h 9521"/>
                  <a:gd name="connsiteX28" fmla="*/ 2099 w 10000"/>
                  <a:gd name="connsiteY28" fmla="*/ 1228 h 9521"/>
                  <a:gd name="connsiteX29" fmla="*/ 1822 w 10000"/>
                  <a:gd name="connsiteY29" fmla="*/ 1673 h 9521"/>
                  <a:gd name="connsiteX30" fmla="*/ 1604 w 10000"/>
                  <a:gd name="connsiteY30" fmla="*/ 1673 h 9521"/>
                  <a:gd name="connsiteX31" fmla="*/ 1380 w 10000"/>
                  <a:gd name="connsiteY31" fmla="*/ 1979 h 9521"/>
                  <a:gd name="connsiteX32" fmla="*/ 1769 w 10000"/>
                  <a:gd name="connsiteY32" fmla="*/ 2116 h 9521"/>
                  <a:gd name="connsiteX33" fmla="*/ 1271 w 10000"/>
                  <a:gd name="connsiteY33" fmla="*/ 2082 h 9521"/>
                  <a:gd name="connsiteX34" fmla="*/ 1049 w 10000"/>
                  <a:gd name="connsiteY34" fmla="*/ 2490 h 9521"/>
                  <a:gd name="connsiteX35" fmla="*/ 994 w 10000"/>
                  <a:gd name="connsiteY35" fmla="*/ 2559 h 9521"/>
                  <a:gd name="connsiteX36" fmla="*/ 773 w 10000"/>
                  <a:gd name="connsiteY36" fmla="*/ 3003 h 9521"/>
                  <a:gd name="connsiteX37" fmla="*/ 1106 w 10000"/>
                  <a:gd name="connsiteY37" fmla="*/ 3105 h 9521"/>
                  <a:gd name="connsiteX38" fmla="*/ 663 w 10000"/>
                  <a:gd name="connsiteY38" fmla="*/ 3447 h 9521"/>
                  <a:gd name="connsiteX39" fmla="*/ 110 w 10000"/>
                  <a:gd name="connsiteY39" fmla="*/ 3823 h 9521"/>
                  <a:gd name="connsiteX40" fmla="*/ 0 w 10000"/>
                  <a:gd name="connsiteY40" fmla="*/ 4027 h 9521"/>
                  <a:gd name="connsiteX41" fmla="*/ 277 w 10000"/>
                  <a:gd name="connsiteY41" fmla="*/ 4469 h 9521"/>
                  <a:gd name="connsiteX42" fmla="*/ 0 w 10000"/>
                  <a:gd name="connsiteY42" fmla="*/ 4882 h 9521"/>
                  <a:gd name="connsiteX43" fmla="*/ 56 w 10000"/>
                  <a:gd name="connsiteY43" fmla="*/ 5323 h 9521"/>
                  <a:gd name="connsiteX44" fmla="*/ 222 w 10000"/>
                  <a:gd name="connsiteY44" fmla="*/ 5462 h 9521"/>
                  <a:gd name="connsiteX45" fmla="*/ 552 w 10000"/>
                  <a:gd name="connsiteY45" fmla="*/ 5427 h 9521"/>
                  <a:gd name="connsiteX46" fmla="*/ 1216 w 10000"/>
                  <a:gd name="connsiteY46" fmla="*/ 5497 h 9521"/>
                  <a:gd name="connsiteX47" fmla="*/ 1769 w 10000"/>
                  <a:gd name="connsiteY47" fmla="*/ 5358 h 9521"/>
                  <a:gd name="connsiteX48" fmla="*/ 2377 w 10000"/>
                  <a:gd name="connsiteY48" fmla="*/ 5358 h 9521"/>
                  <a:gd name="connsiteX49" fmla="*/ 2762 w 10000"/>
                  <a:gd name="connsiteY49" fmla="*/ 5220 h 9521"/>
                  <a:gd name="connsiteX50" fmla="*/ 2872 w 10000"/>
                  <a:gd name="connsiteY50" fmla="*/ 5254 h 9521"/>
                  <a:gd name="connsiteX51" fmla="*/ 2707 w 10000"/>
                  <a:gd name="connsiteY51" fmla="*/ 5323 h 9521"/>
                  <a:gd name="connsiteX52" fmla="*/ 3093 w 10000"/>
                  <a:gd name="connsiteY52" fmla="*/ 5633 h 9521"/>
                  <a:gd name="connsiteX53" fmla="*/ 3370 w 10000"/>
                  <a:gd name="connsiteY53" fmla="*/ 5562 h 9521"/>
                  <a:gd name="connsiteX54" fmla="*/ 3757 w 10000"/>
                  <a:gd name="connsiteY54" fmla="*/ 5697 h 9521"/>
                  <a:gd name="connsiteX55" fmla="*/ 4252 w 10000"/>
                  <a:gd name="connsiteY55" fmla="*/ 5665 h 9521"/>
                  <a:gd name="connsiteX56" fmla="*/ 5082 w 10000"/>
                  <a:gd name="connsiteY56" fmla="*/ 5767 h 9521"/>
                  <a:gd name="connsiteX57" fmla="*/ 5301 w 10000"/>
                  <a:gd name="connsiteY57" fmla="*/ 5837 h 9521"/>
                  <a:gd name="connsiteX58" fmla="*/ 6076 w 10000"/>
                  <a:gd name="connsiteY58" fmla="*/ 5665 h 9521"/>
                  <a:gd name="connsiteX59" fmla="*/ 6187 w 10000"/>
                  <a:gd name="connsiteY59" fmla="*/ 5767 h 9521"/>
                  <a:gd name="connsiteX60" fmla="*/ 6407 w 10000"/>
                  <a:gd name="connsiteY60" fmla="*/ 5633 h 9521"/>
                  <a:gd name="connsiteX61" fmla="*/ 6519 w 10000"/>
                  <a:gd name="connsiteY61" fmla="*/ 5805 h 9521"/>
                  <a:gd name="connsiteX62" fmla="*/ 7292 w 10000"/>
                  <a:gd name="connsiteY62" fmla="*/ 5596 h 9521"/>
                  <a:gd name="connsiteX63" fmla="*/ 7292 w 10000"/>
                  <a:gd name="connsiteY63" fmla="*/ 5390 h 9521"/>
                  <a:gd name="connsiteX64" fmla="*/ 7456 w 10000"/>
                  <a:gd name="connsiteY64" fmla="*/ 5358 h 9521"/>
                  <a:gd name="connsiteX65" fmla="*/ 7624 w 10000"/>
                  <a:gd name="connsiteY65" fmla="*/ 5427 h 9521"/>
                  <a:gd name="connsiteX66" fmla="*/ 8176 w 10000"/>
                  <a:gd name="connsiteY66" fmla="*/ 5291 h 9521"/>
                  <a:gd name="connsiteX67" fmla="*/ 8287 w 10000"/>
                  <a:gd name="connsiteY67" fmla="*/ 5323 h 9521"/>
                  <a:gd name="connsiteX68" fmla="*/ 8563 w 10000"/>
                  <a:gd name="connsiteY68" fmla="*/ 5937 h 9521"/>
                  <a:gd name="connsiteX69" fmla="*/ 8728 w 10000"/>
                  <a:gd name="connsiteY69" fmla="*/ 6007 h 9521"/>
                  <a:gd name="connsiteX70" fmla="*/ 9116 w 10000"/>
                  <a:gd name="connsiteY70" fmla="*/ 6007 h 9521"/>
                  <a:gd name="connsiteX71" fmla="*/ 9281 w 10000"/>
                  <a:gd name="connsiteY71" fmla="*/ 6281 h 9521"/>
                  <a:gd name="connsiteX72" fmla="*/ 9336 w 10000"/>
                  <a:gd name="connsiteY72" fmla="*/ 6485 h 9521"/>
                  <a:gd name="connsiteX73" fmla="*/ 10000 w 10000"/>
                  <a:gd name="connsiteY73" fmla="*/ 7302 h 9521"/>
                  <a:gd name="connsiteX74" fmla="*/ 9724 w 10000"/>
                  <a:gd name="connsiteY74" fmla="*/ 7165 h 9521"/>
                  <a:gd name="connsiteX75" fmla="*/ 8949 w 10000"/>
                  <a:gd name="connsiteY75" fmla="*/ 7302 h 9521"/>
                  <a:gd name="connsiteX76" fmla="*/ 8563 w 10000"/>
                  <a:gd name="connsiteY76" fmla="*/ 6893 h 9521"/>
                  <a:gd name="connsiteX77" fmla="*/ 8287 w 10000"/>
                  <a:gd name="connsiteY77" fmla="*/ 6927 h 9521"/>
                  <a:gd name="connsiteX78" fmla="*/ 8506 w 10000"/>
                  <a:gd name="connsiteY78" fmla="*/ 7200 h 9521"/>
                  <a:gd name="connsiteX79" fmla="*/ 8563 w 10000"/>
                  <a:gd name="connsiteY79" fmla="*/ 7405 h 9521"/>
                  <a:gd name="connsiteX80" fmla="*/ 8009 w 10000"/>
                  <a:gd name="connsiteY80" fmla="*/ 7782 h 9521"/>
                  <a:gd name="connsiteX81" fmla="*/ 7901 w 10000"/>
                  <a:gd name="connsiteY81" fmla="*/ 7987 h 9521"/>
                  <a:gd name="connsiteX82" fmla="*/ 7845 w 10000"/>
                  <a:gd name="connsiteY82" fmla="*/ 8155 h 9521"/>
                  <a:gd name="connsiteX83" fmla="*/ 7789 w 10000"/>
                  <a:gd name="connsiteY83" fmla="*/ 8223 h 9521"/>
                  <a:gd name="connsiteX84" fmla="*/ 7678 w 10000"/>
                  <a:gd name="connsiteY84" fmla="*/ 8362 h 9521"/>
                  <a:gd name="connsiteX85" fmla="*/ 7347 w 10000"/>
                  <a:gd name="connsiteY85" fmla="*/ 8462 h 9521"/>
                  <a:gd name="connsiteX86" fmla="*/ 7456 w 10000"/>
                  <a:gd name="connsiteY86" fmla="*/ 8703 h 9521"/>
                  <a:gd name="connsiteX87" fmla="*/ 7402 w 10000"/>
                  <a:gd name="connsiteY87" fmla="*/ 8770 h 9521"/>
                  <a:gd name="connsiteX88" fmla="*/ 6961 w 10000"/>
                  <a:gd name="connsiteY88" fmla="*/ 8976 h 9521"/>
                  <a:gd name="connsiteX89" fmla="*/ 6519 w 10000"/>
                  <a:gd name="connsiteY89" fmla="*/ 8944 h 9521"/>
                  <a:gd name="connsiteX90" fmla="*/ 6906 w 10000"/>
                  <a:gd name="connsiteY90" fmla="*/ 9080 h 9521"/>
                  <a:gd name="connsiteX91" fmla="*/ 6906 w 10000"/>
                  <a:gd name="connsiteY91" fmla="*/ 9486 h 9521"/>
                  <a:gd name="connsiteX92" fmla="*/ 6241 w 10000"/>
                  <a:gd name="connsiteY92" fmla="*/ 9287 h 9521"/>
                  <a:gd name="connsiteX93" fmla="*/ 5747 w 10000"/>
                  <a:gd name="connsiteY93" fmla="*/ 9386 h 9521"/>
                  <a:gd name="connsiteX94" fmla="*/ 5967 w 10000"/>
                  <a:gd name="connsiteY94" fmla="*/ 9521 h 9521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519 w 10000"/>
                  <a:gd name="connsiteY89" fmla="*/ 9394 h 10000"/>
                  <a:gd name="connsiteX90" fmla="*/ 6906 w 10000"/>
                  <a:gd name="connsiteY90" fmla="*/ 9963 h 10000"/>
                  <a:gd name="connsiteX91" fmla="*/ 6241 w 10000"/>
                  <a:gd name="connsiteY91" fmla="*/ 9754 h 10000"/>
                  <a:gd name="connsiteX92" fmla="*/ 5747 w 10000"/>
                  <a:gd name="connsiteY92" fmla="*/ 9858 h 10000"/>
                  <a:gd name="connsiteX93" fmla="*/ 5967 w 10000"/>
                  <a:gd name="connsiteY93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61 w 10000"/>
                  <a:gd name="connsiteY88" fmla="*/ 9428 h 10000"/>
                  <a:gd name="connsiteX89" fmla="*/ 6906 w 10000"/>
                  <a:gd name="connsiteY89" fmla="*/ 9963 h 10000"/>
                  <a:gd name="connsiteX90" fmla="*/ 6241 w 10000"/>
                  <a:gd name="connsiteY90" fmla="*/ 9754 h 10000"/>
                  <a:gd name="connsiteX91" fmla="*/ 5747 w 10000"/>
                  <a:gd name="connsiteY91" fmla="*/ 9858 h 10000"/>
                  <a:gd name="connsiteX92" fmla="*/ 5967 w 10000"/>
                  <a:gd name="connsiteY92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347 w 10000"/>
                  <a:gd name="connsiteY85" fmla="*/ 8888 h 10000"/>
                  <a:gd name="connsiteX86" fmla="*/ 7456 w 10000"/>
                  <a:gd name="connsiteY86" fmla="*/ 9141 h 10000"/>
                  <a:gd name="connsiteX87" fmla="*/ 7402 w 10000"/>
                  <a:gd name="connsiteY87" fmla="*/ 9211 h 10000"/>
                  <a:gd name="connsiteX88" fmla="*/ 6906 w 10000"/>
                  <a:gd name="connsiteY88" fmla="*/ 9963 h 10000"/>
                  <a:gd name="connsiteX89" fmla="*/ 6241 w 10000"/>
                  <a:gd name="connsiteY89" fmla="*/ 9754 h 10000"/>
                  <a:gd name="connsiteX90" fmla="*/ 5747 w 10000"/>
                  <a:gd name="connsiteY90" fmla="*/ 9858 h 10000"/>
                  <a:gd name="connsiteX91" fmla="*/ 5967 w 10000"/>
                  <a:gd name="connsiteY91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287 w 10000"/>
                  <a:gd name="connsiteY77" fmla="*/ 7275 h 10000"/>
                  <a:gd name="connsiteX78" fmla="*/ 8506 w 10000"/>
                  <a:gd name="connsiteY78" fmla="*/ 7562 h 10000"/>
                  <a:gd name="connsiteX79" fmla="*/ 8563 w 10000"/>
                  <a:gd name="connsiteY79" fmla="*/ 7778 h 10000"/>
                  <a:gd name="connsiteX80" fmla="*/ 8009 w 10000"/>
                  <a:gd name="connsiteY80" fmla="*/ 8174 h 10000"/>
                  <a:gd name="connsiteX81" fmla="*/ 7901 w 10000"/>
                  <a:gd name="connsiteY81" fmla="*/ 8389 h 10000"/>
                  <a:gd name="connsiteX82" fmla="*/ 7845 w 10000"/>
                  <a:gd name="connsiteY82" fmla="*/ 8565 h 10000"/>
                  <a:gd name="connsiteX83" fmla="*/ 7789 w 10000"/>
                  <a:gd name="connsiteY83" fmla="*/ 8637 h 10000"/>
                  <a:gd name="connsiteX84" fmla="*/ 7678 w 10000"/>
                  <a:gd name="connsiteY84" fmla="*/ 8783 h 10000"/>
                  <a:gd name="connsiteX85" fmla="*/ 7456 w 10000"/>
                  <a:gd name="connsiteY85" fmla="*/ 9141 h 10000"/>
                  <a:gd name="connsiteX86" fmla="*/ 7402 w 10000"/>
                  <a:gd name="connsiteY86" fmla="*/ 9211 h 10000"/>
                  <a:gd name="connsiteX87" fmla="*/ 6906 w 10000"/>
                  <a:gd name="connsiteY87" fmla="*/ 9963 h 10000"/>
                  <a:gd name="connsiteX88" fmla="*/ 6241 w 10000"/>
                  <a:gd name="connsiteY88" fmla="*/ 9754 h 10000"/>
                  <a:gd name="connsiteX89" fmla="*/ 5747 w 10000"/>
                  <a:gd name="connsiteY89" fmla="*/ 9858 h 10000"/>
                  <a:gd name="connsiteX90" fmla="*/ 5967 w 10000"/>
                  <a:gd name="connsiteY90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63 w 10000"/>
                  <a:gd name="connsiteY76" fmla="*/ 7240 h 10000"/>
                  <a:gd name="connsiteX77" fmla="*/ 8506 w 10000"/>
                  <a:gd name="connsiteY77" fmla="*/ 7562 h 10000"/>
                  <a:gd name="connsiteX78" fmla="*/ 8563 w 10000"/>
                  <a:gd name="connsiteY78" fmla="*/ 7778 h 10000"/>
                  <a:gd name="connsiteX79" fmla="*/ 8009 w 10000"/>
                  <a:gd name="connsiteY79" fmla="*/ 8174 h 10000"/>
                  <a:gd name="connsiteX80" fmla="*/ 7901 w 10000"/>
                  <a:gd name="connsiteY80" fmla="*/ 8389 h 10000"/>
                  <a:gd name="connsiteX81" fmla="*/ 7845 w 10000"/>
                  <a:gd name="connsiteY81" fmla="*/ 8565 h 10000"/>
                  <a:gd name="connsiteX82" fmla="*/ 7789 w 10000"/>
                  <a:gd name="connsiteY82" fmla="*/ 8637 h 10000"/>
                  <a:gd name="connsiteX83" fmla="*/ 7678 w 10000"/>
                  <a:gd name="connsiteY83" fmla="*/ 8783 h 10000"/>
                  <a:gd name="connsiteX84" fmla="*/ 7456 w 10000"/>
                  <a:gd name="connsiteY84" fmla="*/ 9141 h 10000"/>
                  <a:gd name="connsiteX85" fmla="*/ 7402 w 10000"/>
                  <a:gd name="connsiteY85" fmla="*/ 9211 h 10000"/>
                  <a:gd name="connsiteX86" fmla="*/ 6906 w 10000"/>
                  <a:gd name="connsiteY86" fmla="*/ 9963 h 10000"/>
                  <a:gd name="connsiteX87" fmla="*/ 6241 w 10000"/>
                  <a:gd name="connsiteY87" fmla="*/ 9754 h 10000"/>
                  <a:gd name="connsiteX88" fmla="*/ 5747 w 10000"/>
                  <a:gd name="connsiteY88" fmla="*/ 9858 h 10000"/>
                  <a:gd name="connsiteX89" fmla="*/ 5967 w 10000"/>
                  <a:gd name="connsiteY89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949 w 10000"/>
                  <a:gd name="connsiteY75" fmla="*/ 7669 h 10000"/>
                  <a:gd name="connsiteX76" fmla="*/ 8506 w 10000"/>
                  <a:gd name="connsiteY76" fmla="*/ 7562 h 10000"/>
                  <a:gd name="connsiteX77" fmla="*/ 8563 w 10000"/>
                  <a:gd name="connsiteY77" fmla="*/ 7778 h 10000"/>
                  <a:gd name="connsiteX78" fmla="*/ 8009 w 10000"/>
                  <a:gd name="connsiteY78" fmla="*/ 8174 h 10000"/>
                  <a:gd name="connsiteX79" fmla="*/ 7901 w 10000"/>
                  <a:gd name="connsiteY79" fmla="*/ 8389 h 10000"/>
                  <a:gd name="connsiteX80" fmla="*/ 7845 w 10000"/>
                  <a:gd name="connsiteY80" fmla="*/ 8565 h 10000"/>
                  <a:gd name="connsiteX81" fmla="*/ 7789 w 10000"/>
                  <a:gd name="connsiteY81" fmla="*/ 8637 h 10000"/>
                  <a:gd name="connsiteX82" fmla="*/ 7678 w 10000"/>
                  <a:gd name="connsiteY82" fmla="*/ 8783 h 10000"/>
                  <a:gd name="connsiteX83" fmla="*/ 7456 w 10000"/>
                  <a:gd name="connsiteY83" fmla="*/ 9141 h 10000"/>
                  <a:gd name="connsiteX84" fmla="*/ 7402 w 10000"/>
                  <a:gd name="connsiteY84" fmla="*/ 9211 h 10000"/>
                  <a:gd name="connsiteX85" fmla="*/ 6906 w 10000"/>
                  <a:gd name="connsiteY85" fmla="*/ 9963 h 10000"/>
                  <a:gd name="connsiteX86" fmla="*/ 6241 w 10000"/>
                  <a:gd name="connsiteY86" fmla="*/ 9754 h 10000"/>
                  <a:gd name="connsiteX87" fmla="*/ 5747 w 10000"/>
                  <a:gd name="connsiteY87" fmla="*/ 9858 h 10000"/>
                  <a:gd name="connsiteX88" fmla="*/ 5967 w 10000"/>
                  <a:gd name="connsiteY88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9724 w 10000"/>
                  <a:gd name="connsiteY74" fmla="*/ 7525 h 10000"/>
                  <a:gd name="connsiteX75" fmla="*/ 8506 w 10000"/>
                  <a:gd name="connsiteY75" fmla="*/ 7562 h 10000"/>
                  <a:gd name="connsiteX76" fmla="*/ 8563 w 10000"/>
                  <a:gd name="connsiteY76" fmla="*/ 7778 h 10000"/>
                  <a:gd name="connsiteX77" fmla="*/ 8009 w 10000"/>
                  <a:gd name="connsiteY77" fmla="*/ 8174 h 10000"/>
                  <a:gd name="connsiteX78" fmla="*/ 7901 w 10000"/>
                  <a:gd name="connsiteY78" fmla="*/ 8389 h 10000"/>
                  <a:gd name="connsiteX79" fmla="*/ 7845 w 10000"/>
                  <a:gd name="connsiteY79" fmla="*/ 8565 h 10000"/>
                  <a:gd name="connsiteX80" fmla="*/ 7789 w 10000"/>
                  <a:gd name="connsiteY80" fmla="*/ 8637 h 10000"/>
                  <a:gd name="connsiteX81" fmla="*/ 7678 w 10000"/>
                  <a:gd name="connsiteY81" fmla="*/ 8783 h 10000"/>
                  <a:gd name="connsiteX82" fmla="*/ 7456 w 10000"/>
                  <a:gd name="connsiteY82" fmla="*/ 9141 h 10000"/>
                  <a:gd name="connsiteX83" fmla="*/ 7402 w 10000"/>
                  <a:gd name="connsiteY83" fmla="*/ 9211 h 10000"/>
                  <a:gd name="connsiteX84" fmla="*/ 6906 w 10000"/>
                  <a:gd name="connsiteY84" fmla="*/ 9963 h 10000"/>
                  <a:gd name="connsiteX85" fmla="*/ 6241 w 10000"/>
                  <a:gd name="connsiteY85" fmla="*/ 9754 h 10000"/>
                  <a:gd name="connsiteX86" fmla="*/ 5747 w 10000"/>
                  <a:gd name="connsiteY86" fmla="*/ 9858 h 10000"/>
                  <a:gd name="connsiteX87" fmla="*/ 5967 w 10000"/>
                  <a:gd name="connsiteY87" fmla="*/ 10000 h 10000"/>
                  <a:gd name="connsiteX0" fmla="*/ 8563 w 10000"/>
                  <a:gd name="connsiteY0" fmla="*/ 5341 h 10000"/>
                  <a:gd name="connsiteX1" fmla="*/ 8120 w 10000"/>
                  <a:gd name="connsiteY1" fmla="*/ 5341 h 10000"/>
                  <a:gd name="connsiteX2" fmla="*/ 7678 w 10000"/>
                  <a:gd name="connsiteY2" fmla="*/ 5483 h 10000"/>
                  <a:gd name="connsiteX3" fmla="*/ 7181 w 10000"/>
                  <a:gd name="connsiteY3" fmla="*/ 5449 h 10000"/>
                  <a:gd name="connsiteX4" fmla="*/ 7181 w 10000"/>
                  <a:gd name="connsiteY4" fmla="*/ 4766 h 10000"/>
                  <a:gd name="connsiteX5" fmla="*/ 7456 w 10000"/>
                  <a:gd name="connsiteY5" fmla="*/ 4733 h 10000"/>
                  <a:gd name="connsiteX6" fmla="*/ 7292 w 10000"/>
                  <a:gd name="connsiteY6" fmla="*/ 4552 h 10000"/>
                  <a:gd name="connsiteX7" fmla="*/ 7292 w 10000"/>
                  <a:gd name="connsiteY7" fmla="*/ 4266 h 10000"/>
                  <a:gd name="connsiteX8" fmla="*/ 7347 w 10000"/>
                  <a:gd name="connsiteY8" fmla="*/ 4089 h 10000"/>
                  <a:gd name="connsiteX9" fmla="*/ 6796 w 10000"/>
                  <a:gd name="connsiteY9" fmla="*/ 3800 h 10000"/>
                  <a:gd name="connsiteX10" fmla="*/ 6241 w 10000"/>
                  <a:gd name="connsiteY10" fmla="*/ 3478 h 10000"/>
                  <a:gd name="connsiteX11" fmla="*/ 5967 w 10000"/>
                  <a:gd name="connsiteY11" fmla="*/ 3261 h 10000"/>
                  <a:gd name="connsiteX12" fmla="*/ 5579 w 10000"/>
                  <a:gd name="connsiteY12" fmla="*/ 3191 h 10000"/>
                  <a:gd name="connsiteX13" fmla="*/ 5139 w 10000"/>
                  <a:gd name="connsiteY13" fmla="*/ 3227 h 10000"/>
                  <a:gd name="connsiteX14" fmla="*/ 4695 w 10000"/>
                  <a:gd name="connsiteY14" fmla="*/ 3117 h 10000"/>
                  <a:gd name="connsiteX15" fmla="*/ 4143 w 10000"/>
                  <a:gd name="connsiteY15" fmla="*/ 2257 h 10000"/>
                  <a:gd name="connsiteX16" fmla="*/ 3978 w 10000"/>
                  <a:gd name="connsiteY16" fmla="*/ 2042 h 10000"/>
                  <a:gd name="connsiteX17" fmla="*/ 3811 w 10000"/>
                  <a:gd name="connsiteY17" fmla="*/ 1540 h 10000"/>
                  <a:gd name="connsiteX18" fmla="*/ 3591 w 10000"/>
                  <a:gd name="connsiteY18" fmla="*/ 1076 h 10000"/>
                  <a:gd name="connsiteX19" fmla="*/ 2928 w 10000"/>
                  <a:gd name="connsiteY19" fmla="*/ 753 h 10000"/>
                  <a:gd name="connsiteX20" fmla="*/ 2539 w 10000"/>
                  <a:gd name="connsiteY20" fmla="*/ 69 h 10000"/>
                  <a:gd name="connsiteX21" fmla="*/ 2043 w 10000"/>
                  <a:gd name="connsiteY21" fmla="*/ 69 h 10000"/>
                  <a:gd name="connsiteX22" fmla="*/ 1822 w 10000"/>
                  <a:gd name="connsiteY22" fmla="*/ 217 h 10000"/>
                  <a:gd name="connsiteX23" fmla="*/ 1769 w 10000"/>
                  <a:gd name="connsiteY23" fmla="*/ 0 h 10000"/>
                  <a:gd name="connsiteX24" fmla="*/ 1049 w 10000"/>
                  <a:gd name="connsiteY24" fmla="*/ 142 h 10000"/>
                  <a:gd name="connsiteX25" fmla="*/ 1822 w 10000"/>
                  <a:gd name="connsiteY25" fmla="*/ 288 h 10000"/>
                  <a:gd name="connsiteX26" fmla="*/ 1769 w 10000"/>
                  <a:gd name="connsiteY26" fmla="*/ 610 h 10000"/>
                  <a:gd name="connsiteX27" fmla="*/ 1933 w 10000"/>
                  <a:gd name="connsiteY27" fmla="*/ 1040 h 10000"/>
                  <a:gd name="connsiteX28" fmla="*/ 2099 w 10000"/>
                  <a:gd name="connsiteY28" fmla="*/ 1290 h 10000"/>
                  <a:gd name="connsiteX29" fmla="*/ 1822 w 10000"/>
                  <a:gd name="connsiteY29" fmla="*/ 1757 h 10000"/>
                  <a:gd name="connsiteX30" fmla="*/ 1604 w 10000"/>
                  <a:gd name="connsiteY30" fmla="*/ 1757 h 10000"/>
                  <a:gd name="connsiteX31" fmla="*/ 1380 w 10000"/>
                  <a:gd name="connsiteY31" fmla="*/ 2079 h 10000"/>
                  <a:gd name="connsiteX32" fmla="*/ 1769 w 10000"/>
                  <a:gd name="connsiteY32" fmla="*/ 2222 h 10000"/>
                  <a:gd name="connsiteX33" fmla="*/ 1271 w 10000"/>
                  <a:gd name="connsiteY33" fmla="*/ 2187 h 10000"/>
                  <a:gd name="connsiteX34" fmla="*/ 1049 w 10000"/>
                  <a:gd name="connsiteY34" fmla="*/ 2615 h 10000"/>
                  <a:gd name="connsiteX35" fmla="*/ 994 w 10000"/>
                  <a:gd name="connsiteY35" fmla="*/ 2688 h 10000"/>
                  <a:gd name="connsiteX36" fmla="*/ 773 w 10000"/>
                  <a:gd name="connsiteY36" fmla="*/ 3154 h 10000"/>
                  <a:gd name="connsiteX37" fmla="*/ 1106 w 10000"/>
                  <a:gd name="connsiteY37" fmla="*/ 3261 h 10000"/>
                  <a:gd name="connsiteX38" fmla="*/ 663 w 10000"/>
                  <a:gd name="connsiteY38" fmla="*/ 3620 h 10000"/>
                  <a:gd name="connsiteX39" fmla="*/ 110 w 10000"/>
                  <a:gd name="connsiteY39" fmla="*/ 4015 h 10000"/>
                  <a:gd name="connsiteX40" fmla="*/ 0 w 10000"/>
                  <a:gd name="connsiteY40" fmla="*/ 4230 h 10000"/>
                  <a:gd name="connsiteX41" fmla="*/ 277 w 10000"/>
                  <a:gd name="connsiteY41" fmla="*/ 4694 h 10000"/>
                  <a:gd name="connsiteX42" fmla="*/ 0 w 10000"/>
                  <a:gd name="connsiteY42" fmla="*/ 5128 h 10000"/>
                  <a:gd name="connsiteX43" fmla="*/ 56 w 10000"/>
                  <a:gd name="connsiteY43" fmla="*/ 5591 h 10000"/>
                  <a:gd name="connsiteX44" fmla="*/ 222 w 10000"/>
                  <a:gd name="connsiteY44" fmla="*/ 5737 h 10000"/>
                  <a:gd name="connsiteX45" fmla="*/ 552 w 10000"/>
                  <a:gd name="connsiteY45" fmla="*/ 5700 h 10000"/>
                  <a:gd name="connsiteX46" fmla="*/ 1216 w 10000"/>
                  <a:gd name="connsiteY46" fmla="*/ 5774 h 10000"/>
                  <a:gd name="connsiteX47" fmla="*/ 1769 w 10000"/>
                  <a:gd name="connsiteY47" fmla="*/ 5628 h 10000"/>
                  <a:gd name="connsiteX48" fmla="*/ 2377 w 10000"/>
                  <a:gd name="connsiteY48" fmla="*/ 5628 h 10000"/>
                  <a:gd name="connsiteX49" fmla="*/ 2762 w 10000"/>
                  <a:gd name="connsiteY49" fmla="*/ 5483 h 10000"/>
                  <a:gd name="connsiteX50" fmla="*/ 2872 w 10000"/>
                  <a:gd name="connsiteY50" fmla="*/ 5518 h 10000"/>
                  <a:gd name="connsiteX51" fmla="*/ 2707 w 10000"/>
                  <a:gd name="connsiteY51" fmla="*/ 5591 h 10000"/>
                  <a:gd name="connsiteX52" fmla="*/ 3093 w 10000"/>
                  <a:gd name="connsiteY52" fmla="*/ 5916 h 10000"/>
                  <a:gd name="connsiteX53" fmla="*/ 3370 w 10000"/>
                  <a:gd name="connsiteY53" fmla="*/ 5842 h 10000"/>
                  <a:gd name="connsiteX54" fmla="*/ 3757 w 10000"/>
                  <a:gd name="connsiteY54" fmla="*/ 5984 h 10000"/>
                  <a:gd name="connsiteX55" fmla="*/ 4252 w 10000"/>
                  <a:gd name="connsiteY55" fmla="*/ 5950 h 10000"/>
                  <a:gd name="connsiteX56" fmla="*/ 5082 w 10000"/>
                  <a:gd name="connsiteY56" fmla="*/ 6057 h 10000"/>
                  <a:gd name="connsiteX57" fmla="*/ 5301 w 10000"/>
                  <a:gd name="connsiteY57" fmla="*/ 6131 h 10000"/>
                  <a:gd name="connsiteX58" fmla="*/ 6076 w 10000"/>
                  <a:gd name="connsiteY58" fmla="*/ 5950 h 10000"/>
                  <a:gd name="connsiteX59" fmla="*/ 6187 w 10000"/>
                  <a:gd name="connsiteY59" fmla="*/ 6057 h 10000"/>
                  <a:gd name="connsiteX60" fmla="*/ 6407 w 10000"/>
                  <a:gd name="connsiteY60" fmla="*/ 5916 h 10000"/>
                  <a:gd name="connsiteX61" fmla="*/ 6519 w 10000"/>
                  <a:gd name="connsiteY61" fmla="*/ 6097 h 10000"/>
                  <a:gd name="connsiteX62" fmla="*/ 7292 w 10000"/>
                  <a:gd name="connsiteY62" fmla="*/ 5878 h 10000"/>
                  <a:gd name="connsiteX63" fmla="*/ 7292 w 10000"/>
                  <a:gd name="connsiteY63" fmla="*/ 5661 h 10000"/>
                  <a:gd name="connsiteX64" fmla="*/ 7456 w 10000"/>
                  <a:gd name="connsiteY64" fmla="*/ 5628 h 10000"/>
                  <a:gd name="connsiteX65" fmla="*/ 7624 w 10000"/>
                  <a:gd name="connsiteY65" fmla="*/ 5700 h 10000"/>
                  <a:gd name="connsiteX66" fmla="*/ 8176 w 10000"/>
                  <a:gd name="connsiteY66" fmla="*/ 5557 h 10000"/>
                  <a:gd name="connsiteX67" fmla="*/ 8287 w 10000"/>
                  <a:gd name="connsiteY67" fmla="*/ 5591 h 10000"/>
                  <a:gd name="connsiteX68" fmla="*/ 8563 w 10000"/>
                  <a:gd name="connsiteY68" fmla="*/ 6236 h 10000"/>
                  <a:gd name="connsiteX69" fmla="*/ 8728 w 10000"/>
                  <a:gd name="connsiteY69" fmla="*/ 6309 h 10000"/>
                  <a:gd name="connsiteX70" fmla="*/ 9116 w 10000"/>
                  <a:gd name="connsiteY70" fmla="*/ 6309 h 10000"/>
                  <a:gd name="connsiteX71" fmla="*/ 9281 w 10000"/>
                  <a:gd name="connsiteY71" fmla="*/ 6597 h 10000"/>
                  <a:gd name="connsiteX72" fmla="*/ 9336 w 10000"/>
                  <a:gd name="connsiteY72" fmla="*/ 6811 h 10000"/>
                  <a:gd name="connsiteX73" fmla="*/ 10000 w 10000"/>
                  <a:gd name="connsiteY73" fmla="*/ 7669 h 10000"/>
                  <a:gd name="connsiteX74" fmla="*/ 8506 w 10000"/>
                  <a:gd name="connsiteY74" fmla="*/ 7562 h 10000"/>
                  <a:gd name="connsiteX75" fmla="*/ 8563 w 10000"/>
                  <a:gd name="connsiteY75" fmla="*/ 7778 h 10000"/>
                  <a:gd name="connsiteX76" fmla="*/ 8009 w 10000"/>
                  <a:gd name="connsiteY76" fmla="*/ 8174 h 10000"/>
                  <a:gd name="connsiteX77" fmla="*/ 7901 w 10000"/>
                  <a:gd name="connsiteY77" fmla="*/ 8389 h 10000"/>
                  <a:gd name="connsiteX78" fmla="*/ 7845 w 10000"/>
                  <a:gd name="connsiteY78" fmla="*/ 8565 h 10000"/>
                  <a:gd name="connsiteX79" fmla="*/ 7789 w 10000"/>
                  <a:gd name="connsiteY79" fmla="*/ 8637 h 10000"/>
                  <a:gd name="connsiteX80" fmla="*/ 7678 w 10000"/>
                  <a:gd name="connsiteY80" fmla="*/ 8783 h 10000"/>
                  <a:gd name="connsiteX81" fmla="*/ 7456 w 10000"/>
                  <a:gd name="connsiteY81" fmla="*/ 9141 h 10000"/>
                  <a:gd name="connsiteX82" fmla="*/ 7402 w 10000"/>
                  <a:gd name="connsiteY82" fmla="*/ 9211 h 10000"/>
                  <a:gd name="connsiteX83" fmla="*/ 6906 w 10000"/>
                  <a:gd name="connsiteY83" fmla="*/ 9963 h 10000"/>
                  <a:gd name="connsiteX84" fmla="*/ 6241 w 10000"/>
                  <a:gd name="connsiteY84" fmla="*/ 9754 h 10000"/>
                  <a:gd name="connsiteX85" fmla="*/ 5747 w 10000"/>
                  <a:gd name="connsiteY85" fmla="*/ 9858 h 10000"/>
                  <a:gd name="connsiteX86" fmla="*/ 5967 w 10000"/>
                  <a:gd name="connsiteY86" fmla="*/ 10000 h 10000"/>
                  <a:gd name="connsiteX0" fmla="*/ 8563 w 9336"/>
                  <a:gd name="connsiteY0" fmla="*/ 5341 h 10000"/>
                  <a:gd name="connsiteX1" fmla="*/ 8120 w 9336"/>
                  <a:gd name="connsiteY1" fmla="*/ 5341 h 10000"/>
                  <a:gd name="connsiteX2" fmla="*/ 7678 w 9336"/>
                  <a:gd name="connsiteY2" fmla="*/ 5483 h 10000"/>
                  <a:gd name="connsiteX3" fmla="*/ 7181 w 9336"/>
                  <a:gd name="connsiteY3" fmla="*/ 5449 h 10000"/>
                  <a:gd name="connsiteX4" fmla="*/ 7181 w 9336"/>
                  <a:gd name="connsiteY4" fmla="*/ 4766 h 10000"/>
                  <a:gd name="connsiteX5" fmla="*/ 7456 w 9336"/>
                  <a:gd name="connsiteY5" fmla="*/ 4733 h 10000"/>
                  <a:gd name="connsiteX6" fmla="*/ 7292 w 9336"/>
                  <a:gd name="connsiteY6" fmla="*/ 4552 h 10000"/>
                  <a:gd name="connsiteX7" fmla="*/ 7292 w 9336"/>
                  <a:gd name="connsiteY7" fmla="*/ 4266 h 10000"/>
                  <a:gd name="connsiteX8" fmla="*/ 7347 w 9336"/>
                  <a:gd name="connsiteY8" fmla="*/ 4089 h 10000"/>
                  <a:gd name="connsiteX9" fmla="*/ 6796 w 9336"/>
                  <a:gd name="connsiteY9" fmla="*/ 3800 h 10000"/>
                  <a:gd name="connsiteX10" fmla="*/ 6241 w 9336"/>
                  <a:gd name="connsiteY10" fmla="*/ 3478 h 10000"/>
                  <a:gd name="connsiteX11" fmla="*/ 5967 w 9336"/>
                  <a:gd name="connsiteY11" fmla="*/ 3261 h 10000"/>
                  <a:gd name="connsiteX12" fmla="*/ 5579 w 9336"/>
                  <a:gd name="connsiteY12" fmla="*/ 3191 h 10000"/>
                  <a:gd name="connsiteX13" fmla="*/ 5139 w 9336"/>
                  <a:gd name="connsiteY13" fmla="*/ 3227 h 10000"/>
                  <a:gd name="connsiteX14" fmla="*/ 4695 w 9336"/>
                  <a:gd name="connsiteY14" fmla="*/ 3117 h 10000"/>
                  <a:gd name="connsiteX15" fmla="*/ 4143 w 9336"/>
                  <a:gd name="connsiteY15" fmla="*/ 2257 h 10000"/>
                  <a:gd name="connsiteX16" fmla="*/ 3978 w 9336"/>
                  <a:gd name="connsiteY16" fmla="*/ 2042 h 10000"/>
                  <a:gd name="connsiteX17" fmla="*/ 3811 w 9336"/>
                  <a:gd name="connsiteY17" fmla="*/ 1540 h 10000"/>
                  <a:gd name="connsiteX18" fmla="*/ 3591 w 9336"/>
                  <a:gd name="connsiteY18" fmla="*/ 1076 h 10000"/>
                  <a:gd name="connsiteX19" fmla="*/ 2928 w 9336"/>
                  <a:gd name="connsiteY19" fmla="*/ 753 h 10000"/>
                  <a:gd name="connsiteX20" fmla="*/ 2539 w 9336"/>
                  <a:gd name="connsiteY20" fmla="*/ 69 h 10000"/>
                  <a:gd name="connsiteX21" fmla="*/ 2043 w 9336"/>
                  <a:gd name="connsiteY21" fmla="*/ 69 h 10000"/>
                  <a:gd name="connsiteX22" fmla="*/ 1822 w 9336"/>
                  <a:gd name="connsiteY22" fmla="*/ 217 h 10000"/>
                  <a:gd name="connsiteX23" fmla="*/ 1769 w 9336"/>
                  <a:gd name="connsiteY23" fmla="*/ 0 h 10000"/>
                  <a:gd name="connsiteX24" fmla="*/ 1049 w 9336"/>
                  <a:gd name="connsiteY24" fmla="*/ 142 h 10000"/>
                  <a:gd name="connsiteX25" fmla="*/ 1822 w 9336"/>
                  <a:gd name="connsiteY25" fmla="*/ 288 h 10000"/>
                  <a:gd name="connsiteX26" fmla="*/ 1769 w 9336"/>
                  <a:gd name="connsiteY26" fmla="*/ 610 h 10000"/>
                  <a:gd name="connsiteX27" fmla="*/ 1933 w 9336"/>
                  <a:gd name="connsiteY27" fmla="*/ 1040 h 10000"/>
                  <a:gd name="connsiteX28" fmla="*/ 2099 w 9336"/>
                  <a:gd name="connsiteY28" fmla="*/ 1290 h 10000"/>
                  <a:gd name="connsiteX29" fmla="*/ 1822 w 9336"/>
                  <a:gd name="connsiteY29" fmla="*/ 1757 h 10000"/>
                  <a:gd name="connsiteX30" fmla="*/ 1604 w 9336"/>
                  <a:gd name="connsiteY30" fmla="*/ 1757 h 10000"/>
                  <a:gd name="connsiteX31" fmla="*/ 1380 w 9336"/>
                  <a:gd name="connsiteY31" fmla="*/ 2079 h 10000"/>
                  <a:gd name="connsiteX32" fmla="*/ 1769 w 9336"/>
                  <a:gd name="connsiteY32" fmla="*/ 2222 h 10000"/>
                  <a:gd name="connsiteX33" fmla="*/ 1271 w 9336"/>
                  <a:gd name="connsiteY33" fmla="*/ 2187 h 10000"/>
                  <a:gd name="connsiteX34" fmla="*/ 1049 w 9336"/>
                  <a:gd name="connsiteY34" fmla="*/ 2615 h 10000"/>
                  <a:gd name="connsiteX35" fmla="*/ 994 w 9336"/>
                  <a:gd name="connsiteY35" fmla="*/ 2688 h 10000"/>
                  <a:gd name="connsiteX36" fmla="*/ 773 w 9336"/>
                  <a:gd name="connsiteY36" fmla="*/ 3154 h 10000"/>
                  <a:gd name="connsiteX37" fmla="*/ 1106 w 9336"/>
                  <a:gd name="connsiteY37" fmla="*/ 3261 h 10000"/>
                  <a:gd name="connsiteX38" fmla="*/ 663 w 9336"/>
                  <a:gd name="connsiteY38" fmla="*/ 3620 h 10000"/>
                  <a:gd name="connsiteX39" fmla="*/ 110 w 9336"/>
                  <a:gd name="connsiteY39" fmla="*/ 4015 h 10000"/>
                  <a:gd name="connsiteX40" fmla="*/ 0 w 9336"/>
                  <a:gd name="connsiteY40" fmla="*/ 4230 h 10000"/>
                  <a:gd name="connsiteX41" fmla="*/ 277 w 9336"/>
                  <a:gd name="connsiteY41" fmla="*/ 4694 h 10000"/>
                  <a:gd name="connsiteX42" fmla="*/ 0 w 9336"/>
                  <a:gd name="connsiteY42" fmla="*/ 5128 h 10000"/>
                  <a:gd name="connsiteX43" fmla="*/ 56 w 9336"/>
                  <a:gd name="connsiteY43" fmla="*/ 5591 h 10000"/>
                  <a:gd name="connsiteX44" fmla="*/ 222 w 9336"/>
                  <a:gd name="connsiteY44" fmla="*/ 5737 h 10000"/>
                  <a:gd name="connsiteX45" fmla="*/ 552 w 9336"/>
                  <a:gd name="connsiteY45" fmla="*/ 5700 h 10000"/>
                  <a:gd name="connsiteX46" fmla="*/ 1216 w 9336"/>
                  <a:gd name="connsiteY46" fmla="*/ 5774 h 10000"/>
                  <a:gd name="connsiteX47" fmla="*/ 1769 w 9336"/>
                  <a:gd name="connsiteY47" fmla="*/ 5628 h 10000"/>
                  <a:gd name="connsiteX48" fmla="*/ 2377 w 9336"/>
                  <a:gd name="connsiteY48" fmla="*/ 5628 h 10000"/>
                  <a:gd name="connsiteX49" fmla="*/ 2762 w 9336"/>
                  <a:gd name="connsiteY49" fmla="*/ 5483 h 10000"/>
                  <a:gd name="connsiteX50" fmla="*/ 2872 w 9336"/>
                  <a:gd name="connsiteY50" fmla="*/ 5518 h 10000"/>
                  <a:gd name="connsiteX51" fmla="*/ 2707 w 9336"/>
                  <a:gd name="connsiteY51" fmla="*/ 5591 h 10000"/>
                  <a:gd name="connsiteX52" fmla="*/ 3093 w 9336"/>
                  <a:gd name="connsiteY52" fmla="*/ 5916 h 10000"/>
                  <a:gd name="connsiteX53" fmla="*/ 3370 w 9336"/>
                  <a:gd name="connsiteY53" fmla="*/ 5842 h 10000"/>
                  <a:gd name="connsiteX54" fmla="*/ 3757 w 9336"/>
                  <a:gd name="connsiteY54" fmla="*/ 5984 h 10000"/>
                  <a:gd name="connsiteX55" fmla="*/ 4252 w 9336"/>
                  <a:gd name="connsiteY55" fmla="*/ 5950 h 10000"/>
                  <a:gd name="connsiteX56" fmla="*/ 5082 w 9336"/>
                  <a:gd name="connsiteY56" fmla="*/ 6057 h 10000"/>
                  <a:gd name="connsiteX57" fmla="*/ 5301 w 9336"/>
                  <a:gd name="connsiteY57" fmla="*/ 6131 h 10000"/>
                  <a:gd name="connsiteX58" fmla="*/ 6076 w 9336"/>
                  <a:gd name="connsiteY58" fmla="*/ 5950 h 10000"/>
                  <a:gd name="connsiteX59" fmla="*/ 6187 w 9336"/>
                  <a:gd name="connsiteY59" fmla="*/ 6057 h 10000"/>
                  <a:gd name="connsiteX60" fmla="*/ 6407 w 9336"/>
                  <a:gd name="connsiteY60" fmla="*/ 5916 h 10000"/>
                  <a:gd name="connsiteX61" fmla="*/ 6519 w 9336"/>
                  <a:gd name="connsiteY61" fmla="*/ 6097 h 10000"/>
                  <a:gd name="connsiteX62" fmla="*/ 7292 w 9336"/>
                  <a:gd name="connsiteY62" fmla="*/ 5878 h 10000"/>
                  <a:gd name="connsiteX63" fmla="*/ 7292 w 9336"/>
                  <a:gd name="connsiteY63" fmla="*/ 5661 h 10000"/>
                  <a:gd name="connsiteX64" fmla="*/ 7456 w 9336"/>
                  <a:gd name="connsiteY64" fmla="*/ 5628 h 10000"/>
                  <a:gd name="connsiteX65" fmla="*/ 7624 w 9336"/>
                  <a:gd name="connsiteY65" fmla="*/ 5700 h 10000"/>
                  <a:gd name="connsiteX66" fmla="*/ 8176 w 9336"/>
                  <a:gd name="connsiteY66" fmla="*/ 5557 h 10000"/>
                  <a:gd name="connsiteX67" fmla="*/ 8287 w 9336"/>
                  <a:gd name="connsiteY67" fmla="*/ 5591 h 10000"/>
                  <a:gd name="connsiteX68" fmla="*/ 8563 w 9336"/>
                  <a:gd name="connsiteY68" fmla="*/ 6236 h 10000"/>
                  <a:gd name="connsiteX69" fmla="*/ 8728 w 9336"/>
                  <a:gd name="connsiteY69" fmla="*/ 6309 h 10000"/>
                  <a:gd name="connsiteX70" fmla="*/ 9116 w 9336"/>
                  <a:gd name="connsiteY70" fmla="*/ 6309 h 10000"/>
                  <a:gd name="connsiteX71" fmla="*/ 9281 w 9336"/>
                  <a:gd name="connsiteY71" fmla="*/ 6597 h 10000"/>
                  <a:gd name="connsiteX72" fmla="*/ 9336 w 9336"/>
                  <a:gd name="connsiteY72" fmla="*/ 6811 h 10000"/>
                  <a:gd name="connsiteX73" fmla="*/ 8506 w 9336"/>
                  <a:gd name="connsiteY73" fmla="*/ 7562 h 10000"/>
                  <a:gd name="connsiteX74" fmla="*/ 8563 w 9336"/>
                  <a:gd name="connsiteY74" fmla="*/ 7778 h 10000"/>
                  <a:gd name="connsiteX75" fmla="*/ 8009 w 9336"/>
                  <a:gd name="connsiteY75" fmla="*/ 8174 h 10000"/>
                  <a:gd name="connsiteX76" fmla="*/ 7901 w 9336"/>
                  <a:gd name="connsiteY76" fmla="*/ 8389 h 10000"/>
                  <a:gd name="connsiteX77" fmla="*/ 7845 w 9336"/>
                  <a:gd name="connsiteY77" fmla="*/ 8565 h 10000"/>
                  <a:gd name="connsiteX78" fmla="*/ 7789 w 9336"/>
                  <a:gd name="connsiteY78" fmla="*/ 8637 h 10000"/>
                  <a:gd name="connsiteX79" fmla="*/ 7678 w 9336"/>
                  <a:gd name="connsiteY79" fmla="*/ 8783 h 10000"/>
                  <a:gd name="connsiteX80" fmla="*/ 7456 w 9336"/>
                  <a:gd name="connsiteY80" fmla="*/ 9141 h 10000"/>
                  <a:gd name="connsiteX81" fmla="*/ 7402 w 9336"/>
                  <a:gd name="connsiteY81" fmla="*/ 9211 h 10000"/>
                  <a:gd name="connsiteX82" fmla="*/ 6906 w 9336"/>
                  <a:gd name="connsiteY82" fmla="*/ 9963 h 10000"/>
                  <a:gd name="connsiteX83" fmla="*/ 6241 w 9336"/>
                  <a:gd name="connsiteY83" fmla="*/ 9754 h 10000"/>
                  <a:gd name="connsiteX84" fmla="*/ 5747 w 9336"/>
                  <a:gd name="connsiteY84" fmla="*/ 9858 h 10000"/>
                  <a:gd name="connsiteX85" fmla="*/ 5967 w 9336"/>
                  <a:gd name="connsiteY85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349 w 10000"/>
                  <a:gd name="connsiteY68" fmla="*/ 6309 h 10000"/>
                  <a:gd name="connsiteX69" fmla="*/ 9764 w 10000"/>
                  <a:gd name="connsiteY69" fmla="*/ 6309 h 10000"/>
                  <a:gd name="connsiteX70" fmla="*/ 9941 w 10000"/>
                  <a:gd name="connsiteY70" fmla="*/ 6597 h 10000"/>
                  <a:gd name="connsiteX71" fmla="*/ 10000 w 10000"/>
                  <a:gd name="connsiteY71" fmla="*/ 6811 h 10000"/>
                  <a:gd name="connsiteX72" fmla="*/ 9111 w 10000"/>
                  <a:gd name="connsiteY72" fmla="*/ 7562 h 10000"/>
                  <a:gd name="connsiteX73" fmla="*/ 9172 w 10000"/>
                  <a:gd name="connsiteY73" fmla="*/ 7778 h 10000"/>
                  <a:gd name="connsiteX74" fmla="*/ 8579 w 10000"/>
                  <a:gd name="connsiteY74" fmla="*/ 8174 h 10000"/>
                  <a:gd name="connsiteX75" fmla="*/ 8463 w 10000"/>
                  <a:gd name="connsiteY75" fmla="*/ 8389 h 10000"/>
                  <a:gd name="connsiteX76" fmla="*/ 8403 w 10000"/>
                  <a:gd name="connsiteY76" fmla="*/ 8565 h 10000"/>
                  <a:gd name="connsiteX77" fmla="*/ 8343 w 10000"/>
                  <a:gd name="connsiteY77" fmla="*/ 8637 h 10000"/>
                  <a:gd name="connsiteX78" fmla="*/ 8224 w 10000"/>
                  <a:gd name="connsiteY78" fmla="*/ 8783 h 10000"/>
                  <a:gd name="connsiteX79" fmla="*/ 7986 w 10000"/>
                  <a:gd name="connsiteY79" fmla="*/ 9141 h 10000"/>
                  <a:gd name="connsiteX80" fmla="*/ 7928 w 10000"/>
                  <a:gd name="connsiteY80" fmla="*/ 9211 h 10000"/>
                  <a:gd name="connsiteX81" fmla="*/ 7397 w 10000"/>
                  <a:gd name="connsiteY81" fmla="*/ 9963 h 10000"/>
                  <a:gd name="connsiteX82" fmla="*/ 6685 w 10000"/>
                  <a:gd name="connsiteY82" fmla="*/ 9754 h 10000"/>
                  <a:gd name="connsiteX83" fmla="*/ 6156 w 10000"/>
                  <a:gd name="connsiteY83" fmla="*/ 9858 h 10000"/>
                  <a:gd name="connsiteX84" fmla="*/ 6391 w 10000"/>
                  <a:gd name="connsiteY84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764 w 10000"/>
                  <a:gd name="connsiteY68" fmla="*/ 6309 h 10000"/>
                  <a:gd name="connsiteX69" fmla="*/ 9941 w 10000"/>
                  <a:gd name="connsiteY69" fmla="*/ 6597 h 10000"/>
                  <a:gd name="connsiteX70" fmla="*/ 10000 w 10000"/>
                  <a:gd name="connsiteY70" fmla="*/ 6811 h 10000"/>
                  <a:gd name="connsiteX71" fmla="*/ 9111 w 10000"/>
                  <a:gd name="connsiteY71" fmla="*/ 7562 h 10000"/>
                  <a:gd name="connsiteX72" fmla="*/ 9172 w 10000"/>
                  <a:gd name="connsiteY72" fmla="*/ 7778 h 10000"/>
                  <a:gd name="connsiteX73" fmla="*/ 8579 w 10000"/>
                  <a:gd name="connsiteY73" fmla="*/ 8174 h 10000"/>
                  <a:gd name="connsiteX74" fmla="*/ 8463 w 10000"/>
                  <a:gd name="connsiteY74" fmla="*/ 8389 h 10000"/>
                  <a:gd name="connsiteX75" fmla="*/ 8403 w 10000"/>
                  <a:gd name="connsiteY75" fmla="*/ 8565 h 10000"/>
                  <a:gd name="connsiteX76" fmla="*/ 8343 w 10000"/>
                  <a:gd name="connsiteY76" fmla="*/ 8637 h 10000"/>
                  <a:gd name="connsiteX77" fmla="*/ 8224 w 10000"/>
                  <a:gd name="connsiteY77" fmla="*/ 8783 h 10000"/>
                  <a:gd name="connsiteX78" fmla="*/ 7986 w 10000"/>
                  <a:gd name="connsiteY78" fmla="*/ 9141 h 10000"/>
                  <a:gd name="connsiteX79" fmla="*/ 7928 w 10000"/>
                  <a:gd name="connsiteY79" fmla="*/ 9211 h 10000"/>
                  <a:gd name="connsiteX80" fmla="*/ 7397 w 10000"/>
                  <a:gd name="connsiteY80" fmla="*/ 9963 h 10000"/>
                  <a:gd name="connsiteX81" fmla="*/ 6685 w 10000"/>
                  <a:gd name="connsiteY81" fmla="*/ 9754 h 10000"/>
                  <a:gd name="connsiteX82" fmla="*/ 6156 w 10000"/>
                  <a:gd name="connsiteY82" fmla="*/ 9858 h 10000"/>
                  <a:gd name="connsiteX83" fmla="*/ 6391 w 10000"/>
                  <a:gd name="connsiteY83" fmla="*/ 10000 h 10000"/>
                  <a:gd name="connsiteX0" fmla="*/ 9172 w 10000"/>
                  <a:gd name="connsiteY0" fmla="*/ 5341 h 10000"/>
                  <a:gd name="connsiteX1" fmla="*/ 8698 w 10000"/>
                  <a:gd name="connsiteY1" fmla="*/ 5341 h 10000"/>
                  <a:gd name="connsiteX2" fmla="*/ 8224 w 10000"/>
                  <a:gd name="connsiteY2" fmla="*/ 5483 h 10000"/>
                  <a:gd name="connsiteX3" fmla="*/ 7692 w 10000"/>
                  <a:gd name="connsiteY3" fmla="*/ 5449 h 10000"/>
                  <a:gd name="connsiteX4" fmla="*/ 7692 w 10000"/>
                  <a:gd name="connsiteY4" fmla="*/ 4766 h 10000"/>
                  <a:gd name="connsiteX5" fmla="*/ 7986 w 10000"/>
                  <a:gd name="connsiteY5" fmla="*/ 4733 h 10000"/>
                  <a:gd name="connsiteX6" fmla="*/ 7811 w 10000"/>
                  <a:gd name="connsiteY6" fmla="*/ 4552 h 10000"/>
                  <a:gd name="connsiteX7" fmla="*/ 7811 w 10000"/>
                  <a:gd name="connsiteY7" fmla="*/ 4266 h 10000"/>
                  <a:gd name="connsiteX8" fmla="*/ 7870 w 10000"/>
                  <a:gd name="connsiteY8" fmla="*/ 4089 h 10000"/>
                  <a:gd name="connsiteX9" fmla="*/ 7279 w 10000"/>
                  <a:gd name="connsiteY9" fmla="*/ 3800 h 10000"/>
                  <a:gd name="connsiteX10" fmla="*/ 6685 w 10000"/>
                  <a:gd name="connsiteY10" fmla="*/ 3478 h 10000"/>
                  <a:gd name="connsiteX11" fmla="*/ 6391 w 10000"/>
                  <a:gd name="connsiteY11" fmla="*/ 3261 h 10000"/>
                  <a:gd name="connsiteX12" fmla="*/ 5976 w 10000"/>
                  <a:gd name="connsiteY12" fmla="*/ 3191 h 10000"/>
                  <a:gd name="connsiteX13" fmla="*/ 5504 w 10000"/>
                  <a:gd name="connsiteY13" fmla="*/ 3227 h 10000"/>
                  <a:gd name="connsiteX14" fmla="*/ 5029 w 10000"/>
                  <a:gd name="connsiteY14" fmla="*/ 3117 h 10000"/>
                  <a:gd name="connsiteX15" fmla="*/ 4438 w 10000"/>
                  <a:gd name="connsiteY15" fmla="*/ 2257 h 10000"/>
                  <a:gd name="connsiteX16" fmla="*/ 4261 w 10000"/>
                  <a:gd name="connsiteY16" fmla="*/ 2042 h 10000"/>
                  <a:gd name="connsiteX17" fmla="*/ 4082 w 10000"/>
                  <a:gd name="connsiteY17" fmla="*/ 1540 h 10000"/>
                  <a:gd name="connsiteX18" fmla="*/ 3846 w 10000"/>
                  <a:gd name="connsiteY18" fmla="*/ 1076 h 10000"/>
                  <a:gd name="connsiteX19" fmla="*/ 3136 w 10000"/>
                  <a:gd name="connsiteY19" fmla="*/ 753 h 10000"/>
                  <a:gd name="connsiteX20" fmla="*/ 2720 w 10000"/>
                  <a:gd name="connsiteY20" fmla="*/ 69 h 10000"/>
                  <a:gd name="connsiteX21" fmla="*/ 2188 w 10000"/>
                  <a:gd name="connsiteY21" fmla="*/ 69 h 10000"/>
                  <a:gd name="connsiteX22" fmla="*/ 1952 w 10000"/>
                  <a:gd name="connsiteY22" fmla="*/ 217 h 10000"/>
                  <a:gd name="connsiteX23" fmla="*/ 1895 w 10000"/>
                  <a:gd name="connsiteY23" fmla="*/ 0 h 10000"/>
                  <a:gd name="connsiteX24" fmla="*/ 1124 w 10000"/>
                  <a:gd name="connsiteY24" fmla="*/ 142 h 10000"/>
                  <a:gd name="connsiteX25" fmla="*/ 1952 w 10000"/>
                  <a:gd name="connsiteY25" fmla="*/ 288 h 10000"/>
                  <a:gd name="connsiteX26" fmla="*/ 1895 w 10000"/>
                  <a:gd name="connsiteY26" fmla="*/ 610 h 10000"/>
                  <a:gd name="connsiteX27" fmla="*/ 2070 w 10000"/>
                  <a:gd name="connsiteY27" fmla="*/ 1040 h 10000"/>
                  <a:gd name="connsiteX28" fmla="*/ 2248 w 10000"/>
                  <a:gd name="connsiteY28" fmla="*/ 1290 h 10000"/>
                  <a:gd name="connsiteX29" fmla="*/ 1952 w 10000"/>
                  <a:gd name="connsiteY29" fmla="*/ 1757 h 10000"/>
                  <a:gd name="connsiteX30" fmla="*/ 1718 w 10000"/>
                  <a:gd name="connsiteY30" fmla="*/ 1757 h 10000"/>
                  <a:gd name="connsiteX31" fmla="*/ 1478 w 10000"/>
                  <a:gd name="connsiteY31" fmla="*/ 2079 h 10000"/>
                  <a:gd name="connsiteX32" fmla="*/ 1895 w 10000"/>
                  <a:gd name="connsiteY32" fmla="*/ 2222 h 10000"/>
                  <a:gd name="connsiteX33" fmla="*/ 1361 w 10000"/>
                  <a:gd name="connsiteY33" fmla="*/ 2187 h 10000"/>
                  <a:gd name="connsiteX34" fmla="*/ 1124 w 10000"/>
                  <a:gd name="connsiteY34" fmla="*/ 2615 h 10000"/>
                  <a:gd name="connsiteX35" fmla="*/ 1065 w 10000"/>
                  <a:gd name="connsiteY35" fmla="*/ 2688 h 10000"/>
                  <a:gd name="connsiteX36" fmla="*/ 828 w 10000"/>
                  <a:gd name="connsiteY36" fmla="*/ 3154 h 10000"/>
                  <a:gd name="connsiteX37" fmla="*/ 1185 w 10000"/>
                  <a:gd name="connsiteY37" fmla="*/ 3261 h 10000"/>
                  <a:gd name="connsiteX38" fmla="*/ 710 w 10000"/>
                  <a:gd name="connsiteY38" fmla="*/ 3620 h 10000"/>
                  <a:gd name="connsiteX39" fmla="*/ 118 w 10000"/>
                  <a:gd name="connsiteY39" fmla="*/ 4015 h 10000"/>
                  <a:gd name="connsiteX40" fmla="*/ 0 w 10000"/>
                  <a:gd name="connsiteY40" fmla="*/ 4230 h 10000"/>
                  <a:gd name="connsiteX41" fmla="*/ 297 w 10000"/>
                  <a:gd name="connsiteY41" fmla="*/ 4694 h 10000"/>
                  <a:gd name="connsiteX42" fmla="*/ 0 w 10000"/>
                  <a:gd name="connsiteY42" fmla="*/ 5128 h 10000"/>
                  <a:gd name="connsiteX43" fmla="*/ 60 w 10000"/>
                  <a:gd name="connsiteY43" fmla="*/ 5591 h 10000"/>
                  <a:gd name="connsiteX44" fmla="*/ 238 w 10000"/>
                  <a:gd name="connsiteY44" fmla="*/ 5737 h 10000"/>
                  <a:gd name="connsiteX45" fmla="*/ 591 w 10000"/>
                  <a:gd name="connsiteY45" fmla="*/ 5700 h 10000"/>
                  <a:gd name="connsiteX46" fmla="*/ 1302 w 10000"/>
                  <a:gd name="connsiteY46" fmla="*/ 5774 h 10000"/>
                  <a:gd name="connsiteX47" fmla="*/ 1895 w 10000"/>
                  <a:gd name="connsiteY47" fmla="*/ 5628 h 10000"/>
                  <a:gd name="connsiteX48" fmla="*/ 2546 w 10000"/>
                  <a:gd name="connsiteY48" fmla="*/ 5628 h 10000"/>
                  <a:gd name="connsiteX49" fmla="*/ 2958 w 10000"/>
                  <a:gd name="connsiteY49" fmla="*/ 5483 h 10000"/>
                  <a:gd name="connsiteX50" fmla="*/ 3076 w 10000"/>
                  <a:gd name="connsiteY50" fmla="*/ 5518 h 10000"/>
                  <a:gd name="connsiteX51" fmla="*/ 2900 w 10000"/>
                  <a:gd name="connsiteY51" fmla="*/ 5591 h 10000"/>
                  <a:gd name="connsiteX52" fmla="*/ 3313 w 10000"/>
                  <a:gd name="connsiteY52" fmla="*/ 5916 h 10000"/>
                  <a:gd name="connsiteX53" fmla="*/ 3610 w 10000"/>
                  <a:gd name="connsiteY53" fmla="*/ 5842 h 10000"/>
                  <a:gd name="connsiteX54" fmla="*/ 4024 w 10000"/>
                  <a:gd name="connsiteY54" fmla="*/ 5984 h 10000"/>
                  <a:gd name="connsiteX55" fmla="*/ 4554 w 10000"/>
                  <a:gd name="connsiteY55" fmla="*/ 5950 h 10000"/>
                  <a:gd name="connsiteX56" fmla="*/ 5443 w 10000"/>
                  <a:gd name="connsiteY56" fmla="*/ 6057 h 10000"/>
                  <a:gd name="connsiteX57" fmla="*/ 5678 w 10000"/>
                  <a:gd name="connsiteY57" fmla="*/ 6131 h 10000"/>
                  <a:gd name="connsiteX58" fmla="*/ 6508 w 10000"/>
                  <a:gd name="connsiteY58" fmla="*/ 5950 h 10000"/>
                  <a:gd name="connsiteX59" fmla="*/ 6627 w 10000"/>
                  <a:gd name="connsiteY59" fmla="*/ 6057 h 10000"/>
                  <a:gd name="connsiteX60" fmla="*/ 6863 w 10000"/>
                  <a:gd name="connsiteY60" fmla="*/ 5916 h 10000"/>
                  <a:gd name="connsiteX61" fmla="*/ 6983 w 10000"/>
                  <a:gd name="connsiteY61" fmla="*/ 6097 h 10000"/>
                  <a:gd name="connsiteX62" fmla="*/ 7811 w 10000"/>
                  <a:gd name="connsiteY62" fmla="*/ 5878 h 10000"/>
                  <a:gd name="connsiteX63" fmla="*/ 7811 w 10000"/>
                  <a:gd name="connsiteY63" fmla="*/ 5661 h 10000"/>
                  <a:gd name="connsiteX64" fmla="*/ 7986 w 10000"/>
                  <a:gd name="connsiteY64" fmla="*/ 5628 h 10000"/>
                  <a:gd name="connsiteX65" fmla="*/ 8166 w 10000"/>
                  <a:gd name="connsiteY65" fmla="*/ 5700 h 10000"/>
                  <a:gd name="connsiteX66" fmla="*/ 8757 w 10000"/>
                  <a:gd name="connsiteY66" fmla="*/ 5557 h 10000"/>
                  <a:gd name="connsiteX67" fmla="*/ 8876 w 10000"/>
                  <a:gd name="connsiteY67" fmla="*/ 5591 h 10000"/>
                  <a:gd name="connsiteX68" fmla="*/ 9941 w 10000"/>
                  <a:gd name="connsiteY68" fmla="*/ 6597 h 10000"/>
                  <a:gd name="connsiteX69" fmla="*/ 10000 w 10000"/>
                  <a:gd name="connsiteY69" fmla="*/ 6811 h 10000"/>
                  <a:gd name="connsiteX70" fmla="*/ 9111 w 10000"/>
                  <a:gd name="connsiteY70" fmla="*/ 7562 h 10000"/>
                  <a:gd name="connsiteX71" fmla="*/ 9172 w 10000"/>
                  <a:gd name="connsiteY71" fmla="*/ 7778 h 10000"/>
                  <a:gd name="connsiteX72" fmla="*/ 8579 w 10000"/>
                  <a:gd name="connsiteY72" fmla="*/ 8174 h 10000"/>
                  <a:gd name="connsiteX73" fmla="*/ 8463 w 10000"/>
                  <a:gd name="connsiteY73" fmla="*/ 8389 h 10000"/>
                  <a:gd name="connsiteX74" fmla="*/ 8403 w 10000"/>
                  <a:gd name="connsiteY74" fmla="*/ 8565 h 10000"/>
                  <a:gd name="connsiteX75" fmla="*/ 8343 w 10000"/>
                  <a:gd name="connsiteY75" fmla="*/ 8637 h 10000"/>
                  <a:gd name="connsiteX76" fmla="*/ 8224 w 10000"/>
                  <a:gd name="connsiteY76" fmla="*/ 8783 h 10000"/>
                  <a:gd name="connsiteX77" fmla="*/ 7986 w 10000"/>
                  <a:gd name="connsiteY77" fmla="*/ 9141 h 10000"/>
                  <a:gd name="connsiteX78" fmla="*/ 7928 w 10000"/>
                  <a:gd name="connsiteY78" fmla="*/ 9211 h 10000"/>
                  <a:gd name="connsiteX79" fmla="*/ 7397 w 10000"/>
                  <a:gd name="connsiteY79" fmla="*/ 9963 h 10000"/>
                  <a:gd name="connsiteX80" fmla="*/ 6685 w 10000"/>
                  <a:gd name="connsiteY80" fmla="*/ 9754 h 10000"/>
                  <a:gd name="connsiteX81" fmla="*/ 6156 w 10000"/>
                  <a:gd name="connsiteY81" fmla="*/ 9858 h 10000"/>
                  <a:gd name="connsiteX82" fmla="*/ 6391 w 10000"/>
                  <a:gd name="connsiteY82" fmla="*/ 10000 h 10000"/>
                  <a:gd name="connsiteX0" fmla="*/ 9172 w 9980"/>
                  <a:gd name="connsiteY0" fmla="*/ 5341 h 10000"/>
                  <a:gd name="connsiteX1" fmla="*/ 8698 w 9980"/>
                  <a:gd name="connsiteY1" fmla="*/ 5341 h 10000"/>
                  <a:gd name="connsiteX2" fmla="*/ 8224 w 9980"/>
                  <a:gd name="connsiteY2" fmla="*/ 5483 h 10000"/>
                  <a:gd name="connsiteX3" fmla="*/ 7692 w 9980"/>
                  <a:gd name="connsiteY3" fmla="*/ 5449 h 10000"/>
                  <a:gd name="connsiteX4" fmla="*/ 7692 w 9980"/>
                  <a:gd name="connsiteY4" fmla="*/ 4766 h 10000"/>
                  <a:gd name="connsiteX5" fmla="*/ 7986 w 9980"/>
                  <a:gd name="connsiteY5" fmla="*/ 4733 h 10000"/>
                  <a:gd name="connsiteX6" fmla="*/ 7811 w 9980"/>
                  <a:gd name="connsiteY6" fmla="*/ 4552 h 10000"/>
                  <a:gd name="connsiteX7" fmla="*/ 7811 w 9980"/>
                  <a:gd name="connsiteY7" fmla="*/ 4266 h 10000"/>
                  <a:gd name="connsiteX8" fmla="*/ 7870 w 9980"/>
                  <a:gd name="connsiteY8" fmla="*/ 4089 h 10000"/>
                  <a:gd name="connsiteX9" fmla="*/ 7279 w 9980"/>
                  <a:gd name="connsiteY9" fmla="*/ 3800 h 10000"/>
                  <a:gd name="connsiteX10" fmla="*/ 6685 w 9980"/>
                  <a:gd name="connsiteY10" fmla="*/ 3478 h 10000"/>
                  <a:gd name="connsiteX11" fmla="*/ 6391 w 9980"/>
                  <a:gd name="connsiteY11" fmla="*/ 3261 h 10000"/>
                  <a:gd name="connsiteX12" fmla="*/ 5976 w 9980"/>
                  <a:gd name="connsiteY12" fmla="*/ 3191 h 10000"/>
                  <a:gd name="connsiteX13" fmla="*/ 5504 w 9980"/>
                  <a:gd name="connsiteY13" fmla="*/ 3227 h 10000"/>
                  <a:gd name="connsiteX14" fmla="*/ 5029 w 9980"/>
                  <a:gd name="connsiteY14" fmla="*/ 3117 h 10000"/>
                  <a:gd name="connsiteX15" fmla="*/ 4438 w 9980"/>
                  <a:gd name="connsiteY15" fmla="*/ 2257 h 10000"/>
                  <a:gd name="connsiteX16" fmla="*/ 4261 w 9980"/>
                  <a:gd name="connsiteY16" fmla="*/ 2042 h 10000"/>
                  <a:gd name="connsiteX17" fmla="*/ 4082 w 9980"/>
                  <a:gd name="connsiteY17" fmla="*/ 1540 h 10000"/>
                  <a:gd name="connsiteX18" fmla="*/ 3846 w 9980"/>
                  <a:gd name="connsiteY18" fmla="*/ 1076 h 10000"/>
                  <a:gd name="connsiteX19" fmla="*/ 3136 w 9980"/>
                  <a:gd name="connsiteY19" fmla="*/ 753 h 10000"/>
                  <a:gd name="connsiteX20" fmla="*/ 2720 w 9980"/>
                  <a:gd name="connsiteY20" fmla="*/ 69 h 10000"/>
                  <a:gd name="connsiteX21" fmla="*/ 2188 w 9980"/>
                  <a:gd name="connsiteY21" fmla="*/ 69 h 10000"/>
                  <a:gd name="connsiteX22" fmla="*/ 1952 w 9980"/>
                  <a:gd name="connsiteY22" fmla="*/ 217 h 10000"/>
                  <a:gd name="connsiteX23" fmla="*/ 1895 w 9980"/>
                  <a:gd name="connsiteY23" fmla="*/ 0 h 10000"/>
                  <a:gd name="connsiteX24" fmla="*/ 1124 w 9980"/>
                  <a:gd name="connsiteY24" fmla="*/ 142 h 10000"/>
                  <a:gd name="connsiteX25" fmla="*/ 1952 w 9980"/>
                  <a:gd name="connsiteY25" fmla="*/ 288 h 10000"/>
                  <a:gd name="connsiteX26" fmla="*/ 1895 w 9980"/>
                  <a:gd name="connsiteY26" fmla="*/ 610 h 10000"/>
                  <a:gd name="connsiteX27" fmla="*/ 2070 w 9980"/>
                  <a:gd name="connsiteY27" fmla="*/ 1040 h 10000"/>
                  <a:gd name="connsiteX28" fmla="*/ 2248 w 9980"/>
                  <a:gd name="connsiteY28" fmla="*/ 1290 h 10000"/>
                  <a:gd name="connsiteX29" fmla="*/ 1952 w 9980"/>
                  <a:gd name="connsiteY29" fmla="*/ 1757 h 10000"/>
                  <a:gd name="connsiteX30" fmla="*/ 1718 w 9980"/>
                  <a:gd name="connsiteY30" fmla="*/ 1757 h 10000"/>
                  <a:gd name="connsiteX31" fmla="*/ 1478 w 9980"/>
                  <a:gd name="connsiteY31" fmla="*/ 2079 h 10000"/>
                  <a:gd name="connsiteX32" fmla="*/ 1895 w 9980"/>
                  <a:gd name="connsiteY32" fmla="*/ 2222 h 10000"/>
                  <a:gd name="connsiteX33" fmla="*/ 1361 w 9980"/>
                  <a:gd name="connsiteY33" fmla="*/ 2187 h 10000"/>
                  <a:gd name="connsiteX34" fmla="*/ 1124 w 9980"/>
                  <a:gd name="connsiteY34" fmla="*/ 2615 h 10000"/>
                  <a:gd name="connsiteX35" fmla="*/ 1065 w 9980"/>
                  <a:gd name="connsiteY35" fmla="*/ 2688 h 10000"/>
                  <a:gd name="connsiteX36" fmla="*/ 828 w 9980"/>
                  <a:gd name="connsiteY36" fmla="*/ 3154 h 10000"/>
                  <a:gd name="connsiteX37" fmla="*/ 1185 w 9980"/>
                  <a:gd name="connsiteY37" fmla="*/ 3261 h 10000"/>
                  <a:gd name="connsiteX38" fmla="*/ 710 w 9980"/>
                  <a:gd name="connsiteY38" fmla="*/ 3620 h 10000"/>
                  <a:gd name="connsiteX39" fmla="*/ 118 w 9980"/>
                  <a:gd name="connsiteY39" fmla="*/ 4015 h 10000"/>
                  <a:gd name="connsiteX40" fmla="*/ 0 w 9980"/>
                  <a:gd name="connsiteY40" fmla="*/ 4230 h 10000"/>
                  <a:gd name="connsiteX41" fmla="*/ 297 w 9980"/>
                  <a:gd name="connsiteY41" fmla="*/ 4694 h 10000"/>
                  <a:gd name="connsiteX42" fmla="*/ 0 w 9980"/>
                  <a:gd name="connsiteY42" fmla="*/ 5128 h 10000"/>
                  <a:gd name="connsiteX43" fmla="*/ 60 w 9980"/>
                  <a:gd name="connsiteY43" fmla="*/ 5591 h 10000"/>
                  <a:gd name="connsiteX44" fmla="*/ 238 w 9980"/>
                  <a:gd name="connsiteY44" fmla="*/ 5737 h 10000"/>
                  <a:gd name="connsiteX45" fmla="*/ 591 w 9980"/>
                  <a:gd name="connsiteY45" fmla="*/ 5700 h 10000"/>
                  <a:gd name="connsiteX46" fmla="*/ 1302 w 9980"/>
                  <a:gd name="connsiteY46" fmla="*/ 5774 h 10000"/>
                  <a:gd name="connsiteX47" fmla="*/ 1895 w 9980"/>
                  <a:gd name="connsiteY47" fmla="*/ 5628 h 10000"/>
                  <a:gd name="connsiteX48" fmla="*/ 2546 w 9980"/>
                  <a:gd name="connsiteY48" fmla="*/ 5628 h 10000"/>
                  <a:gd name="connsiteX49" fmla="*/ 2958 w 9980"/>
                  <a:gd name="connsiteY49" fmla="*/ 5483 h 10000"/>
                  <a:gd name="connsiteX50" fmla="*/ 3076 w 9980"/>
                  <a:gd name="connsiteY50" fmla="*/ 5518 h 10000"/>
                  <a:gd name="connsiteX51" fmla="*/ 2900 w 9980"/>
                  <a:gd name="connsiteY51" fmla="*/ 5591 h 10000"/>
                  <a:gd name="connsiteX52" fmla="*/ 3313 w 9980"/>
                  <a:gd name="connsiteY52" fmla="*/ 5916 h 10000"/>
                  <a:gd name="connsiteX53" fmla="*/ 3610 w 9980"/>
                  <a:gd name="connsiteY53" fmla="*/ 5842 h 10000"/>
                  <a:gd name="connsiteX54" fmla="*/ 4024 w 9980"/>
                  <a:gd name="connsiteY54" fmla="*/ 5984 h 10000"/>
                  <a:gd name="connsiteX55" fmla="*/ 4554 w 9980"/>
                  <a:gd name="connsiteY55" fmla="*/ 5950 h 10000"/>
                  <a:gd name="connsiteX56" fmla="*/ 5443 w 9980"/>
                  <a:gd name="connsiteY56" fmla="*/ 6057 h 10000"/>
                  <a:gd name="connsiteX57" fmla="*/ 5678 w 9980"/>
                  <a:gd name="connsiteY57" fmla="*/ 6131 h 10000"/>
                  <a:gd name="connsiteX58" fmla="*/ 6508 w 9980"/>
                  <a:gd name="connsiteY58" fmla="*/ 5950 h 10000"/>
                  <a:gd name="connsiteX59" fmla="*/ 6627 w 9980"/>
                  <a:gd name="connsiteY59" fmla="*/ 6057 h 10000"/>
                  <a:gd name="connsiteX60" fmla="*/ 6863 w 9980"/>
                  <a:gd name="connsiteY60" fmla="*/ 5916 h 10000"/>
                  <a:gd name="connsiteX61" fmla="*/ 6983 w 9980"/>
                  <a:gd name="connsiteY61" fmla="*/ 6097 h 10000"/>
                  <a:gd name="connsiteX62" fmla="*/ 7811 w 9980"/>
                  <a:gd name="connsiteY62" fmla="*/ 5878 h 10000"/>
                  <a:gd name="connsiteX63" fmla="*/ 7811 w 9980"/>
                  <a:gd name="connsiteY63" fmla="*/ 5661 h 10000"/>
                  <a:gd name="connsiteX64" fmla="*/ 7986 w 9980"/>
                  <a:gd name="connsiteY64" fmla="*/ 5628 h 10000"/>
                  <a:gd name="connsiteX65" fmla="*/ 8166 w 9980"/>
                  <a:gd name="connsiteY65" fmla="*/ 5700 h 10000"/>
                  <a:gd name="connsiteX66" fmla="*/ 8757 w 9980"/>
                  <a:gd name="connsiteY66" fmla="*/ 5557 h 10000"/>
                  <a:gd name="connsiteX67" fmla="*/ 8876 w 9980"/>
                  <a:gd name="connsiteY67" fmla="*/ 5591 h 10000"/>
                  <a:gd name="connsiteX68" fmla="*/ 9941 w 9980"/>
                  <a:gd name="connsiteY68" fmla="*/ 6597 h 10000"/>
                  <a:gd name="connsiteX69" fmla="*/ 9111 w 9980"/>
                  <a:gd name="connsiteY69" fmla="*/ 7562 h 10000"/>
                  <a:gd name="connsiteX70" fmla="*/ 9172 w 9980"/>
                  <a:gd name="connsiteY70" fmla="*/ 7778 h 10000"/>
                  <a:gd name="connsiteX71" fmla="*/ 8579 w 9980"/>
                  <a:gd name="connsiteY71" fmla="*/ 8174 h 10000"/>
                  <a:gd name="connsiteX72" fmla="*/ 8463 w 9980"/>
                  <a:gd name="connsiteY72" fmla="*/ 8389 h 10000"/>
                  <a:gd name="connsiteX73" fmla="*/ 8403 w 9980"/>
                  <a:gd name="connsiteY73" fmla="*/ 8565 h 10000"/>
                  <a:gd name="connsiteX74" fmla="*/ 8343 w 9980"/>
                  <a:gd name="connsiteY74" fmla="*/ 8637 h 10000"/>
                  <a:gd name="connsiteX75" fmla="*/ 8224 w 9980"/>
                  <a:gd name="connsiteY75" fmla="*/ 8783 h 10000"/>
                  <a:gd name="connsiteX76" fmla="*/ 7986 w 9980"/>
                  <a:gd name="connsiteY76" fmla="*/ 9141 h 10000"/>
                  <a:gd name="connsiteX77" fmla="*/ 7928 w 9980"/>
                  <a:gd name="connsiteY77" fmla="*/ 9211 h 10000"/>
                  <a:gd name="connsiteX78" fmla="*/ 7397 w 9980"/>
                  <a:gd name="connsiteY78" fmla="*/ 9963 h 10000"/>
                  <a:gd name="connsiteX79" fmla="*/ 6685 w 9980"/>
                  <a:gd name="connsiteY79" fmla="*/ 9754 h 10000"/>
                  <a:gd name="connsiteX80" fmla="*/ 6156 w 9980"/>
                  <a:gd name="connsiteY80" fmla="*/ 9858 h 10000"/>
                  <a:gd name="connsiteX81" fmla="*/ 6391 w 9980"/>
                  <a:gd name="connsiteY81" fmla="*/ 10000 h 10000"/>
                  <a:gd name="connsiteX0" fmla="*/ 9190 w 9190"/>
                  <a:gd name="connsiteY0" fmla="*/ 5341 h 10000"/>
                  <a:gd name="connsiteX1" fmla="*/ 8715 w 9190"/>
                  <a:gd name="connsiteY1" fmla="*/ 5341 h 10000"/>
                  <a:gd name="connsiteX2" fmla="*/ 8240 w 9190"/>
                  <a:gd name="connsiteY2" fmla="*/ 5483 h 10000"/>
                  <a:gd name="connsiteX3" fmla="*/ 7707 w 9190"/>
                  <a:gd name="connsiteY3" fmla="*/ 5449 h 10000"/>
                  <a:gd name="connsiteX4" fmla="*/ 7707 w 9190"/>
                  <a:gd name="connsiteY4" fmla="*/ 4766 h 10000"/>
                  <a:gd name="connsiteX5" fmla="*/ 8002 w 9190"/>
                  <a:gd name="connsiteY5" fmla="*/ 4733 h 10000"/>
                  <a:gd name="connsiteX6" fmla="*/ 7827 w 9190"/>
                  <a:gd name="connsiteY6" fmla="*/ 4552 h 10000"/>
                  <a:gd name="connsiteX7" fmla="*/ 7827 w 9190"/>
                  <a:gd name="connsiteY7" fmla="*/ 4266 h 10000"/>
                  <a:gd name="connsiteX8" fmla="*/ 7886 w 9190"/>
                  <a:gd name="connsiteY8" fmla="*/ 4089 h 10000"/>
                  <a:gd name="connsiteX9" fmla="*/ 7294 w 9190"/>
                  <a:gd name="connsiteY9" fmla="*/ 3800 h 10000"/>
                  <a:gd name="connsiteX10" fmla="*/ 6698 w 9190"/>
                  <a:gd name="connsiteY10" fmla="*/ 3478 h 10000"/>
                  <a:gd name="connsiteX11" fmla="*/ 6404 w 9190"/>
                  <a:gd name="connsiteY11" fmla="*/ 3261 h 10000"/>
                  <a:gd name="connsiteX12" fmla="*/ 5988 w 9190"/>
                  <a:gd name="connsiteY12" fmla="*/ 3191 h 10000"/>
                  <a:gd name="connsiteX13" fmla="*/ 5515 w 9190"/>
                  <a:gd name="connsiteY13" fmla="*/ 3227 h 10000"/>
                  <a:gd name="connsiteX14" fmla="*/ 5039 w 9190"/>
                  <a:gd name="connsiteY14" fmla="*/ 3117 h 10000"/>
                  <a:gd name="connsiteX15" fmla="*/ 4447 w 9190"/>
                  <a:gd name="connsiteY15" fmla="*/ 2257 h 10000"/>
                  <a:gd name="connsiteX16" fmla="*/ 4270 w 9190"/>
                  <a:gd name="connsiteY16" fmla="*/ 2042 h 10000"/>
                  <a:gd name="connsiteX17" fmla="*/ 4090 w 9190"/>
                  <a:gd name="connsiteY17" fmla="*/ 1540 h 10000"/>
                  <a:gd name="connsiteX18" fmla="*/ 3854 w 9190"/>
                  <a:gd name="connsiteY18" fmla="*/ 1076 h 10000"/>
                  <a:gd name="connsiteX19" fmla="*/ 3142 w 9190"/>
                  <a:gd name="connsiteY19" fmla="*/ 753 h 10000"/>
                  <a:gd name="connsiteX20" fmla="*/ 2725 w 9190"/>
                  <a:gd name="connsiteY20" fmla="*/ 69 h 10000"/>
                  <a:gd name="connsiteX21" fmla="*/ 2192 w 9190"/>
                  <a:gd name="connsiteY21" fmla="*/ 69 h 10000"/>
                  <a:gd name="connsiteX22" fmla="*/ 1956 w 9190"/>
                  <a:gd name="connsiteY22" fmla="*/ 217 h 10000"/>
                  <a:gd name="connsiteX23" fmla="*/ 1899 w 9190"/>
                  <a:gd name="connsiteY23" fmla="*/ 0 h 10000"/>
                  <a:gd name="connsiteX24" fmla="*/ 1126 w 9190"/>
                  <a:gd name="connsiteY24" fmla="*/ 142 h 10000"/>
                  <a:gd name="connsiteX25" fmla="*/ 1956 w 9190"/>
                  <a:gd name="connsiteY25" fmla="*/ 288 h 10000"/>
                  <a:gd name="connsiteX26" fmla="*/ 1899 w 9190"/>
                  <a:gd name="connsiteY26" fmla="*/ 610 h 10000"/>
                  <a:gd name="connsiteX27" fmla="*/ 2074 w 9190"/>
                  <a:gd name="connsiteY27" fmla="*/ 1040 h 10000"/>
                  <a:gd name="connsiteX28" fmla="*/ 2253 w 9190"/>
                  <a:gd name="connsiteY28" fmla="*/ 1290 h 10000"/>
                  <a:gd name="connsiteX29" fmla="*/ 1956 w 9190"/>
                  <a:gd name="connsiteY29" fmla="*/ 1757 h 10000"/>
                  <a:gd name="connsiteX30" fmla="*/ 1721 w 9190"/>
                  <a:gd name="connsiteY30" fmla="*/ 1757 h 10000"/>
                  <a:gd name="connsiteX31" fmla="*/ 1481 w 9190"/>
                  <a:gd name="connsiteY31" fmla="*/ 2079 h 10000"/>
                  <a:gd name="connsiteX32" fmla="*/ 1899 w 9190"/>
                  <a:gd name="connsiteY32" fmla="*/ 2222 h 10000"/>
                  <a:gd name="connsiteX33" fmla="*/ 1364 w 9190"/>
                  <a:gd name="connsiteY33" fmla="*/ 2187 h 10000"/>
                  <a:gd name="connsiteX34" fmla="*/ 1126 w 9190"/>
                  <a:gd name="connsiteY34" fmla="*/ 2615 h 10000"/>
                  <a:gd name="connsiteX35" fmla="*/ 1067 w 9190"/>
                  <a:gd name="connsiteY35" fmla="*/ 2688 h 10000"/>
                  <a:gd name="connsiteX36" fmla="*/ 830 w 9190"/>
                  <a:gd name="connsiteY36" fmla="*/ 3154 h 10000"/>
                  <a:gd name="connsiteX37" fmla="*/ 1187 w 9190"/>
                  <a:gd name="connsiteY37" fmla="*/ 3261 h 10000"/>
                  <a:gd name="connsiteX38" fmla="*/ 711 w 9190"/>
                  <a:gd name="connsiteY38" fmla="*/ 3620 h 10000"/>
                  <a:gd name="connsiteX39" fmla="*/ 118 w 9190"/>
                  <a:gd name="connsiteY39" fmla="*/ 4015 h 10000"/>
                  <a:gd name="connsiteX40" fmla="*/ 0 w 9190"/>
                  <a:gd name="connsiteY40" fmla="*/ 4230 h 10000"/>
                  <a:gd name="connsiteX41" fmla="*/ 298 w 9190"/>
                  <a:gd name="connsiteY41" fmla="*/ 4694 h 10000"/>
                  <a:gd name="connsiteX42" fmla="*/ 0 w 9190"/>
                  <a:gd name="connsiteY42" fmla="*/ 5128 h 10000"/>
                  <a:gd name="connsiteX43" fmla="*/ 60 w 9190"/>
                  <a:gd name="connsiteY43" fmla="*/ 5591 h 10000"/>
                  <a:gd name="connsiteX44" fmla="*/ 238 w 9190"/>
                  <a:gd name="connsiteY44" fmla="*/ 5737 h 10000"/>
                  <a:gd name="connsiteX45" fmla="*/ 592 w 9190"/>
                  <a:gd name="connsiteY45" fmla="*/ 5700 h 10000"/>
                  <a:gd name="connsiteX46" fmla="*/ 1305 w 9190"/>
                  <a:gd name="connsiteY46" fmla="*/ 5774 h 10000"/>
                  <a:gd name="connsiteX47" fmla="*/ 1899 w 9190"/>
                  <a:gd name="connsiteY47" fmla="*/ 5628 h 10000"/>
                  <a:gd name="connsiteX48" fmla="*/ 2551 w 9190"/>
                  <a:gd name="connsiteY48" fmla="*/ 5628 h 10000"/>
                  <a:gd name="connsiteX49" fmla="*/ 2964 w 9190"/>
                  <a:gd name="connsiteY49" fmla="*/ 5483 h 10000"/>
                  <a:gd name="connsiteX50" fmla="*/ 3082 w 9190"/>
                  <a:gd name="connsiteY50" fmla="*/ 5518 h 10000"/>
                  <a:gd name="connsiteX51" fmla="*/ 2906 w 9190"/>
                  <a:gd name="connsiteY51" fmla="*/ 5591 h 10000"/>
                  <a:gd name="connsiteX52" fmla="*/ 3320 w 9190"/>
                  <a:gd name="connsiteY52" fmla="*/ 5916 h 10000"/>
                  <a:gd name="connsiteX53" fmla="*/ 3617 w 9190"/>
                  <a:gd name="connsiteY53" fmla="*/ 5842 h 10000"/>
                  <a:gd name="connsiteX54" fmla="*/ 4032 w 9190"/>
                  <a:gd name="connsiteY54" fmla="*/ 5984 h 10000"/>
                  <a:gd name="connsiteX55" fmla="*/ 4563 w 9190"/>
                  <a:gd name="connsiteY55" fmla="*/ 5950 h 10000"/>
                  <a:gd name="connsiteX56" fmla="*/ 5454 w 9190"/>
                  <a:gd name="connsiteY56" fmla="*/ 6057 h 10000"/>
                  <a:gd name="connsiteX57" fmla="*/ 5689 w 9190"/>
                  <a:gd name="connsiteY57" fmla="*/ 6131 h 10000"/>
                  <a:gd name="connsiteX58" fmla="*/ 6521 w 9190"/>
                  <a:gd name="connsiteY58" fmla="*/ 5950 h 10000"/>
                  <a:gd name="connsiteX59" fmla="*/ 6640 w 9190"/>
                  <a:gd name="connsiteY59" fmla="*/ 6057 h 10000"/>
                  <a:gd name="connsiteX60" fmla="*/ 6877 w 9190"/>
                  <a:gd name="connsiteY60" fmla="*/ 5916 h 10000"/>
                  <a:gd name="connsiteX61" fmla="*/ 6997 w 9190"/>
                  <a:gd name="connsiteY61" fmla="*/ 6097 h 10000"/>
                  <a:gd name="connsiteX62" fmla="*/ 7827 w 9190"/>
                  <a:gd name="connsiteY62" fmla="*/ 5878 h 10000"/>
                  <a:gd name="connsiteX63" fmla="*/ 7827 w 9190"/>
                  <a:gd name="connsiteY63" fmla="*/ 5661 h 10000"/>
                  <a:gd name="connsiteX64" fmla="*/ 8002 w 9190"/>
                  <a:gd name="connsiteY64" fmla="*/ 5628 h 10000"/>
                  <a:gd name="connsiteX65" fmla="*/ 8182 w 9190"/>
                  <a:gd name="connsiteY65" fmla="*/ 5700 h 10000"/>
                  <a:gd name="connsiteX66" fmla="*/ 8775 w 9190"/>
                  <a:gd name="connsiteY66" fmla="*/ 5557 h 10000"/>
                  <a:gd name="connsiteX67" fmla="*/ 8894 w 9190"/>
                  <a:gd name="connsiteY67" fmla="*/ 5591 h 10000"/>
                  <a:gd name="connsiteX68" fmla="*/ 9129 w 9190"/>
                  <a:gd name="connsiteY68" fmla="*/ 7562 h 10000"/>
                  <a:gd name="connsiteX69" fmla="*/ 9190 w 9190"/>
                  <a:gd name="connsiteY69" fmla="*/ 7778 h 10000"/>
                  <a:gd name="connsiteX70" fmla="*/ 8596 w 9190"/>
                  <a:gd name="connsiteY70" fmla="*/ 8174 h 10000"/>
                  <a:gd name="connsiteX71" fmla="*/ 8480 w 9190"/>
                  <a:gd name="connsiteY71" fmla="*/ 8389 h 10000"/>
                  <a:gd name="connsiteX72" fmla="*/ 8420 w 9190"/>
                  <a:gd name="connsiteY72" fmla="*/ 8565 h 10000"/>
                  <a:gd name="connsiteX73" fmla="*/ 8360 w 9190"/>
                  <a:gd name="connsiteY73" fmla="*/ 8637 h 10000"/>
                  <a:gd name="connsiteX74" fmla="*/ 8240 w 9190"/>
                  <a:gd name="connsiteY74" fmla="*/ 8783 h 10000"/>
                  <a:gd name="connsiteX75" fmla="*/ 8002 w 9190"/>
                  <a:gd name="connsiteY75" fmla="*/ 9141 h 10000"/>
                  <a:gd name="connsiteX76" fmla="*/ 7944 w 9190"/>
                  <a:gd name="connsiteY76" fmla="*/ 9211 h 10000"/>
                  <a:gd name="connsiteX77" fmla="*/ 7412 w 9190"/>
                  <a:gd name="connsiteY77" fmla="*/ 9963 h 10000"/>
                  <a:gd name="connsiteX78" fmla="*/ 6698 w 9190"/>
                  <a:gd name="connsiteY78" fmla="*/ 9754 h 10000"/>
                  <a:gd name="connsiteX79" fmla="*/ 6168 w 9190"/>
                  <a:gd name="connsiteY79" fmla="*/ 9858 h 10000"/>
                  <a:gd name="connsiteX80" fmla="*/ 6404 w 9190"/>
                  <a:gd name="connsiteY80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227 w 10054"/>
                  <a:gd name="connsiteY70" fmla="*/ 8389 h 10000"/>
                  <a:gd name="connsiteX71" fmla="*/ 9162 w 10054"/>
                  <a:gd name="connsiteY71" fmla="*/ 8565 h 10000"/>
                  <a:gd name="connsiteX72" fmla="*/ 9097 w 10054"/>
                  <a:gd name="connsiteY72" fmla="*/ 8637 h 10000"/>
                  <a:gd name="connsiteX73" fmla="*/ 8966 w 10054"/>
                  <a:gd name="connsiteY73" fmla="*/ 8783 h 10000"/>
                  <a:gd name="connsiteX74" fmla="*/ 8707 w 10054"/>
                  <a:gd name="connsiteY74" fmla="*/ 9141 h 10000"/>
                  <a:gd name="connsiteX75" fmla="*/ 8644 w 10054"/>
                  <a:gd name="connsiteY75" fmla="*/ 9211 h 10000"/>
                  <a:gd name="connsiteX76" fmla="*/ 8065 w 10054"/>
                  <a:gd name="connsiteY76" fmla="*/ 9963 h 10000"/>
                  <a:gd name="connsiteX77" fmla="*/ 7288 w 10054"/>
                  <a:gd name="connsiteY77" fmla="*/ 9754 h 10000"/>
                  <a:gd name="connsiteX78" fmla="*/ 6712 w 10054"/>
                  <a:gd name="connsiteY78" fmla="*/ 9858 h 10000"/>
                  <a:gd name="connsiteX79" fmla="*/ 6968 w 10054"/>
                  <a:gd name="connsiteY79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966 w 10054"/>
                  <a:gd name="connsiteY72" fmla="*/ 8783 h 10000"/>
                  <a:gd name="connsiteX73" fmla="*/ 8707 w 10054"/>
                  <a:gd name="connsiteY73" fmla="*/ 9141 h 10000"/>
                  <a:gd name="connsiteX74" fmla="*/ 8644 w 10054"/>
                  <a:gd name="connsiteY74" fmla="*/ 9211 h 10000"/>
                  <a:gd name="connsiteX75" fmla="*/ 8065 w 10054"/>
                  <a:gd name="connsiteY75" fmla="*/ 9963 h 10000"/>
                  <a:gd name="connsiteX76" fmla="*/ 7288 w 10054"/>
                  <a:gd name="connsiteY76" fmla="*/ 9754 h 10000"/>
                  <a:gd name="connsiteX77" fmla="*/ 6712 w 10054"/>
                  <a:gd name="connsiteY77" fmla="*/ 9858 h 10000"/>
                  <a:gd name="connsiteX78" fmla="*/ 6968 w 10054"/>
                  <a:gd name="connsiteY78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644 w 10054"/>
                  <a:gd name="connsiteY73" fmla="*/ 9211 h 10000"/>
                  <a:gd name="connsiteX74" fmla="*/ 8065 w 10054"/>
                  <a:gd name="connsiteY74" fmla="*/ 9963 h 10000"/>
                  <a:gd name="connsiteX75" fmla="*/ 7288 w 10054"/>
                  <a:gd name="connsiteY75" fmla="*/ 9754 h 10000"/>
                  <a:gd name="connsiteX76" fmla="*/ 6712 w 10054"/>
                  <a:gd name="connsiteY76" fmla="*/ 9858 h 10000"/>
                  <a:gd name="connsiteX77" fmla="*/ 6968 w 10054"/>
                  <a:gd name="connsiteY77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8065 w 10054"/>
                  <a:gd name="connsiteY73" fmla="*/ 9963 h 10000"/>
                  <a:gd name="connsiteX74" fmla="*/ 7288 w 10054"/>
                  <a:gd name="connsiteY74" fmla="*/ 9754 h 10000"/>
                  <a:gd name="connsiteX75" fmla="*/ 6712 w 10054"/>
                  <a:gd name="connsiteY75" fmla="*/ 9858 h 10000"/>
                  <a:gd name="connsiteX76" fmla="*/ 6968 w 10054"/>
                  <a:gd name="connsiteY76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7288 w 10054"/>
                  <a:gd name="connsiteY73" fmla="*/ 9754 h 10000"/>
                  <a:gd name="connsiteX74" fmla="*/ 6712 w 10054"/>
                  <a:gd name="connsiteY74" fmla="*/ 9858 h 10000"/>
                  <a:gd name="connsiteX75" fmla="*/ 6968 w 10054"/>
                  <a:gd name="connsiteY75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8707 w 10054"/>
                  <a:gd name="connsiteY72" fmla="*/ 9141 h 10000"/>
                  <a:gd name="connsiteX73" fmla="*/ 6712 w 10054"/>
                  <a:gd name="connsiteY73" fmla="*/ 9858 h 10000"/>
                  <a:gd name="connsiteX74" fmla="*/ 6968 w 10054"/>
                  <a:gd name="connsiteY74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9097 w 10054"/>
                  <a:gd name="connsiteY71" fmla="*/ 8637 h 10000"/>
                  <a:gd name="connsiteX72" fmla="*/ 6712 w 10054"/>
                  <a:gd name="connsiteY72" fmla="*/ 9858 h 10000"/>
                  <a:gd name="connsiteX73" fmla="*/ 6968 w 10054"/>
                  <a:gd name="connsiteY73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354 w 10054"/>
                  <a:gd name="connsiteY69" fmla="*/ 8174 h 10000"/>
                  <a:gd name="connsiteX70" fmla="*/ 9162 w 10054"/>
                  <a:gd name="connsiteY70" fmla="*/ 8565 h 10000"/>
                  <a:gd name="connsiteX71" fmla="*/ 6712 w 10054"/>
                  <a:gd name="connsiteY71" fmla="*/ 9858 h 10000"/>
                  <a:gd name="connsiteX72" fmla="*/ 6968 w 10054"/>
                  <a:gd name="connsiteY72" fmla="*/ 10000 h 10000"/>
                  <a:gd name="connsiteX0" fmla="*/ 10000 w 10054"/>
                  <a:gd name="connsiteY0" fmla="*/ 5341 h 10000"/>
                  <a:gd name="connsiteX1" fmla="*/ 9483 w 10054"/>
                  <a:gd name="connsiteY1" fmla="*/ 5341 h 10000"/>
                  <a:gd name="connsiteX2" fmla="*/ 8966 w 10054"/>
                  <a:gd name="connsiteY2" fmla="*/ 5483 h 10000"/>
                  <a:gd name="connsiteX3" fmla="*/ 8386 w 10054"/>
                  <a:gd name="connsiteY3" fmla="*/ 5449 h 10000"/>
                  <a:gd name="connsiteX4" fmla="*/ 8386 w 10054"/>
                  <a:gd name="connsiteY4" fmla="*/ 4766 h 10000"/>
                  <a:gd name="connsiteX5" fmla="*/ 8707 w 10054"/>
                  <a:gd name="connsiteY5" fmla="*/ 4733 h 10000"/>
                  <a:gd name="connsiteX6" fmla="*/ 8517 w 10054"/>
                  <a:gd name="connsiteY6" fmla="*/ 4552 h 10000"/>
                  <a:gd name="connsiteX7" fmla="*/ 8517 w 10054"/>
                  <a:gd name="connsiteY7" fmla="*/ 4266 h 10000"/>
                  <a:gd name="connsiteX8" fmla="*/ 8581 w 10054"/>
                  <a:gd name="connsiteY8" fmla="*/ 4089 h 10000"/>
                  <a:gd name="connsiteX9" fmla="*/ 7937 w 10054"/>
                  <a:gd name="connsiteY9" fmla="*/ 3800 h 10000"/>
                  <a:gd name="connsiteX10" fmla="*/ 7288 w 10054"/>
                  <a:gd name="connsiteY10" fmla="*/ 3478 h 10000"/>
                  <a:gd name="connsiteX11" fmla="*/ 6968 w 10054"/>
                  <a:gd name="connsiteY11" fmla="*/ 3261 h 10000"/>
                  <a:gd name="connsiteX12" fmla="*/ 6516 w 10054"/>
                  <a:gd name="connsiteY12" fmla="*/ 3191 h 10000"/>
                  <a:gd name="connsiteX13" fmla="*/ 6001 w 10054"/>
                  <a:gd name="connsiteY13" fmla="*/ 3227 h 10000"/>
                  <a:gd name="connsiteX14" fmla="*/ 5483 w 10054"/>
                  <a:gd name="connsiteY14" fmla="*/ 3117 h 10000"/>
                  <a:gd name="connsiteX15" fmla="*/ 4839 w 10054"/>
                  <a:gd name="connsiteY15" fmla="*/ 2257 h 10000"/>
                  <a:gd name="connsiteX16" fmla="*/ 4646 w 10054"/>
                  <a:gd name="connsiteY16" fmla="*/ 2042 h 10000"/>
                  <a:gd name="connsiteX17" fmla="*/ 4450 w 10054"/>
                  <a:gd name="connsiteY17" fmla="*/ 1540 h 10000"/>
                  <a:gd name="connsiteX18" fmla="*/ 4194 w 10054"/>
                  <a:gd name="connsiteY18" fmla="*/ 1076 h 10000"/>
                  <a:gd name="connsiteX19" fmla="*/ 3419 w 10054"/>
                  <a:gd name="connsiteY19" fmla="*/ 753 h 10000"/>
                  <a:gd name="connsiteX20" fmla="*/ 2965 w 10054"/>
                  <a:gd name="connsiteY20" fmla="*/ 69 h 10000"/>
                  <a:gd name="connsiteX21" fmla="*/ 2385 w 10054"/>
                  <a:gd name="connsiteY21" fmla="*/ 69 h 10000"/>
                  <a:gd name="connsiteX22" fmla="*/ 2128 w 10054"/>
                  <a:gd name="connsiteY22" fmla="*/ 217 h 10000"/>
                  <a:gd name="connsiteX23" fmla="*/ 2066 w 10054"/>
                  <a:gd name="connsiteY23" fmla="*/ 0 h 10000"/>
                  <a:gd name="connsiteX24" fmla="*/ 1225 w 10054"/>
                  <a:gd name="connsiteY24" fmla="*/ 142 h 10000"/>
                  <a:gd name="connsiteX25" fmla="*/ 2128 w 10054"/>
                  <a:gd name="connsiteY25" fmla="*/ 288 h 10000"/>
                  <a:gd name="connsiteX26" fmla="*/ 2066 w 10054"/>
                  <a:gd name="connsiteY26" fmla="*/ 610 h 10000"/>
                  <a:gd name="connsiteX27" fmla="*/ 2257 w 10054"/>
                  <a:gd name="connsiteY27" fmla="*/ 1040 h 10000"/>
                  <a:gd name="connsiteX28" fmla="*/ 2452 w 10054"/>
                  <a:gd name="connsiteY28" fmla="*/ 1290 h 10000"/>
                  <a:gd name="connsiteX29" fmla="*/ 2128 w 10054"/>
                  <a:gd name="connsiteY29" fmla="*/ 1757 h 10000"/>
                  <a:gd name="connsiteX30" fmla="*/ 1873 w 10054"/>
                  <a:gd name="connsiteY30" fmla="*/ 1757 h 10000"/>
                  <a:gd name="connsiteX31" fmla="*/ 1612 w 10054"/>
                  <a:gd name="connsiteY31" fmla="*/ 2079 h 10000"/>
                  <a:gd name="connsiteX32" fmla="*/ 2066 w 10054"/>
                  <a:gd name="connsiteY32" fmla="*/ 2222 h 10000"/>
                  <a:gd name="connsiteX33" fmla="*/ 1484 w 10054"/>
                  <a:gd name="connsiteY33" fmla="*/ 2187 h 10000"/>
                  <a:gd name="connsiteX34" fmla="*/ 1225 w 10054"/>
                  <a:gd name="connsiteY34" fmla="*/ 2615 h 10000"/>
                  <a:gd name="connsiteX35" fmla="*/ 1161 w 10054"/>
                  <a:gd name="connsiteY35" fmla="*/ 2688 h 10000"/>
                  <a:gd name="connsiteX36" fmla="*/ 903 w 10054"/>
                  <a:gd name="connsiteY36" fmla="*/ 3154 h 10000"/>
                  <a:gd name="connsiteX37" fmla="*/ 1292 w 10054"/>
                  <a:gd name="connsiteY37" fmla="*/ 3261 h 10000"/>
                  <a:gd name="connsiteX38" fmla="*/ 774 w 10054"/>
                  <a:gd name="connsiteY38" fmla="*/ 3620 h 10000"/>
                  <a:gd name="connsiteX39" fmla="*/ 128 w 10054"/>
                  <a:gd name="connsiteY39" fmla="*/ 4015 h 10000"/>
                  <a:gd name="connsiteX40" fmla="*/ 0 w 10054"/>
                  <a:gd name="connsiteY40" fmla="*/ 4230 h 10000"/>
                  <a:gd name="connsiteX41" fmla="*/ 324 w 10054"/>
                  <a:gd name="connsiteY41" fmla="*/ 4694 h 10000"/>
                  <a:gd name="connsiteX42" fmla="*/ 0 w 10054"/>
                  <a:gd name="connsiteY42" fmla="*/ 5128 h 10000"/>
                  <a:gd name="connsiteX43" fmla="*/ 65 w 10054"/>
                  <a:gd name="connsiteY43" fmla="*/ 5591 h 10000"/>
                  <a:gd name="connsiteX44" fmla="*/ 259 w 10054"/>
                  <a:gd name="connsiteY44" fmla="*/ 5737 h 10000"/>
                  <a:gd name="connsiteX45" fmla="*/ 644 w 10054"/>
                  <a:gd name="connsiteY45" fmla="*/ 5700 h 10000"/>
                  <a:gd name="connsiteX46" fmla="*/ 1420 w 10054"/>
                  <a:gd name="connsiteY46" fmla="*/ 5774 h 10000"/>
                  <a:gd name="connsiteX47" fmla="*/ 2066 w 10054"/>
                  <a:gd name="connsiteY47" fmla="*/ 5628 h 10000"/>
                  <a:gd name="connsiteX48" fmla="*/ 2776 w 10054"/>
                  <a:gd name="connsiteY48" fmla="*/ 5628 h 10000"/>
                  <a:gd name="connsiteX49" fmla="*/ 3225 w 10054"/>
                  <a:gd name="connsiteY49" fmla="*/ 5483 h 10000"/>
                  <a:gd name="connsiteX50" fmla="*/ 3354 w 10054"/>
                  <a:gd name="connsiteY50" fmla="*/ 5518 h 10000"/>
                  <a:gd name="connsiteX51" fmla="*/ 3162 w 10054"/>
                  <a:gd name="connsiteY51" fmla="*/ 5591 h 10000"/>
                  <a:gd name="connsiteX52" fmla="*/ 3613 w 10054"/>
                  <a:gd name="connsiteY52" fmla="*/ 5916 h 10000"/>
                  <a:gd name="connsiteX53" fmla="*/ 3936 w 10054"/>
                  <a:gd name="connsiteY53" fmla="*/ 5842 h 10000"/>
                  <a:gd name="connsiteX54" fmla="*/ 4387 w 10054"/>
                  <a:gd name="connsiteY54" fmla="*/ 5984 h 10000"/>
                  <a:gd name="connsiteX55" fmla="*/ 4965 w 10054"/>
                  <a:gd name="connsiteY55" fmla="*/ 5950 h 10000"/>
                  <a:gd name="connsiteX56" fmla="*/ 5935 w 10054"/>
                  <a:gd name="connsiteY56" fmla="*/ 6057 h 10000"/>
                  <a:gd name="connsiteX57" fmla="*/ 6190 w 10054"/>
                  <a:gd name="connsiteY57" fmla="*/ 6131 h 10000"/>
                  <a:gd name="connsiteX58" fmla="*/ 7096 w 10054"/>
                  <a:gd name="connsiteY58" fmla="*/ 5950 h 10000"/>
                  <a:gd name="connsiteX59" fmla="*/ 7225 w 10054"/>
                  <a:gd name="connsiteY59" fmla="*/ 6057 h 10000"/>
                  <a:gd name="connsiteX60" fmla="*/ 7483 w 10054"/>
                  <a:gd name="connsiteY60" fmla="*/ 5916 h 10000"/>
                  <a:gd name="connsiteX61" fmla="*/ 7614 w 10054"/>
                  <a:gd name="connsiteY61" fmla="*/ 6097 h 10000"/>
                  <a:gd name="connsiteX62" fmla="*/ 8517 w 10054"/>
                  <a:gd name="connsiteY62" fmla="*/ 5878 h 10000"/>
                  <a:gd name="connsiteX63" fmla="*/ 8517 w 10054"/>
                  <a:gd name="connsiteY63" fmla="*/ 5661 h 10000"/>
                  <a:gd name="connsiteX64" fmla="*/ 8707 w 10054"/>
                  <a:gd name="connsiteY64" fmla="*/ 5628 h 10000"/>
                  <a:gd name="connsiteX65" fmla="*/ 8903 w 10054"/>
                  <a:gd name="connsiteY65" fmla="*/ 5700 h 10000"/>
                  <a:gd name="connsiteX66" fmla="*/ 9548 w 10054"/>
                  <a:gd name="connsiteY66" fmla="*/ 5557 h 10000"/>
                  <a:gd name="connsiteX67" fmla="*/ 9678 w 10054"/>
                  <a:gd name="connsiteY67" fmla="*/ 5591 h 10000"/>
                  <a:gd name="connsiteX68" fmla="*/ 10000 w 10054"/>
                  <a:gd name="connsiteY68" fmla="*/ 7778 h 10000"/>
                  <a:gd name="connsiteX69" fmla="*/ 9162 w 10054"/>
                  <a:gd name="connsiteY69" fmla="*/ 8565 h 10000"/>
                  <a:gd name="connsiteX70" fmla="*/ 6712 w 10054"/>
                  <a:gd name="connsiteY70" fmla="*/ 9858 h 10000"/>
                  <a:gd name="connsiteX71" fmla="*/ 6968 w 10054"/>
                  <a:gd name="connsiteY71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9162 w 10000"/>
                  <a:gd name="connsiteY68" fmla="*/ 8565 h 10000"/>
                  <a:gd name="connsiteX69" fmla="*/ 6712 w 10000"/>
                  <a:gd name="connsiteY69" fmla="*/ 9858 h 10000"/>
                  <a:gd name="connsiteX70" fmla="*/ 6968 w 10000"/>
                  <a:gd name="connsiteY70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712 w 10000"/>
                  <a:gd name="connsiteY68" fmla="*/ 9858 h 10000"/>
                  <a:gd name="connsiteX69" fmla="*/ 6968 w 10000"/>
                  <a:gd name="connsiteY69" fmla="*/ 10000 h 10000"/>
                  <a:gd name="connsiteX0" fmla="*/ 10000 w 10000"/>
                  <a:gd name="connsiteY0" fmla="*/ 5341 h 10000"/>
                  <a:gd name="connsiteX1" fmla="*/ 9483 w 10000"/>
                  <a:gd name="connsiteY1" fmla="*/ 5341 h 10000"/>
                  <a:gd name="connsiteX2" fmla="*/ 8966 w 10000"/>
                  <a:gd name="connsiteY2" fmla="*/ 5483 h 10000"/>
                  <a:gd name="connsiteX3" fmla="*/ 8386 w 10000"/>
                  <a:gd name="connsiteY3" fmla="*/ 5449 h 10000"/>
                  <a:gd name="connsiteX4" fmla="*/ 8386 w 10000"/>
                  <a:gd name="connsiteY4" fmla="*/ 4766 h 10000"/>
                  <a:gd name="connsiteX5" fmla="*/ 8707 w 10000"/>
                  <a:gd name="connsiteY5" fmla="*/ 4733 h 10000"/>
                  <a:gd name="connsiteX6" fmla="*/ 8517 w 10000"/>
                  <a:gd name="connsiteY6" fmla="*/ 4552 h 10000"/>
                  <a:gd name="connsiteX7" fmla="*/ 8517 w 10000"/>
                  <a:gd name="connsiteY7" fmla="*/ 4266 h 10000"/>
                  <a:gd name="connsiteX8" fmla="*/ 8581 w 10000"/>
                  <a:gd name="connsiteY8" fmla="*/ 4089 h 10000"/>
                  <a:gd name="connsiteX9" fmla="*/ 7937 w 10000"/>
                  <a:gd name="connsiteY9" fmla="*/ 3800 h 10000"/>
                  <a:gd name="connsiteX10" fmla="*/ 7288 w 10000"/>
                  <a:gd name="connsiteY10" fmla="*/ 3478 h 10000"/>
                  <a:gd name="connsiteX11" fmla="*/ 6968 w 10000"/>
                  <a:gd name="connsiteY11" fmla="*/ 3261 h 10000"/>
                  <a:gd name="connsiteX12" fmla="*/ 6516 w 10000"/>
                  <a:gd name="connsiteY12" fmla="*/ 3191 h 10000"/>
                  <a:gd name="connsiteX13" fmla="*/ 6001 w 10000"/>
                  <a:gd name="connsiteY13" fmla="*/ 3227 h 10000"/>
                  <a:gd name="connsiteX14" fmla="*/ 5483 w 10000"/>
                  <a:gd name="connsiteY14" fmla="*/ 3117 h 10000"/>
                  <a:gd name="connsiteX15" fmla="*/ 4839 w 10000"/>
                  <a:gd name="connsiteY15" fmla="*/ 2257 h 10000"/>
                  <a:gd name="connsiteX16" fmla="*/ 4646 w 10000"/>
                  <a:gd name="connsiteY16" fmla="*/ 2042 h 10000"/>
                  <a:gd name="connsiteX17" fmla="*/ 4450 w 10000"/>
                  <a:gd name="connsiteY17" fmla="*/ 1540 h 10000"/>
                  <a:gd name="connsiteX18" fmla="*/ 4194 w 10000"/>
                  <a:gd name="connsiteY18" fmla="*/ 1076 h 10000"/>
                  <a:gd name="connsiteX19" fmla="*/ 3419 w 10000"/>
                  <a:gd name="connsiteY19" fmla="*/ 753 h 10000"/>
                  <a:gd name="connsiteX20" fmla="*/ 2965 w 10000"/>
                  <a:gd name="connsiteY20" fmla="*/ 69 h 10000"/>
                  <a:gd name="connsiteX21" fmla="*/ 2385 w 10000"/>
                  <a:gd name="connsiteY21" fmla="*/ 69 h 10000"/>
                  <a:gd name="connsiteX22" fmla="*/ 2128 w 10000"/>
                  <a:gd name="connsiteY22" fmla="*/ 217 h 10000"/>
                  <a:gd name="connsiteX23" fmla="*/ 2066 w 10000"/>
                  <a:gd name="connsiteY23" fmla="*/ 0 h 10000"/>
                  <a:gd name="connsiteX24" fmla="*/ 1225 w 10000"/>
                  <a:gd name="connsiteY24" fmla="*/ 142 h 10000"/>
                  <a:gd name="connsiteX25" fmla="*/ 2128 w 10000"/>
                  <a:gd name="connsiteY25" fmla="*/ 288 h 10000"/>
                  <a:gd name="connsiteX26" fmla="*/ 2066 w 10000"/>
                  <a:gd name="connsiteY26" fmla="*/ 610 h 10000"/>
                  <a:gd name="connsiteX27" fmla="*/ 2257 w 10000"/>
                  <a:gd name="connsiteY27" fmla="*/ 1040 h 10000"/>
                  <a:gd name="connsiteX28" fmla="*/ 2452 w 10000"/>
                  <a:gd name="connsiteY28" fmla="*/ 1290 h 10000"/>
                  <a:gd name="connsiteX29" fmla="*/ 2128 w 10000"/>
                  <a:gd name="connsiteY29" fmla="*/ 1757 h 10000"/>
                  <a:gd name="connsiteX30" fmla="*/ 1873 w 10000"/>
                  <a:gd name="connsiteY30" fmla="*/ 1757 h 10000"/>
                  <a:gd name="connsiteX31" fmla="*/ 1612 w 10000"/>
                  <a:gd name="connsiteY31" fmla="*/ 2079 h 10000"/>
                  <a:gd name="connsiteX32" fmla="*/ 2066 w 10000"/>
                  <a:gd name="connsiteY32" fmla="*/ 2222 h 10000"/>
                  <a:gd name="connsiteX33" fmla="*/ 1484 w 10000"/>
                  <a:gd name="connsiteY33" fmla="*/ 2187 h 10000"/>
                  <a:gd name="connsiteX34" fmla="*/ 1225 w 10000"/>
                  <a:gd name="connsiteY34" fmla="*/ 2615 h 10000"/>
                  <a:gd name="connsiteX35" fmla="*/ 1161 w 10000"/>
                  <a:gd name="connsiteY35" fmla="*/ 2688 h 10000"/>
                  <a:gd name="connsiteX36" fmla="*/ 903 w 10000"/>
                  <a:gd name="connsiteY36" fmla="*/ 3154 h 10000"/>
                  <a:gd name="connsiteX37" fmla="*/ 1292 w 10000"/>
                  <a:gd name="connsiteY37" fmla="*/ 3261 h 10000"/>
                  <a:gd name="connsiteX38" fmla="*/ 774 w 10000"/>
                  <a:gd name="connsiteY38" fmla="*/ 3620 h 10000"/>
                  <a:gd name="connsiteX39" fmla="*/ 128 w 10000"/>
                  <a:gd name="connsiteY39" fmla="*/ 4015 h 10000"/>
                  <a:gd name="connsiteX40" fmla="*/ 0 w 10000"/>
                  <a:gd name="connsiteY40" fmla="*/ 4230 h 10000"/>
                  <a:gd name="connsiteX41" fmla="*/ 324 w 10000"/>
                  <a:gd name="connsiteY41" fmla="*/ 4694 h 10000"/>
                  <a:gd name="connsiteX42" fmla="*/ 0 w 10000"/>
                  <a:gd name="connsiteY42" fmla="*/ 5128 h 10000"/>
                  <a:gd name="connsiteX43" fmla="*/ 65 w 10000"/>
                  <a:gd name="connsiteY43" fmla="*/ 5591 h 10000"/>
                  <a:gd name="connsiteX44" fmla="*/ 259 w 10000"/>
                  <a:gd name="connsiteY44" fmla="*/ 5737 h 10000"/>
                  <a:gd name="connsiteX45" fmla="*/ 644 w 10000"/>
                  <a:gd name="connsiteY45" fmla="*/ 5700 h 10000"/>
                  <a:gd name="connsiteX46" fmla="*/ 1420 w 10000"/>
                  <a:gd name="connsiteY46" fmla="*/ 5774 h 10000"/>
                  <a:gd name="connsiteX47" fmla="*/ 2066 w 10000"/>
                  <a:gd name="connsiteY47" fmla="*/ 5628 h 10000"/>
                  <a:gd name="connsiteX48" fmla="*/ 2776 w 10000"/>
                  <a:gd name="connsiteY48" fmla="*/ 5628 h 10000"/>
                  <a:gd name="connsiteX49" fmla="*/ 3225 w 10000"/>
                  <a:gd name="connsiteY49" fmla="*/ 5483 h 10000"/>
                  <a:gd name="connsiteX50" fmla="*/ 3354 w 10000"/>
                  <a:gd name="connsiteY50" fmla="*/ 5518 h 10000"/>
                  <a:gd name="connsiteX51" fmla="*/ 3162 w 10000"/>
                  <a:gd name="connsiteY51" fmla="*/ 5591 h 10000"/>
                  <a:gd name="connsiteX52" fmla="*/ 3613 w 10000"/>
                  <a:gd name="connsiteY52" fmla="*/ 5916 h 10000"/>
                  <a:gd name="connsiteX53" fmla="*/ 3936 w 10000"/>
                  <a:gd name="connsiteY53" fmla="*/ 5842 h 10000"/>
                  <a:gd name="connsiteX54" fmla="*/ 4387 w 10000"/>
                  <a:gd name="connsiteY54" fmla="*/ 5984 h 10000"/>
                  <a:gd name="connsiteX55" fmla="*/ 4965 w 10000"/>
                  <a:gd name="connsiteY55" fmla="*/ 5950 h 10000"/>
                  <a:gd name="connsiteX56" fmla="*/ 5935 w 10000"/>
                  <a:gd name="connsiteY56" fmla="*/ 6057 h 10000"/>
                  <a:gd name="connsiteX57" fmla="*/ 6190 w 10000"/>
                  <a:gd name="connsiteY57" fmla="*/ 6131 h 10000"/>
                  <a:gd name="connsiteX58" fmla="*/ 7096 w 10000"/>
                  <a:gd name="connsiteY58" fmla="*/ 5950 h 10000"/>
                  <a:gd name="connsiteX59" fmla="*/ 7225 w 10000"/>
                  <a:gd name="connsiteY59" fmla="*/ 6057 h 10000"/>
                  <a:gd name="connsiteX60" fmla="*/ 7483 w 10000"/>
                  <a:gd name="connsiteY60" fmla="*/ 5916 h 10000"/>
                  <a:gd name="connsiteX61" fmla="*/ 7614 w 10000"/>
                  <a:gd name="connsiteY61" fmla="*/ 6097 h 10000"/>
                  <a:gd name="connsiteX62" fmla="*/ 8517 w 10000"/>
                  <a:gd name="connsiteY62" fmla="*/ 5878 h 10000"/>
                  <a:gd name="connsiteX63" fmla="*/ 8517 w 10000"/>
                  <a:gd name="connsiteY63" fmla="*/ 5661 h 10000"/>
                  <a:gd name="connsiteX64" fmla="*/ 8707 w 10000"/>
                  <a:gd name="connsiteY64" fmla="*/ 5628 h 10000"/>
                  <a:gd name="connsiteX65" fmla="*/ 8903 w 10000"/>
                  <a:gd name="connsiteY65" fmla="*/ 5700 h 10000"/>
                  <a:gd name="connsiteX66" fmla="*/ 9548 w 10000"/>
                  <a:gd name="connsiteY66" fmla="*/ 5557 h 10000"/>
                  <a:gd name="connsiteX67" fmla="*/ 9678 w 10000"/>
                  <a:gd name="connsiteY67" fmla="*/ 5591 h 10000"/>
                  <a:gd name="connsiteX68" fmla="*/ 6968 w 10000"/>
                  <a:gd name="connsiteY68" fmla="*/ 10000 h 10000"/>
                  <a:gd name="connsiteX0" fmla="*/ 10000 w 10000"/>
                  <a:gd name="connsiteY0" fmla="*/ 5341 h 6131"/>
                  <a:gd name="connsiteX1" fmla="*/ 9483 w 10000"/>
                  <a:gd name="connsiteY1" fmla="*/ 5341 h 6131"/>
                  <a:gd name="connsiteX2" fmla="*/ 8966 w 10000"/>
                  <a:gd name="connsiteY2" fmla="*/ 5483 h 6131"/>
                  <a:gd name="connsiteX3" fmla="*/ 8386 w 10000"/>
                  <a:gd name="connsiteY3" fmla="*/ 5449 h 6131"/>
                  <a:gd name="connsiteX4" fmla="*/ 8386 w 10000"/>
                  <a:gd name="connsiteY4" fmla="*/ 4766 h 6131"/>
                  <a:gd name="connsiteX5" fmla="*/ 8707 w 10000"/>
                  <a:gd name="connsiteY5" fmla="*/ 4733 h 6131"/>
                  <a:gd name="connsiteX6" fmla="*/ 8517 w 10000"/>
                  <a:gd name="connsiteY6" fmla="*/ 4552 h 6131"/>
                  <a:gd name="connsiteX7" fmla="*/ 8517 w 10000"/>
                  <a:gd name="connsiteY7" fmla="*/ 4266 h 6131"/>
                  <a:gd name="connsiteX8" fmla="*/ 8581 w 10000"/>
                  <a:gd name="connsiteY8" fmla="*/ 4089 h 6131"/>
                  <a:gd name="connsiteX9" fmla="*/ 7937 w 10000"/>
                  <a:gd name="connsiteY9" fmla="*/ 3800 h 6131"/>
                  <a:gd name="connsiteX10" fmla="*/ 7288 w 10000"/>
                  <a:gd name="connsiteY10" fmla="*/ 3478 h 6131"/>
                  <a:gd name="connsiteX11" fmla="*/ 6968 w 10000"/>
                  <a:gd name="connsiteY11" fmla="*/ 3261 h 6131"/>
                  <a:gd name="connsiteX12" fmla="*/ 6516 w 10000"/>
                  <a:gd name="connsiteY12" fmla="*/ 3191 h 6131"/>
                  <a:gd name="connsiteX13" fmla="*/ 6001 w 10000"/>
                  <a:gd name="connsiteY13" fmla="*/ 3227 h 6131"/>
                  <a:gd name="connsiteX14" fmla="*/ 5483 w 10000"/>
                  <a:gd name="connsiteY14" fmla="*/ 3117 h 6131"/>
                  <a:gd name="connsiteX15" fmla="*/ 4839 w 10000"/>
                  <a:gd name="connsiteY15" fmla="*/ 2257 h 6131"/>
                  <a:gd name="connsiteX16" fmla="*/ 4646 w 10000"/>
                  <a:gd name="connsiteY16" fmla="*/ 2042 h 6131"/>
                  <a:gd name="connsiteX17" fmla="*/ 4450 w 10000"/>
                  <a:gd name="connsiteY17" fmla="*/ 1540 h 6131"/>
                  <a:gd name="connsiteX18" fmla="*/ 4194 w 10000"/>
                  <a:gd name="connsiteY18" fmla="*/ 1076 h 6131"/>
                  <a:gd name="connsiteX19" fmla="*/ 3419 w 10000"/>
                  <a:gd name="connsiteY19" fmla="*/ 753 h 6131"/>
                  <a:gd name="connsiteX20" fmla="*/ 2965 w 10000"/>
                  <a:gd name="connsiteY20" fmla="*/ 69 h 6131"/>
                  <a:gd name="connsiteX21" fmla="*/ 2385 w 10000"/>
                  <a:gd name="connsiteY21" fmla="*/ 69 h 6131"/>
                  <a:gd name="connsiteX22" fmla="*/ 2128 w 10000"/>
                  <a:gd name="connsiteY22" fmla="*/ 217 h 6131"/>
                  <a:gd name="connsiteX23" fmla="*/ 2066 w 10000"/>
                  <a:gd name="connsiteY23" fmla="*/ 0 h 6131"/>
                  <a:gd name="connsiteX24" fmla="*/ 1225 w 10000"/>
                  <a:gd name="connsiteY24" fmla="*/ 142 h 6131"/>
                  <a:gd name="connsiteX25" fmla="*/ 2128 w 10000"/>
                  <a:gd name="connsiteY25" fmla="*/ 288 h 6131"/>
                  <a:gd name="connsiteX26" fmla="*/ 2066 w 10000"/>
                  <a:gd name="connsiteY26" fmla="*/ 610 h 6131"/>
                  <a:gd name="connsiteX27" fmla="*/ 2257 w 10000"/>
                  <a:gd name="connsiteY27" fmla="*/ 1040 h 6131"/>
                  <a:gd name="connsiteX28" fmla="*/ 2452 w 10000"/>
                  <a:gd name="connsiteY28" fmla="*/ 1290 h 6131"/>
                  <a:gd name="connsiteX29" fmla="*/ 2128 w 10000"/>
                  <a:gd name="connsiteY29" fmla="*/ 1757 h 6131"/>
                  <a:gd name="connsiteX30" fmla="*/ 1873 w 10000"/>
                  <a:gd name="connsiteY30" fmla="*/ 1757 h 6131"/>
                  <a:gd name="connsiteX31" fmla="*/ 1612 w 10000"/>
                  <a:gd name="connsiteY31" fmla="*/ 2079 h 6131"/>
                  <a:gd name="connsiteX32" fmla="*/ 2066 w 10000"/>
                  <a:gd name="connsiteY32" fmla="*/ 2222 h 6131"/>
                  <a:gd name="connsiteX33" fmla="*/ 1484 w 10000"/>
                  <a:gd name="connsiteY33" fmla="*/ 2187 h 6131"/>
                  <a:gd name="connsiteX34" fmla="*/ 1225 w 10000"/>
                  <a:gd name="connsiteY34" fmla="*/ 2615 h 6131"/>
                  <a:gd name="connsiteX35" fmla="*/ 1161 w 10000"/>
                  <a:gd name="connsiteY35" fmla="*/ 2688 h 6131"/>
                  <a:gd name="connsiteX36" fmla="*/ 903 w 10000"/>
                  <a:gd name="connsiteY36" fmla="*/ 3154 h 6131"/>
                  <a:gd name="connsiteX37" fmla="*/ 1292 w 10000"/>
                  <a:gd name="connsiteY37" fmla="*/ 3261 h 6131"/>
                  <a:gd name="connsiteX38" fmla="*/ 774 w 10000"/>
                  <a:gd name="connsiteY38" fmla="*/ 3620 h 6131"/>
                  <a:gd name="connsiteX39" fmla="*/ 128 w 10000"/>
                  <a:gd name="connsiteY39" fmla="*/ 4015 h 6131"/>
                  <a:gd name="connsiteX40" fmla="*/ 0 w 10000"/>
                  <a:gd name="connsiteY40" fmla="*/ 4230 h 6131"/>
                  <a:gd name="connsiteX41" fmla="*/ 324 w 10000"/>
                  <a:gd name="connsiteY41" fmla="*/ 4694 h 6131"/>
                  <a:gd name="connsiteX42" fmla="*/ 0 w 10000"/>
                  <a:gd name="connsiteY42" fmla="*/ 5128 h 6131"/>
                  <a:gd name="connsiteX43" fmla="*/ 65 w 10000"/>
                  <a:gd name="connsiteY43" fmla="*/ 5591 h 6131"/>
                  <a:gd name="connsiteX44" fmla="*/ 259 w 10000"/>
                  <a:gd name="connsiteY44" fmla="*/ 5737 h 6131"/>
                  <a:gd name="connsiteX45" fmla="*/ 644 w 10000"/>
                  <a:gd name="connsiteY45" fmla="*/ 5700 h 6131"/>
                  <a:gd name="connsiteX46" fmla="*/ 1420 w 10000"/>
                  <a:gd name="connsiteY46" fmla="*/ 5774 h 6131"/>
                  <a:gd name="connsiteX47" fmla="*/ 2066 w 10000"/>
                  <a:gd name="connsiteY47" fmla="*/ 5628 h 6131"/>
                  <a:gd name="connsiteX48" fmla="*/ 2776 w 10000"/>
                  <a:gd name="connsiteY48" fmla="*/ 5628 h 6131"/>
                  <a:gd name="connsiteX49" fmla="*/ 3225 w 10000"/>
                  <a:gd name="connsiteY49" fmla="*/ 5483 h 6131"/>
                  <a:gd name="connsiteX50" fmla="*/ 3354 w 10000"/>
                  <a:gd name="connsiteY50" fmla="*/ 5518 h 6131"/>
                  <a:gd name="connsiteX51" fmla="*/ 3162 w 10000"/>
                  <a:gd name="connsiteY51" fmla="*/ 5591 h 6131"/>
                  <a:gd name="connsiteX52" fmla="*/ 3613 w 10000"/>
                  <a:gd name="connsiteY52" fmla="*/ 5916 h 6131"/>
                  <a:gd name="connsiteX53" fmla="*/ 3936 w 10000"/>
                  <a:gd name="connsiteY53" fmla="*/ 5842 h 6131"/>
                  <a:gd name="connsiteX54" fmla="*/ 4387 w 10000"/>
                  <a:gd name="connsiteY54" fmla="*/ 5984 h 6131"/>
                  <a:gd name="connsiteX55" fmla="*/ 4965 w 10000"/>
                  <a:gd name="connsiteY55" fmla="*/ 5950 h 6131"/>
                  <a:gd name="connsiteX56" fmla="*/ 5935 w 10000"/>
                  <a:gd name="connsiteY56" fmla="*/ 6057 h 6131"/>
                  <a:gd name="connsiteX57" fmla="*/ 6190 w 10000"/>
                  <a:gd name="connsiteY57" fmla="*/ 6131 h 6131"/>
                  <a:gd name="connsiteX58" fmla="*/ 7096 w 10000"/>
                  <a:gd name="connsiteY58" fmla="*/ 5950 h 6131"/>
                  <a:gd name="connsiteX59" fmla="*/ 7225 w 10000"/>
                  <a:gd name="connsiteY59" fmla="*/ 6057 h 6131"/>
                  <a:gd name="connsiteX60" fmla="*/ 7483 w 10000"/>
                  <a:gd name="connsiteY60" fmla="*/ 5916 h 6131"/>
                  <a:gd name="connsiteX61" fmla="*/ 7614 w 10000"/>
                  <a:gd name="connsiteY61" fmla="*/ 6097 h 6131"/>
                  <a:gd name="connsiteX62" fmla="*/ 8517 w 10000"/>
                  <a:gd name="connsiteY62" fmla="*/ 5878 h 6131"/>
                  <a:gd name="connsiteX63" fmla="*/ 8517 w 10000"/>
                  <a:gd name="connsiteY63" fmla="*/ 5661 h 6131"/>
                  <a:gd name="connsiteX64" fmla="*/ 8707 w 10000"/>
                  <a:gd name="connsiteY64" fmla="*/ 5628 h 6131"/>
                  <a:gd name="connsiteX65" fmla="*/ 8903 w 10000"/>
                  <a:gd name="connsiteY65" fmla="*/ 5700 h 6131"/>
                  <a:gd name="connsiteX66" fmla="*/ 9548 w 10000"/>
                  <a:gd name="connsiteY66" fmla="*/ 5557 h 6131"/>
                  <a:gd name="connsiteX67" fmla="*/ 9678 w 10000"/>
                  <a:gd name="connsiteY67" fmla="*/ 5591 h 61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000" h="6131">
                    <a:moveTo>
                      <a:pt x="10000" y="5341"/>
                    </a:moveTo>
                    <a:lnTo>
                      <a:pt x="9483" y="5341"/>
                    </a:lnTo>
                    <a:lnTo>
                      <a:pt x="8966" y="5483"/>
                    </a:lnTo>
                    <a:lnTo>
                      <a:pt x="8386" y="5449"/>
                    </a:lnTo>
                    <a:lnTo>
                      <a:pt x="8386" y="4766"/>
                    </a:lnTo>
                    <a:lnTo>
                      <a:pt x="8707" y="4733"/>
                    </a:lnTo>
                    <a:cubicBezTo>
                      <a:pt x="8643" y="4672"/>
                      <a:pt x="8581" y="4610"/>
                      <a:pt x="8517" y="4552"/>
                    </a:cubicBezTo>
                    <a:lnTo>
                      <a:pt x="8517" y="4266"/>
                    </a:lnTo>
                    <a:cubicBezTo>
                      <a:pt x="8538" y="4208"/>
                      <a:pt x="8560" y="4143"/>
                      <a:pt x="8581" y="4089"/>
                    </a:cubicBezTo>
                    <a:lnTo>
                      <a:pt x="7937" y="3800"/>
                    </a:lnTo>
                    <a:lnTo>
                      <a:pt x="7288" y="3478"/>
                    </a:lnTo>
                    <a:lnTo>
                      <a:pt x="6968" y="3261"/>
                    </a:lnTo>
                    <a:lnTo>
                      <a:pt x="6516" y="3191"/>
                    </a:lnTo>
                    <a:lnTo>
                      <a:pt x="6001" y="3227"/>
                    </a:lnTo>
                    <a:lnTo>
                      <a:pt x="5483" y="3117"/>
                    </a:lnTo>
                    <a:lnTo>
                      <a:pt x="4839" y="2257"/>
                    </a:lnTo>
                    <a:cubicBezTo>
                      <a:pt x="4774" y="2187"/>
                      <a:pt x="4711" y="2115"/>
                      <a:pt x="4646" y="2042"/>
                    </a:cubicBezTo>
                    <a:cubicBezTo>
                      <a:pt x="4578" y="1875"/>
                      <a:pt x="4516" y="1708"/>
                      <a:pt x="4450" y="1540"/>
                    </a:cubicBezTo>
                    <a:cubicBezTo>
                      <a:pt x="4366" y="1386"/>
                      <a:pt x="4282" y="1230"/>
                      <a:pt x="4194" y="1076"/>
                    </a:cubicBezTo>
                    <a:lnTo>
                      <a:pt x="3419" y="753"/>
                    </a:lnTo>
                    <a:lnTo>
                      <a:pt x="2965" y="69"/>
                    </a:lnTo>
                    <a:lnTo>
                      <a:pt x="2385" y="69"/>
                    </a:lnTo>
                    <a:lnTo>
                      <a:pt x="2128" y="217"/>
                    </a:lnTo>
                    <a:cubicBezTo>
                      <a:pt x="2108" y="143"/>
                      <a:pt x="2086" y="69"/>
                      <a:pt x="2066" y="0"/>
                    </a:cubicBezTo>
                    <a:lnTo>
                      <a:pt x="1225" y="142"/>
                    </a:lnTo>
                    <a:lnTo>
                      <a:pt x="2128" y="288"/>
                    </a:lnTo>
                    <a:cubicBezTo>
                      <a:pt x="2108" y="395"/>
                      <a:pt x="2086" y="501"/>
                      <a:pt x="2066" y="610"/>
                    </a:cubicBezTo>
                    <a:cubicBezTo>
                      <a:pt x="2128" y="753"/>
                      <a:pt x="2195" y="894"/>
                      <a:pt x="2257" y="1040"/>
                    </a:cubicBezTo>
                    <a:cubicBezTo>
                      <a:pt x="2321" y="1124"/>
                      <a:pt x="2387" y="1207"/>
                      <a:pt x="2452" y="1290"/>
                    </a:cubicBezTo>
                    <a:lnTo>
                      <a:pt x="2128" y="1757"/>
                    </a:lnTo>
                    <a:lnTo>
                      <a:pt x="1873" y="1757"/>
                    </a:lnTo>
                    <a:cubicBezTo>
                      <a:pt x="1783" y="1862"/>
                      <a:pt x="1699" y="1974"/>
                      <a:pt x="1612" y="2079"/>
                    </a:cubicBezTo>
                    <a:lnTo>
                      <a:pt x="2066" y="2222"/>
                    </a:lnTo>
                    <a:lnTo>
                      <a:pt x="1484" y="2187"/>
                    </a:lnTo>
                    <a:cubicBezTo>
                      <a:pt x="1398" y="2330"/>
                      <a:pt x="1311" y="2472"/>
                      <a:pt x="1225" y="2615"/>
                    </a:cubicBezTo>
                    <a:cubicBezTo>
                      <a:pt x="1202" y="2639"/>
                      <a:pt x="1183" y="2665"/>
                      <a:pt x="1161" y="2688"/>
                    </a:cubicBezTo>
                    <a:cubicBezTo>
                      <a:pt x="1074" y="2840"/>
                      <a:pt x="988" y="3001"/>
                      <a:pt x="903" y="3154"/>
                    </a:cubicBezTo>
                    <a:lnTo>
                      <a:pt x="1292" y="3261"/>
                    </a:lnTo>
                    <a:lnTo>
                      <a:pt x="774" y="3620"/>
                    </a:lnTo>
                    <a:lnTo>
                      <a:pt x="128" y="4015"/>
                    </a:lnTo>
                    <a:cubicBezTo>
                      <a:pt x="85" y="4086"/>
                      <a:pt x="44" y="4158"/>
                      <a:pt x="0" y="4230"/>
                    </a:cubicBezTo>
                    <a:lnTo>
                      <a:pt x="324" y="4694"/>
                    </a:lnTo>
                    <a:lnTo>
                      <a:pt x="0" y="5128"/>
                    </a:lnTo>
                    <a:cubicBezTo>
                      <a:pt x="22" y="5284"/>
                      <a:pt x="44" y="5436"/>
                      <a:pt x="65" y="5591"/>
                    </a:cubicBezTo>
                    <a:cubicBezTo>
                      <a:pt x="129" y="5640"/>
                      <a:pt x="195" y="5687"/>
                      <a:pt x="259" y="5737"/>
                    </a:cubicBezTo>
                    <a:lnTo>
                      <a:pt x="644" y="5700"/>
                    </a:lnTo>
                    <a:lnTo>
                      <a:pt x="1420" y="5774"/>
                    </a:lnTo>
                    <a:lnTo>
                      <a:pt x="2066" y="5628"/>
                    </a:lnTo>
                    <a:lnTo>
                      <a:pt x="2776" y="5628"/>
                    </a:lnTo>
                    <a:lnTo>
                      <a:pt x="3225" y="5483"/>
                    </a:lnTo>
                    <a:cubicBezTo>
                      <a:pt x="3268" y="5496"/>
                      <a:pt x="3311" y="5508"/>
                      <a:pt x="3354" y="5518"/>
                    </a:cubicBezTo>
                    <a:cubicBezTo>
                      <a:pt x="3291" y="5546"/>
                      <a:pt x="3225" y="5567"/>
                      <a:pt x="3162" y="5591"/>
                    </a:cubicBezTo>
                    <a:lnTo>
                      <a:pt x="3613" y="5916"/>
                    </a:lnTo>
                    <a:lnTo>
                      <a:pt x="3936" y="5842"/>
                    </a:lnTo>
                    <a:lnTo>
                      <a:pt x="4387" y="5984"/>
                    </a:lnTo>
                    <a:lnTo>
                      <a:pt x="4965" y="5950"/>
                    </a:lnTo>
                    <a:lnTo>
                      <a:pt x="5935" y="6057"/>
                    </a:lnTo>
                    <a:lnTo>
                      <a:pt x="6190" y="6131"/>
                    </a:lnTo>
                    <a:lnTo>
                      <a:pt x="7096" y="5950"/>
                    </a:lnTo>
                    <a:lnTo>
                      <a:pt x="7225" y="6057"/>
                    </a:lnTo>
                    <a:lnTo>
                      <a:pt x="7483" y="5916"/>
                    </a:lnTo>
                    <a:cubicBezTo>
                      <a:pt x="7527" y="5973"/>
                      <a:pt x="7571" y="6034"/>
                      <a:pt x="7614" y="6097"/>
                    </a:cubicBezTo>
                    <a:lnTo>
                      <a:pt x="8517" y="5878"/>
                    </a:lnTo>
                    <a:lnTo>
                      <a:pt x="8517" y="5661"/>
                    </a:lnTo>
                    <a:lnTo>
                      <a:pt x="8707" y="5628"/>
                    </a:lnTo>
                    <a:cubicBezTo>
                      <a:pt x="8774" y="5650"/>
                      <a:pt x="8838" y="5678"/>
                      <a:pt x="8903" y="5700"/>
                    </a:cubicBezTo>
                    <a:lnTo>
                      <a:pt x="9548" y="5557"/>
                    </a:lnTo>
                    <a:cubicBezTo>
                      <a:pt x="9592" y="5568"/>
                      <a:pt x="9634" y="5580"/>
                      <a:pt x="9678" y="5591"/>
                    </a:cubicBezTo>
                  </a:path>
                </a:pathLst>
              </a:custGeom>
              <a:gradFill flip="none" rotWithShape="1">
                <a:gsLst>
                  <a:gs pos="100000">
                    <a:srgbClr val="EE8800"/>
                  </a:gs>
                  <a:gs pos="0">
                    <a:srgbClr val="00B05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6" name="Freeform 46"/>
              <p:cNvSpPr>
                <a:spLocks/>
              </p:cNvSpPr>
              <p:nvPr/>
            </p:nvSpPr>
            <p:spPr bwMode="auto">
              <a:xfrm rot="2019861">
                <a:off x="3793" y="3922"/>
                <a:ext cx="1028" cy="935"/>
              </a:xfrm>
              <a:custGeom>
                <a:avLst/>
                <a:gdLst>
                  <a:gd name="T0" fmla="*/ 313 w 346"/>
                  <a:gd name="T1" fmla="*/ 150 h 190"/>
                  <a:gd name="T2" fmla="*/ 328 w 346"/>
                  <a:gd name="T3" fmla="*/ 130 h 190"/>
                  <a:gd name="T4" fmla="*/ 333 w 346"/>
                  <a:gd name="T5" fmla="*/ 142 h 190"/>
                  <a:gd name="T6" fmla="*/ 341 w 346"/>
                  <a:gd name="T7" fmla="*/ 127 h 190"/>
                  <a:gd name="T8" fmla="*/ 340 w 346"/>
                  <a:gd name="T9" fmla="*/ 103 h 190"/>
                  <a:gd name="T10" fmla="*/ 329 w 346"/>
                  <a:gd name="T11" fmla="*/ 90 h 190"/>
                  <a:gd name="T12" fmla="*/ 313 w 346"/>
                  <a:gd name="T13" fmla="*/ 110 h 190"/>
                  <a:gd name="T14" fmla="*/ 295 w 346"/>
                  <a:gd name="T15" fmla="*/ 121 h 190"/>
                  <a:gd name="T16" fmla="*/ 284 w 346"/>
                  <a:gd name="T17" fmla="*/ 131 h 190"/>
                  <a:gd name="T18" fmla="*/ 259 w 346"/>
                  <a:gd name="T19" fmla="*/ 135 h 190"/>
                  <a:gd name="T20" fmla="*/ 248 w 346"/>
                  <a:gd name="T21" fmla="*/ 123 h 190"/>
                  <a:gd name="T22" fmla="*/ 222 w 346"/>
                  <a:gd name="T23" fmla="*/ 130 h 190"/>
                  <a:gd name="T24" fmla="*/ 214 w 346"/>
                  <a:gd name="T25" fmla="*/ 129 h 190"/>
                  <a:gd name="T26" fmla="*/ 201 w 346"/>
                  <a:gd name="T27" fmla="*/ 135 h 190"/>
                  <a:gd name="T28" fmla="*/ 200 w 346"/>
                  <a:gd name="T29" fmla="*/ 130 h 190"/>
                  <a:gd name="T30" fmla="*/ 192 w 346"/>
                  <a:gd name="T31" fmla="*/ 117 h 190"/>
                  <a:gd name="T32" fmla="*/ 184 w 346"/>
                  <a:gd name="T33" fmla="*/ 108 h 190"/>
                  <a:gd name="T34" fmla="*/ 178 w 346"/>
                  <a:gd name="T35" fmla="*/ 99 h 190"/>
                  <a:gd name="T36" fmla="*/ 186 w 346"/>
                  <a:gd name="T37" fmla="*/ 100 h 190"/>
                  <a:gd name="T38" fmla="*/ 193 w 346"/>
                  <a:gd name="T39" fmla="*/ 85 h 190"/>
                  <a:gd name="T40" fmla="*/ 179 w 346"/>
                  <a:gd name="T41" fmla="*/ 72 h 190"/>
                  <a:gd name="T42" fmla="*/ 164 w 346"/>
                  <a:gd name="T43" fmla="*/ 59 h 190"/>
                  <a:gd name="T44" fmla="*/ 153 w 346"/>
                  <a:gd name="T45" fmla="*/ 69 h 190"/>
                  <a:gd name="T46" fmla="*/ 165 w 346"/>
                  <a:gd name="T47" fmla="*/ 76 h 190"/>
                  <a:gd name="T48" fmla="*/ 175 w 346"/>
                  <a:gd name="T49" fmla="*/ 87 h 190"/>
                  <a:gd name="T50" fmla="*/ 163 w 346"/>
                  <a:gd name="T51" fmla="*/ 82 h 190"/>
                  <a:gd name="T52" fmla="*/ 153 w 346"/>
                  <a:gd name="T53" fmla="*/ 82 h 190"/>
                  <a:gd name="T54" fmla="*/ 149 w 346"/>
                  <a:gd name="T55" fmla="*/ 68 h 190"/>
                  <a:gd name="T56" fmla="*/ 154 w 346"/>
                  <a:gd name="T57" fmla="*/ 58 h 190"/>
                  <a:gd name="T58" fmla="*/ 155 w 346"/>
                  <a:gd name="T59" fmla="*/ 57 h 190"/>
                  <a:gd name="T60" fmla="*/ 149 w 346"/>
                  <a:gd name="T61" fmla="*/ 43 h 190"/>
                  <a:gd name="T62" fmla="*/ 147 w 346"/>
                  <a:gd name="T63" fmla="*/ 29 h 190"/>
                  <a:gd name="T64" fmla="*/ 143 w 346"/>
                  <a:gd name="T65" fmla="*/ 11 h 190"/>
                  <a:gd name="T66" fmla="*/ 128 w 346"/>
                  <a:gd name="T67" fmla="*/ 0 h 190"/>
                  <a:gd name="T68" fmla="*/ 118 w 346"/>
                  <a:gd name="T69" fmla="*/ 13 h 190"/>
                  <a:gd name="T70" fmla="*/ 122 w 346"/>
                  <a:gd name="T71" fmla="*/ 25 h 190"/>
                  <a:gd name="T72" fmla="*/ 108 w 346"/>
                  <a:gd name="T73" fmla="*/ 48 h 190"/>
                  <a:gd name="T74" fmla="*/ 110 w 346"/>
                  <a:gd name="T75" fmla="*/ 53 h 190"/>
                  <a:gd name="T76" fmla="*/ 117 w 346"/>
                  <a:gd name="T77" fmla="*/ 53 h 190"/>
                  <a:gd name="T78" fmla="*/ 96 w 346"/>
                  <a:gd name="T79" fmla="*/ 59 h 190"/>
                  <a:gd name="T80" fmla="*/ 96 w 346"/>
                  <a:gd name="T81" fmla="*/ 68 h 190"/>
                  <a:gd name="T82" fmla="*/ 82 w 346"/>
                  <a:gd name="T83" fmla="*/ 75 h 190"/>
                  <a:gd name="T84" fmla="*/ 65 w 346"/>
                  <a:gd name="T85" fmla="*/ 67 h 190"/>
                  <a:gd name="T86" fmla="*/ 43 w 346"/>
                  <a:gd name="T87" fmla="*/ 71 h 190"/>
                  <a:gd name="T88" fmla="*/ 23 w 346"/>
                  <a:gd name="T89" fmla="*/ 70 h 190"/>
                  <a:gd name="T90" fmla="*/ 0 w 346"/>
                  <a:gd name="T91" fmla="*/ 74 h 190"/>
                  <a:gd name="T92" fmla="*/ 6 w 346"/>
                  <a:gd name="T93" fmla="*/ 99 h 190"/>
                  <a:gd name="T94" fmla="*/ 22 w 346"/>
                  <a:gd name="T95" fmla="*/ 122 h 190"/>
                  <a:gd name="T96" fmla="*/ 36 w 346"/>
                  <a:gd name="T97" fmla="*/ 128 h 190"/>
                  <a:gd name="T98" fmla="*/ 34 w 346"/>
                  <a:gd name="T99" fmla="*/ 111 h 190"/>
                  <a:gd name="T100" fmla="*/ 54 w 346"/>
                  <a:gd name="T101" fmla="*/ 111 h 190"/>
                  <a:gd name="T102" fmla="*/ 42 w 346"/>
                  <a:gd name="T103" fmla="*/ 133 h 190"/>
                  <a:gd name="T104" fmla="*/ 71 w 346"/>
                  <a:gd name="T105" fmla="*/ 159 h 190"/>
                  <a:gd name="T106" fmla="*/ 112 w 346"/>
                  <a:gd name="T107" fmla="*/ 176 h 190"/>
                  <a:gd name="T108" fmla="*/ 150 w 346"/>
                  <a:gd name="T109" fmla="*/ 185 h 190"/>
                  <a:gd name="T110" fmla="*/ 195 w 346"/>
                  <a:gd name="T111" fmla="*/ 189 h 190"/>
                  <a:gd name="T112" fmla="*/ 236 w 346"/>
                  <a:gd name="T113" fmla="*/ 184 h 190"/>
                  <a:gd name="T114" fmla="*/ 272 w 346"/>
                  <a:gd name="T115" fmla="*/ 174 h 19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6"/>
                  <a:gd name="T175" fmla="*/ 0 h 190"/>
                  <a:gd name="T176" fmla="*/ 346 w 346"/>
                  <a:gd name="T177" fmla="*/ 190 h 190"/>
                  <a:gd name="connsiteX0" fmla="*/ 8526 w 9971"/>
                  <a:gd name="connsiteY0" fmla="*/ 8632 h 9947"/>
                  <a:gd name="connsiteX1" fmla="*/ 8873 w 9971"/>
                  <a:gd name="connsiteY1" fmla="*/ 8316 h 9947"/>
                  <a:gd name="connsiteX2" fmla="*/ 9046 w 9971"/>
                  <a:gd name="connsiteY2" fmla="*/ 7895 h 9947"/>
                  <a:gd name="connsiteX3" fmla="*/ 9393 w 9971"/>
                  <a:gd name="connsiteY3" fmla="*/ 7579 h 9947"/>
                  <a:gd name="connsiteX4" fmla="*/ 9277 w 9971"/>
                  <a:gd name="connsiteY4" fmla="*/ 7105 h 9947"/>
                  <a:gd name="connsiteX5" fmla="*/ 9480 w 9971"/>
                  <a:gd name="connsiteY5" fmla="*/ 6842 h 9947"/>
                  <a:gd name="connsiteX6" fmla="*/ 9624 w 9971"/>
                  <a:gd name="connsiteY6" fmla="*/ 6579 h 9947"/>
                  <a:gd name="connsiteX7" fmla="*/ 9682 w 9971"/>
                  <a:gd name="connsiteY7" fmla="*/ 7000 h 9947"/>
                  <a:gd name="connsiteX8" fmla="*/ 9624 w 9971"/>
                  <a:gd name="connsiteY8" fmla="*/ 7474 h 9947"/>
                  <a:gd name="connsiteX9" fmla="*/ 9942 w 9971"/>
                  <a:gd name="connsiteY9" fmla="*/ 7000 h 9947"/>
                  <a:gd name="connsiteX10" fmla="*/ 9971 w 9971"/>
                  <a:gd name="connsiteY10" fmla="*/ 6632 h 9947"/>
                  <a:gd name="connsiteX11" fmla="*/ 9855 w 9971"/>
                  <a:gd name="connsiteY11" fmla="*/ 6684 h 9947"/>
                  <a:gd name="connsiteX12" fmla="*/ 9769 w 9971"/>
                  <a:gd name="connsiteY12" fmla="*/ 6316 h 9947"/>
                  <a:gd name="connsiteX13" fmla="*/ 9884 w 9971"/>
                  <a:gd name="connsiteY13" fmla="*/ 5895 h 9947"/>
                  <a:gd name="connsiteX14" fmla="*/ 9827 w 9971"/>
                  <a:gd name="connsiteY14" fmla="*/ 5421 h 9947"/>
                  <a:gd name="connsiteX15" fmla="*/ 9538 w 9971"/>
                  <a:gd name="connsiteY15" fmla="*/ 5263 h 9947"/>
                  <a:gd name="connsiteX16" fmla="*/ 9913 w 9971"/>
                  <a:gd name="connsiteY16" fmla="*/ 4474 h 9947"/>
                  <a:gd name="connsiteX17" fmla="*/ 9509 w 9971"/>
                  <a:gd name="connsiteY17" fmla="*/ 4737 h 9947"/>
                  <a:gd name="connsiteX18" fmla="*/ 9422 w 9971"/>
                  <a:gd name="connsiteY18" fmla="*/ 5158 h 9947"/>
                  <a:gd name="connsiteX19" fmla="*/ 9075 w 9971"/>
                  <a:gd name="connsiteY19" fmla="*/ 5211 h 9947"/>
                  <a:gd name="connsiteX20" fmla="*/ 9046 w 9971"/>
                  <a:gd name="connsiteY20" fmla="*/ 5789 h 9947"/>
                  <a:gd name="connsiteX21" fmla="*/ 9075 w 9971"/>
                  <a:gd name="connsiteY21" fmla="*/ 5895 h 9947"/>
                  <a:gd name="connsiteX22" fmla="*/ 8902 w 9971"/>
                  <a:gd name="connsiteY22" fmla="*/ 6105 h 9947"/>
                  <a:gd name="connsiteX23" fmla="*/ 8526 w 9971"/>
                  <a:gd name="connsiteY23" fmla="*/ 6368 h 9947"/>
                  <a:gd name="connsiteX24" fmla="*/ 8353 w 9971"/>
                  <a:gd name="connsiteY24" fmla="*/ 6421 h 9947"/>
                  <a:gd name="connsiteX25" fmla="*/ 8064 w 9971"/>
                  <a:gd name="connsiteY25" fmla="*/ 6632 h 9947"/>
                  <a:gd name="connsiteX26" fmla="*/ 8208 w 9971"/>
                  <a:gd name="connsiteY26" fmla="*/ 6895 h 9947"/>
                  <a:gd name="connsiteX27" fmla="*/ 7717 w 9971"/>
                  <a:gd name="connsiteY27" fmla="*/ 7368 h 9947"/>
                  <a:gd name="connsiteX28" fmla="*/ 7659 w 9971"/>
                  <a:gd name="connsiteY28" fmla="*/ 6947 h 9947"/>
                  <a:gd name="connsiteX29" fmla="*/ 7486 w 9971"/>
                  <a:gd name="connsiteY29" fmla="*/ 7105 h 9947"/>
                  <a:gd name="connsiteX30" fmla="*/ 7081 w 9971"/>
                  <a:gd name="connsiteY30" fmla="*/ 7000 h 9947"/>
                  <a:gd name="connsiteX31" fmla="*/ 7341 w 9971"/>
                  <a:gd name="connsiteY31" fmla="*/ 6842 h 9947"/>
                  <a:gd name="connsiteX32" fmla="*/ 7168 w 9971"/>
                  <a:gd name="connsiteY32" fmla="*/ 6474 h 9947"/>
                  <a:gd name="connsiteX33" fmla="*/ 6850 w 9971"/>
                  <a:gd name="connsiteY33" fmla="*/ 6737 h 9947"/>
                  <a:gd name="connsiteX34" fmla="*/ 6561 w 9971"/>
                  <a:gd name="connsiteY34" fmla="*/ 6684 h 9947"/>
                  <a:gd name="connsiteX35" fmla="*/ 6416 w 9971"/>
                  <a:gd name="connsiteY35" fmla="*/ 6842 h 9947"/>
                  <a:gd name="connsiteX36" fmla="*/ 6358 w 9971"/>
                  <a:gd name="connsiteY36" fmla="*/ 7105 h 9947"/>
                  <a:gd name="connsiteX37" fmla="*/ 6329 w 9971"/>
                  <a:gd name="connsiteY37" fmla="*/ 6895 h 9947"/>
                  <a:gd name="connsiteX38" fmla="*/ 6185 w 9971"/>
                  <a:gd name="connsiteY38" fmla="*/ 6789 h 9947"/>
                  <a:gd name="connsiteX39" fmla="*/ 6040 w 9971"/>
                  <a:gd name="connsiteY39" fmla="*/ 6947 h 9947"/>
                  <a:gd name="connsiteX40" fmla="*/ 5983 w 9971"/>
                  <a:gd name="connsiteY40" fmla="*/ 7263 h 9947"/>
                  <a:gd name="connsiteX41" fmla="*/ 5809 w 9971"/>
                  <a:gd name="connsiteY41" fmla="*/ 7105 h 9947"/>
                  <a:gd name="connsiteX42" fmla="*/ 5954 w 9971"/>
                  <a:gd name="connsiteY42" fmla="*/ 7000 h 9947"/>
                  <a:gd name="connsiteX43" fmla="*/ 6214 w 9971"/>
                  <a:gd name="connsiteY43" fmla="*/ 6526 h 9947"/>
                  <a:gd name="connsiteX44" fmla="*/ 5780 w 9971"/>
                  <a:gd name="connsiteY44" fmla="*/ 6842 h 9947"/>
                  <a:gd name="connsiteX45" fmla="*/ 5723 w 9971"/>
                  <a:gd name="connsiteY45" fmla="*/ 6632 h 9947"/>
                  <a:gd name="connsiteX46" fmla="*/ 5751 w 9971"/>
                  <a:gd name="connsiteY46" fmla="*/ 6368 h 9947"/>
                  <a:gd name="connsiteX47" fmla="*/ 5549 w 9971"/>
                  <a:gd name="connsiteY47" fmla="*/ 6158 h 9947"/>
                  <a:gd name="connsiteX48" fmla="*/ 5376 w 9971"/>
                  <a:gd name="connsiteY48" fmla="*/ 6000 h 9947"/>
                  <a:gd name="connsiteX49" fmla="*/ 5318 w 9971"/>
                  <a:gd name="connsiteY49" fmla="*/ 5737 h 9947"/>
                  <a:gd name="connsiteX50" fmla="*/ 5318 w 9971"/>
                  <a:gd name="connsiteY50" fmla="*/ 5684 h 9947"/>
                  <a:gd name="connsiteX51" fmla="*/ 5116 w 9971"/>
                  <a:gd name="connsiteY51" fmla="*/ 5526 h 9947"/>
                  <a:gd name="connsiteX52" fmla="*/ 4942 w 9971"/>
                  <a:gd name="connsiteY52" fmla="*/ 5368 h 9947"/>
                  <a:gd name="connsiteX53" fmla="*/ 5145 w 9971"/>
                  <a:gd name="connsiteY53" fmla="*/ 5211 h 9947"/>
                  <a:gd name="connsiteX54" fmla="*/ 5173 w 9971"/>
                  <a:gd name="connsiteY54" fmla="*/ 5368 h 9947"/>
                  <a:gd name="connsiteX55" fmla="*/ 5318 w 9971"/>
                  <a:gd name="connsiteY55" fmla="*/ 5526 h 9947"/>
                  <a:gd name="connsiteX56" fmla="*/ 5376 w 9971"/>
                  <a:gd name="connsiteY56" fmla="*/ 5263 h 9947"/>
                  <a:gd name="connsiteX57" fmla="*/ 5665 w 9971"/>
                  <a:gd name="connsiteY57" fmla="*/ 5000 h 9947"/>
                  <a:gd name="connsiteX58" fmla="*/ 6930 w 9971"/>
                  <a:gd name="connsiteY58" fmla="*/ 3288 h 9947"/>
                  <a:gd name="connsiteX59" fmla="*/ 5578 w 9971"/>
                  <a:gd name="connsiteY59" fmla="*/ 4474 h 9947"/>
                  <a:gd name="connsiteX60" fmla="*/ 5462 w 9971"/>
                  <a:gd name="connsiteY60" fmla="*/ 4263 h 9947"/>
                  <a:gd name="connsiteX61" fmla="*/ 5260 w 9971"/>
                  <a:gd name="connsiteY61" fmla="*/ 3789 h 9947"/>
                  <a:gd name="connsiteX62" fmla="*/ 5173 w 9971"/>
                  <a:gd name="connsiteY62" fmla="*/ 3789 h 9947"/>
                  <a:gd name="connsiteX63" fmla="*/ 5000 w 9971"/>
                  <a:gd name="connsiteY63" fmla="*/ 3211 h 9947"/>
                  <a:gd name="connsiteX64" fmla="*/ 4884 w 9971"/>
                  <a:gd name="connsiteY64" fmla="*/ 3158 h 9947"/>
                  <a:gd name="connsiteX65" fmla="*/ 4740 w 9971"/>
                  <a:gd name="connsiteY65" fmla="*/ 3105 h 9947"/>
                  <a:gd name="connsiteX66" fmla="*/ 4624 w 9971"/>
                  <a:gd name="connsiteY66" fmla="*/ 3316 h 9947"/>
                  <a:gd name="connsiteX67" fmla="*/ 4451 w 9971"/>
                  <a:gd name="connsiteY67" fmla="*/ 3474 h 9947"/>
                  <a:gd name="connsiteX68" fmla="*/ 4422 w 9971"/>
                  <a:gd name="connsiteY68" fmla="*/ 3632 h 9947"/>
                  <a:gd name="connsiteX69" fmla="*/ 4566 w 9971"/>
                  <a:gd name="connsiteY69" fmla="*/ 3842 h 9947"/>
                  <a:gd name="connsiteX70" fmla="*/ 4624 w 9971"/>
                  <a:gd name="connsiteY70" fmla="*/ 4000 h 9947"/>
                  <a:gd name="connsiteX71" fmla="*/ 4769 w 9971"/>
                  <a:gd name="connsiteY71" fmla="*/ 4000 h 9947"/>
                  <a:gd name="connsiteX72" fmla="*/ 4827 w 9971"/>
                  <a:gd name="connsiteY72" fmla="*/ 4000 h 9947"/>
                  <a:gd name="connsiteX73" fmla="*/ 4913 w 9971"/>
                  <a:gd name="connsiteY73" fmla="*/ 4211 h 9947"/>
                  <a:gd name="connsiteX74" fmla="*/ 5058 w 9971"/>
                  <a:gd name="connsiteY74" fmla="*/ 4579 h 9947"/>
                  <a:gd name="connsiteX75" fmla="*/ 4884 w 9971"/>
                  <a:gd name="connsiteY75" fmla="*/ 4368 h 9947"/>
                  <a:gd name="connsiteX76" fmla="*/ 4798 w 9971"/>
                  <a:gd name="connsiteY76" fmla="*/ 4105 h 9947"/>
                  <a:gd name="connsiteX77" fmla="*/ 4711 w 9971"/>
                  <a:gd name="connsiteY77" fmla="*/ 4316 h 9947"/>
                  <a:gd name="connsiteX78" fmla="*/ 4595 w 9971"/>
                  <a:gd name="connsiteY78" fmla="*/ 4632 h 9947"/>
                  <a:gd name="connsiteX79" fmla="*/ 4595 w 9971"/>
                  <a:gd name="connsiteY79" fmla="*/ 4421 h 9947"/>
                  <a:gd name="connsiteX80" fmla="*/ 4422 w 9971"/>
                  <a:gd name="connsiteY80" fmla="*/ 4316 h 9947"/>
                  <a:gd name="connsiteX81" fmla="*/ 4393 w 9971"/>
                  <a:gd name="connsiteY81" fmla="*/ 3947 h 9947"/>
                  <a:gd name="connsiteX82" fmla="*/ 4249 w 9971"/>
                  <a:gd name="connsiteY82" fmla="*/ 4000 h 9947"/>
                  <a:gd name="connsiteX83" fmla="*/ 4306 w 9971"/>
                  <a:gd name="connsiteY83" fmla="*/ 3579 h 9947"/>
                  <a:gd name="connsiteX84" fmla="*/ 4220 w 9971"/>
                  <a:gd name="connsiteY84" fmla="*/ 3579 h 9947"/>
                  <a:gd name="connsiteX85" fmla="*/ 4306 w 9971"/>
                  <a:gd name="connsiteY85" fmla="*/ 3053 h 9947"/>
                  <a:gd name="connsiteX86" fmla="*/ 4451 w 9971"/>
                  <a:gd name="connsiteY86" fmla="*/ 3053 h 9947"/>
                  <a:gd name="connsiteX87" fmla="*/ 4509 w 9971"/>
                  <a:gd name="connsiteY87" fmla="*/ 3368 h 9947"/>
                  <a:gd name="connsiteX88" fmla="*/ 4538 w 9971"/>
                  <a:gd name="connsiteY88" fmla="*/ 3158 h 9947"/>
                  <a:gd name="connsiteX89" fmla="*/ 4480 w 9971"/>
                  <a:gd name="connsiteY89" fmla="*/ 3000 h 9947"/>
                  <a:gd name="connsiteX90" fmla="*/ 4335 w 9971"/>
                  <a:gd name="connsiteY90" fmla="*/ 2895 h 9947"/>
                  <a:gd name="connsiteX91" fmla="*/ 4364 w 9971"/>
                  <a:gd name="connsiteY91" fmla="*/ 2474 h 9947"/>
                  <a:gd name="connsiteX92" fmla="*/ 4306 w 9971"/>
                  <a:gd name="connsiteY92" fmla="*/ 2263 h 9947"/>
                  <a:gd name="connsiteX93" fmla="*/ 4277 w 9971"/>
                  <a:gd name="connsiteY93" fmla="*/ 1632 h 9947"/>
                  <a:gd name="connsiteX94" fmla="*/ 4335 w 9971"/>
                  <a:gd name="connsiteY94" fmla="*/ 1632 h 9947"/>
                  <a:gd name="connsiteX95" fmla="*/ 4249 w 9971"/>
                  <a:gd name="connsiteY95" fmla="*/ 1526 h 9947"/>
                  <a:gd name="connsiteX96" fmla="*/ 3988 w 9971"/>
                  <a:gd name="connsiteY96" fmla="*/ 1737 h 9947"/>
                  <a:gd name="connsiteX97" fmla="*/ 3931 w 9971"/>
                  <a:gd name="connsiteY97" fmla="*/ 1316 h 9947"/>
                  <a:gd name="connsiteX98" fmla="*/ 4133 w 9971"/>
                  <a:gd name="connsiteY98" fmla="*/ 579 h 9947"/>
                  <a:gd name="connsiteX99" fmla="*/ 3960 w 9971"/>
                  <a:gd name="connsiteY99" fmla="*/ 316 h 9947"/>
                  <a:gd name="connsiteX100" fmla="*/ 3960 w 9971"/>
                  <a:gd name="connsiteY100" fmla="*/ 211 h 9947"/>
                  <a:gd name="connsiteX101" fmla="*/ 3699 w 9971"/>
                  <a:gd name="connsiteY101" fmla="*/ 0 h 9947"/>
                  <a:gd name="connsiteX102" fmla="*/ 3613 w 9971"/>
                  <a:gd name="connsiteY102" fmla="*/ 211 h 9947"/>
                  <a:gd name="connsiteX103" fmla="*/ 3526 w 9971"/>
                  <a:gd name="connsiteY103" fmla="*/ 632 h 9947"/>
                  <a:gd name="connsiteX104" fmla="*/ 3410 w 9971"/>
                  <a:gd name="connsiteY104" fmla="*/ 684 h 9947"/>
                  <a:gd name="connsiteX105" fmla="*/ 3584 w 9971"/>
                  <a:gd name="connsiteY105" fmla="*/ 895 h 9947"/>
                  <a:gd name="connsiteX106" fmla="*/ 3613 w 9971"/>
                  <a:gd name="connsiteY106" fmla="*/ 1158 h 9947"/>
                  <a:gd name="connsiteX107" fmla="*/ 3526 w 9971"/>
                  <a:gd name="connsiteY107" fmla="*/ 1316 h 9947"/>
                  <a:gd name="connsiteX108" fmla="*/ 3613 w 9971"/>
                  <a:gd name="connsiteY108" fmla="*/ 1789 h 9947"/>
                  <a:gd name="connsiteX109" fmla="*/ 3555 w 9971"/>
                  <a:gd name="connsiteY109" fmla="*/ 2211 h 9947"/>
                  <a:gd name="connsiteX110" fmla="*/ 3121 w 9971"/>
                  <a:gd name="connsiteY110" fmla="*/ 2526 h 9947"/>
                  <a:gd name="connsiteX111" fmla="*/ 3092 w 9971"/>
                  <a:gd name="connsiteY111" fmla="*/ 2368 h 9947"/>
                  <a:gd name="connsiteX112" fmla="*/ 3064 w 9971"/>
                  <a:gd name="connsiteY112" fmla="*/ 2579 h 9947"/>
                  <a:gd name="connsiteX113" fmla="*/ 3179 w 9971"/>
                  <a:gd name="connsiteY113" fmla="*/ 2789 h 9947"/>
                  <a:gd name="connsiteX114" fmla="*/ 3468 w 9971"/>
                  <a:gd name="connsiteY114" fmla="*/ 2579 h 9947"/>
                  <a:gd name="connsiteX115" fmla="*/ 3584 w 9971"/>
                  <a:gd name="connsiteY115" fmla="*/ 2737 h 9947"/>
                  <a:gd name="connsiteX116" fmla="*/ 3382 w 9971"/>
                  <a:gd name="connsiteY116" fmla="*/ 2789 h 9947"/>
                  <a:gd name="connsiteX117" fmla="*/ 3092 w 9971"/>
                  <a:gd name="connsiteY117" fmla="*/ 3053 h 9947"/>
                  <a:gd name="connsiteX118" fmla="*/ 2746 w 9971"/>
                  <a:gd name="connsiteY118" fmla="*/ 2842 h 9947"/>
                  <a:gd name="connsiteX119" fmla="*/ 2775 w 9971"/>
                  <a:gd name="connsiteY119" fmla="*/ 3105 h 9947"/>
                  <a:gd name="connsiteX120" fmla="*/ 2890 w 9971"/>
                  <a:gd name="connsiteY120" fmla="*/ 3526 h 9947"/>
                  <a:gd name="connsiteX121" fmla="*/ 2832 w 9971"/>
                  <a:gd name="connsiteY121" fmla="*/ 3895 h 9947"/>
                  <a:gd name="connsiteX122" fmla="*/ 2775 w 9971"/>
                  <a:gd name="connsiteY122" fmla="*/ 3579 h 9947"/>
                  <a:gd name="connsiteX123" fmla="*/ 2572 w 9971"/>
                  <a:gd name="connsiteY123" fmla="*/ 3421 h 9947"/>
                  <a:gd name="connsiteX124" fmla="*/ 2370 w 9971"/>
                  <a:gd name="connsiteY124" fmla="*/ 3579 h 9947"/>
                  <a:gd name="connsiteX125" fmla="*/ 2370 w 9971"/>
                  <a:gd name="connsiteY125" fmla="*/ 3947 h 9947"/>
                  <a:gd name="connsiteX126" fmla="*/ 2225 w 9971"/>
                  <a:gd name="connsiteY126" fmla="*/ 4421 h 9947"/>
                  <a:gd name="connsiteX127" fmla="*/ 1994 w 9971"/>
                  <a:gd name="connsiteY127" fmla="*/ 4000 h 9947"/>
                  <a:gd name="connsiteX128" fmla="*/ 1879 w 9971"/>
                  <a:gd name="connsiteY128" fmla="*/ 3526 h 9947"/>
                  <a:gd name="connsiteX129" fmla="*/ 1647 w 9971"/>
                  <a:gd name="connsiteY129" fmla="*/ 3526 h 9947"/>
                  <a:gd name="connsiteX130" fmla="*/ 1474 w 9971"/>
                  <a:gd name="connsiteY130" fmla="*/ 3737 h 9947"/>
                  <a:gd name="connsiteX131" fmla="*/ 1243 w 9971"/>
                  <a:gd name="connsiteY131" fmla="*/ 3737 h 9947"/>
                  <a:gd name="connsiteX132" fmla="*/ 1069 w 9971"/>
                  <a:gd name="connsiteY132" fmla="*/ 3947 h 9947"/>
                  <a:gd name="connsiteX133" fmla="*/ 954 w 9971"/>
                  <a:gd name="connsiteY133" fmla="*/ 3737 h 9947"/>
                  <a:gd name="connsiteX134" fmla="*/ 665 w 9971"/>
                  <a:gd name="connsiteY134" fmla="*/ 3684 h 9947"/>
                  <a:gd name="connsiteX135" fmla="*/ 405 w 9971"/>
                  <a:gd name="connsiteY135" fmla="*/ 3684 h 9947"/>
                  <a:gd name="connsiteX136" fmla="*/ 29 w 9971"/>
                  <a:gd name="connsiteY136" fmla="*/ 3421 h 9947"/>
                  <a:gd name="connsiteX137" fmla="*/ 0 w 9971"/>
                  <a:gd name="connsiteY137" fmla="*/ 3895 h 9947"/>
                  <a:gd name="connsiteX138" fmla="*/ 58 w 9971"/>
                  <a:gd name="connsiteY138" fmla="*/ 4579 h 9947"/>
                  <a:gd name="connsiteX139" fmla="*/ 116 w 9971"/>
                  <a:gd name="connsiteY139" fmla="*/ 4947 h 9947"/>
                  <a:gd name="connsiteX140" fmla="*/ 173 w 9971"/>
                  <a:gd name="connsiteY140" fmla="*/ 5211 h 9947"/>
                  <a:gd name="connsiteX141" fmla="*/ 231 w 9971"/>
                  <a:gd name="connsiteY141" fmla="*/ 5579 h 9947"/>
                  <a:gd name="connsiteX142" fmla="*/ 405 w 9971"/>
                  <a:gd name="connsiteY142" fmla="*/ 5895 h 9947"/>
                  <a:gd name="connsiteX143" fmla="*/ 636 w 9971"/>
                  <a:gd name="connsiteY143" fmla="*/ 6421 h 9947"/>
                  <a:gd name="connsiteX144" fmla="*/ 491 w 9971"/>
                  <a:gd name="connsiteY144" fmla="*/ 6316 h 9947"/>
                  <a:gd name="connsiteX145" fmla="*/ 838 w 9971"/>
                  <a:gd name="connsiteY145" fmla="*/ 6789 h 9947"/>
                  <a:gd name="connsiteX146" fmla="*/ 1040 w 9971"/>
                  <a:gd name="connsiteY146" fmla="*/ 6737 h 9947"/>
                  <a:gd name="connsiteX147" fmla="*/ 1012 w 9971"/>
                  <a:gd name="connsiteY147" fmla="*/ 6421 h 9947"/>
                  <a:gd name="connsiteX148" fmla="*/ 1185 w 9971"/>
                  <a:gd name="connsiteY148" fmla="*/ 6474 h 9947"/>
                  <a:gd name="connsiteX149" fmla="*/ 983 w 9971"/>
                  <a:gd name="connsiteY149" fmla="*/ 5842 h 9947"/>
                  <a:gd name="connsiteX150" fmla="*/ 1358 w 9971"/>
                  <a:gd name="connsiteY150" fmla="*/ 5579 h 9947"/>
                  <a:gd name="connsiteX151" fmla="*/ 1561 w 9971"/>
                  <a:gd name="connsiteY151" fmla="*/ 5579 h 9947"/>
                  <a:gd name="connsiteX152" fmla="*/ 1561 w 9971"/>
                  <a:gd name="connsiteY152" fmla="*/ 5842 h 9947"/>
                  <a:gd name="connsiteX153" fmla="*/ 1387 w 9971"/>
                  <a:gd name="connsiteY153" fmla="*/ 6000 h 9947"/>
                  <a:gd name="connsiteX154" fmla="*/ 1272 w 9971"/>
                  <a:gd name="connsiteY154" fmla="*/ 6684 h 9947"/>
                  <a:gd name="connsiteX155" fmla="*/ 1214 w 9971"/>
                  <a:gd name="connsiteY155" fmla="*/ 7000 h 9947"/>
                  <a:gd name="connsiteX156" fmla="*/ 1301 w 9971"/>
                  <a:gd name="connsiteY156" fmla="*/ 7421 h 9947"/>
                  <a:gd name="connsiteX157" fmla="*/ 1474 w 9971"/>
                  <a:gd name="connsiteY157" fmla="*/ 7737 h 9947"/>
                  <a:gd name="connsiteX158" fmla="*/ 2052 w 9971"/>
                  <a:gd name="connsiteY158" fmla="*/ 8368 h 9947"/>
                  <a:gd name="connsiteX159" fmla="*/ 2514 w 9971"/>
                  <a:gd name="connsiteY159" fmla="*/ 8842 h 9947"/>
                  <a:gd name="connsiteX160" fmla="*/ 2861 w 9971"/>
                  <a:gd name="connsiteY160" fmla="*/ 9053 h 9947"/>
                  <a:gd name="connsiteX161" fmla="*/ 3237 w 9971"/>
                  <a:gd name="connsiteY161" fmla="*/ 9263 h 9947"/>
                  <a:gd name="connsiteX162" fmla="*/ 3613 w 9971"/>
                  <a:gd name="connsiteY162" fmla="*/ 9474 h 9947"/>
                  <a:gd name="connsiteX163" fmla="*/ 3960 w 9971"/>
                  <a:gd name="connsiteY163" fmla="*/ 9579 h 9947"/>
                  <a:gd name="connsiteX164" fmla="*/ 4335 w 9971"/>
                  <a:gd name="connsiteY164" fmla="*/ 9737 h 9947"/>
                  <a:gd name="connsiteX165" fmla="*/ 4769 w 9971"/>
                  <a:gd name="connsiteY165" fmla="*/ 9895 h 9947"/>
                  <a:gd name="connsiteX166" fmla="*/ 5231 w 9971"/>
                  <a:gd name="connsiteY166" fmla="*/ 9947 h 9947"/>
                  <a:gd name="connsiteX167" fmla="*/ 5636 w 9971"/>
                  <a:gd name="connsiteY167" fmla="*/ 9947 h 9947"/>
                  <a:gd name="connsiteX168" fmla="*/ 6127 w 9971"/>
                  <a:gd name="connsiteY168" fmla="*/ 9895 h 9947"/>
                  <a:gd name="connsiteX169" fmla="*/ 6474 w 9971"/>
                  <a:gd name="connsiteY169" fmla="*/ 9789 h 9947"/>
                  <a:gd name="connsiteX170" fmla="*/ 6821 w 9971"/>
                  <a:gd name="connsiteY170" fmla="*/ 9684 h 9947"/>
                  <a:gd name="connsiteX171" fmla="*/ 7197 w 9971"/>
                  <a:gd name="connsiteY171" fmla="*/ 9526 h 9947"/>
                  <a:gd name="connsiteX172" fmla="*/ 7543 w 9971"/>
                  <a:gd name="connsiteY172" fmla="*/ 9368 h 9947"/>
                  <a:gd name="connsiteX173" fmla="*/ 7861 w 9971"/>
                  <a:gd name="connsiteY173" fmla="*/ 9158 h 9947"/>
                  <a:gd name="connsiteX174" fmla="*/ 8208 w 9971"/>
                  <a:gd name="connsiteY174" fmla="*/ 8947 h 9947"/>
                  <a:gd name="connsiteX175" fmla="*/ 8526 w 9971"/>
                  <a:gd name="connsiteY175" fmla="*/ 8632 h 9947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2579 w 10000"/>
                  <a:gd name="connsiteY123" fmla="*/ 343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2783 w 10000"/>
                  <a:gd name="connsiteY122" fmla="*/ 3598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2783 w 10000"/>
                  <a:gd name="connsiteY119" fmla="*/ 31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3101 w 10000"/>
                  <a:gd name="connsiteY117" fmla="*/ 306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188 w 10000"/>
                  <a:gd name="connsiteY62" fmla="*/ 3809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5275 w 10000"/>
                  <a:gd name="connsiteY61" fmla="*/ 3809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5478 w 10000"/>
                  <a:gd name="connsiteY60" fmla="*/ 4286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5594 w 10000"/>
                  <a:gd name="connsiteY59" fmla="*/ 4498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5392 w 10000"/>
                  <a:gd name="connsiteY56" fmla="*/ 5291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5188 w 10000"/>
                  <a:gd name="connsiteY54" fmla="*/ 53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5160 w 10000"/>
                  <a:gd name="connsiteY53" fmla="*/ 5239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4956 w 10000"/>
                  <a:gd name="connsiteY52" fmla="*/ 5397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5131 w 10000"/>
                  <a:gd name="connsiteY51" fmla="*/ 5555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5333 w 10000"/>
                  <a:gd name="connsiteY55" fmla="*/ 5555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5333 w 10000"/>
                  <a:gd name="connsiteY50" fmla="*/ 5714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5333 w 10000"/>
                  <a:gd name="connsiteY49" fmla="*/ 5768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5392 w 10000"/>
                  <a:gd name="connsiteY48" fmla="*/ 603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5768 w 10000"/>
                  <a:gd name="connsiteY46" fmla="*/ 6402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5565 w 10000"/>
                  <a:gd name="connsiteY47" fmla="*/ 619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5740 w 10000"/>
                  <a:gd name="connsiteY45" fmla="*/ 6667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5797 w 10000"/>
                  <a:gd name="connsiteY44" fmla="*/ 6878 h 10000"/>
                  <a:gd name="connsiteX45" fmla="*/ 8734 w 10000"/>
                  <a:gd name="connsiteY45" fmla="*/ 5498 h 10000"/>
                  <a:gd name="connsiteX46" fmla="*/ 8734 w 10000"/>
                  <a:gd name="connsiteY46" fmla="*/ 5498 h 10000"/>
                  <a:gd name="connsiteX47" fmla="*/ 8607 w 10000"/>
                  <a:gd name="connsiteY47" fmla="*/ 5271 h 10000"/>
                  <a:gd name="connsiteX48" fmla="*/ 8417 w 10000"/>
                  <a:gd name="connsiteY48" fmla="*/ 5422 h 10000"/>
                  <a:gd name="connsiteX49" fmla="*/ 8291 w 10000"/>
                  <a:gd name="connsiteY49" fmla="*/ 5195 h 10000"/>
                  <a:gd name="connsiteX50" fmla="*/ 8164 w 10000"/>
                  <a:gd name="connsiteY50" fmla="*/ 4968 h 10000"/>
                  <a:gd name="connsiteX51" fmla="*/ 8671 w 10000"/>
                  <a:gd name="connsiteY51" fmla="*/ 4893 h 10000"/>
                  <a:gd name="connsiteX52" fmla="*/ 8227 w 10000"/>
                  <a:gd name="connsiteY52" fmla="*/ 4591 h 10000"/>
                  <a:gd name="connsiteX53" fmla="*/ 7657 w 10000"/>
                  <a:gd name="connsiteY53" fmla="*/ 5044 h 10000"/>
                  <a:gd name="connsiteX54" fmla="*/ 7087 w 10000"/>
                  <a:gd name="connsiteY54" fmla="*/ 5497 h 10000"/>
                  <a:gd name="connsiteX55" fmla="*/ 8037 w 10000"/>
                  <a:gd name="connsiteY55" fmla="*/ 4742 h 10000"/>
                  <a:gd name="connsiteX56" fmla="*/ 7531 w 10000"/>
                  <a:gd name="connsiteY56" fmla="*/ 4817 h 10000"/>
                  <a:gd name="connsiteX57" fmla="*/ 8069 w 10000"/>
                  <a:gd name="connsiteY57" fmla="*/ 4826 h 10000"/>
                  <a:gd name="connsiteX58" fmla="*/ 6950 w 10000"/>
                  <a:gd name="connsiteY58" fmla="*/ 3306 h 10000"/>
                  <a:gd name="connsiteX59" fmla="*/ 6962 w 10000"/>
                  <a:gd name="connsiteY59" fmla="*/ 3305 h 10000"/>
                  <a:gd name="connsiteX60" fmla="*/ 6645 w 10000"/>
                  <a:gd name="connsiteY60" fmla="*/ 3230 h 10000"/>
                  <a:gd name="connsiteX61" fmla="*/ 6519 w 10000"/>
                  <a:gd name="connsiteY61" fmla="*/ 3003 h 10000"/>
                  <a:gd name="connsiteX62" fmla="*/ 5949 w 10000"/>
                  <a:gd name="connsiteY62" fmla="*/ 2473 h 10000"/>
                  <a:gd name="connsiteX63" fmla="*/ 5015 w 10000"/>
                  <a:gd name="connsiteY63" fmla="*/ 3228 h 10000"/>
                  <a:gd name="connsiteX64" fmla="*/ 4898 w 10000"/>
                  <a:gd name="connsiteY64" fmla="*/ 3175 h 10000"/>
                  <a:gd name="connsiteX65" fmla="*/ 4754 w 10000"/>
                  <a:gd name="connsiteY65" fmla="*/ 3122 h 10000"/>
                  <a:gd name="connsiteX66" fmla="*/ 4637 w 10000"/>
                  <a:gd name="connsiteY66" fmla="*/ 3334 h 10000"/>
                  <a:gd name="connsiteX67" fmla="*/ 4464 w 10000"/>
                  <a:gd name="connsiteY67" fmla="*/ 3493 h 10000"/>
                  <a:gd name="connsiteX68" fmla="*/ 4435 w 10000"/>
                  <a:gd name="connsiteY68" fmla="*/ 3651 h 10000"/>
                  <a:gd name="connsiteX69" fmla="*/ 4579 w 10000"/>
                  <a:gd name="connsiteY69" fmla="*/ 3862 h 10000"/>
                  <a:gd name="connsiteX70" fmla="*/ 4637 w 10000"/>
                  <a:gd name="connsiteY70" fmla="*/ 4021 h 10000"/>
                  <a:gd name="connsiteX71" fmla="*/ 4783 w 10000"/>
                  <a:gd name="connsiteY71" fmla="*/ 4021 h 10000"/>
                  <a:gd name="connsiteX72" fmla="*/ 4841 w 10000"/>
                  <a:gd name="connsiteY72" fmla="*/ 4021 h 10000"/>
                  <a:gd name="connsiteX73" fmla="*/ 4927 w 10000"/>
                  <a:gd name="connsiteY73" fmla="*/ 4233 h 10000"/>
                  <a:gd name="connsiteX74" fmla="*/ 5073 w 10000"/>
                  <a:gd name="connsiteY74" fmla="*/ 4603 h 10000"/>
                  <a:gd name="connsiteX75" fmla="*/ 4898 w 10000"/>
                  <a:gd name="connsiteY75" fmla="*/ 4391 h 10000"/>
                  <a:gd name="connsiteX76" fmla="*/ 4812 w 10000"/>
                  <a:gd name="connsiteY76" fmla="*/ 4127 h 10000"/>
                  <a:gd name="connsiteX77" fmla="*/ 4725 w 10000"/>
                  <a:gd name="connsiteY77" fmla="*/ 4339 h 10000"/>
                  <a:gd name="connsiteX78" fmla="*/ 4608 w 10000"/>
                  <a:gd name="connsiteY78" fmla="*/ 4657 h 10000"/>
                  <a:gd name="connsiteX79" fmla="*/ 4608 w 10000"/>
                  <a:gd name="connsiteY79" fmla="*/ 4445 h 10000"/>
                  <a:gd name="connsiteX80" fmla="*/ 4435 w 10000"/>
                  <a:gd name="connsiteY80" fmla="*/ 4339 h 10000"/>
                  <a:gd name="connsiteX81" fmla="*/ 4406 w 10000"/>
                  <a:gd name="connsiteY81" fmla="*/ 3968 h 10000"/>
                  <a:gd name="connsiteX82" fmla="*/ 4261 w 10000"/>
                  <a:gd name="connsiteY82" fmla="*/ 4021 h 10000"/>
                  <a:gd name="connsiteX83" fmla="*/ 4319 w 10000"/>
                  <a:gd name="connsiteY83" fmla="*/ 3598 h 10000"/>
                  <a:gd name="connsiteX84" fmla="*/ 4232 w 10000"/>
                  <a:gd name="connsiteY84" fmla="*/ 3598 h 10000"/>
                  <a:gd name="connsiteX85" fmla="*/ 4319 w 10000"/>
                  <a:gd name="connsiteY85" fmla="*/ 3069 h 10000"/>
                  <a:gd name="connsiteX86" fmla="*/ 4464 w 10000"/>
                  <a:gd name="connsiteY86" fmla="*/ 3069 h 10000"/>
                  <a:gd name="connsiteX87" fmla="*/ 4522 w 10000"/>
                  <a:gd name="connsiteY87" fmla="*/ 3386 h 10000"/>
                  <a:gd name="connsiteX88" fmla="*/ 4551 w 10000"/>
                  <a:gd name="connsiteY88" fmla="*/ 3175 h 10000"/>
                  <a:gd name="connsiteX89" fmla="*/ 4493 w 10000"/>
                  <a:gd name="connsiteY89" fmla="*/ 3016 h 10000"/>
                  <a:gd name="connsiteX90" fmla="*/ 4348 w 10000"/>
                  <a:gd name="connsiteY90" fmla="*/ 2910 h 10000"/>
                  <a:gd name="connsiteX91" fmla="*/ 4377 w 10000"/>
                  <a:gd name="connsiteY91" fmla="*/ 2487 h 10000"/>
                  <a:gd name="connsiteX92" fmla="*/ 4319 w 10000"/>
                  <a:gd name="connsiteY92" fmla="*/ 2275 h 10000"/>
                  <a:gd name="connsiteX93" fmla="*/ 4289 w 10000"/>
                  <a:gd name="connsiteY93" fmla="*/ 1641 h 10000"/>
                  <a:gd name="connsiteX94" fmla="*/ 4348 w 10000"/>
                  <a:gd name="connsiteY94" fmla="*/ 1641 h 10000"/>
                  <a:gd name="connsiteX95" fmla="*/ 4261 w 10000"/>
                  <a:gd name="connsiteY95" fmla="*/ 1534 h 10000"/>
                  <a:gd name="connsiteX96" fmla="*/ 4000 w 10000"/>
                  <a:gd name="connsiteY96" fmla="*/ 1746 h 10000"/>
                  <a:gd name="connsiteX97" fmla="*/ 3942 w 10000"/>
                  <a:gd name="connsiteY97" fmla="*/ 1323 h 10000"/>
                  <a:gd name="connsiteX98" fmla="*/ 4145 w 10000"/>
                  <a:gd name="connsiteY98" fmla="*/ 582 h 10000"/>
                  <a:gd name="connsiteX99" fmla="*/ 3972 w 10000"/>
                  <a:gd name="connsiteY99" fmla="*/ 318 h 10000"/>
                  <a:gd name="connsiteX100" fmla="*/ 3972 w 10000"/>
                  <a:gd name="connsiteY100" fmla="*/ 212 h 10000"/>
                  <a:gd name="connsiteX101" fmla="*/ 3710 w 10000"/>
                  <a:gd name="connsiteY101" fmla="*/ 0 h 10000"/>
                  <a:gd name="connsiteX102" fmla="*/ 3624 w 10000"/>
                  <a:gd name="connsiteY102" fmla="*/ 212 h 10000"/>
                  <a:gd name="connsiteX103" fmla="*/ 3536 w 10000"/>
                  <a:gd name="connsiteY103" fmla="*/ 635 h 10000"/>
                  <a:gd name="connsiteX104" fmla="*/ 3420 w 10000"/>
                  <a:gd name="connsiteY104" fmla="*/ 688 h 10000"/>
                  <a:gd name="connsiteX105" fmla="*/ 3594 w 10000"/>
                  <a:gd name="connsiteY105" fmla="*/ 900 h 10000"/>
                  <a:gd name="connsiteX106" fmla="*/ 3624 w 10000"/>
                  <a:gd name="connsiteY106" fmla="*/ 1164 h 10000"/>
                  <a:gd name="connsiteX107" fmla="*/ 3536 w 10000"/>
                  <a:gd name="connsiteY107" fmla="*/ 1323 h 10000"/>
                  <a:gd name="connsiteX108" fmla="*/ 3624 w 10000"/>
                  <a:gd name="connsiteY108" fmla="*/ 1799 h 10000"/>
                  <a:gd name="connsiteX109" fmla="*/ 3565 w 10000"/>
                  <a:gd name="connsiteY109" fmla="*/ 2223 h 10000"/>
                  <a:gd name="connsiteX110" fmla="*/ 3130 w 10000"/>
                  <a:gd name="connsiteY110" fmla="*/ 2539 h 10000"/>
                  <a:gd name="connsiteX111" fmla="*/ 3101 w 10000"/>
                  <a:gd name="connsiteY111" fmla="*/ 2381 h 10000"/>
                  <a:gd name="connsiteX112" fmla="*/ 3073 w 10000"/>
                  <a:gd name="connsiteY112" fmla="*/ 2593 h 10000"/>
                  <a:gd name="connsiteX113" fmla="*/ 3188 w 10000"/>
                  <a:gd name="connsiteY113" fmla="*/ 2804 h 10000"/>
                  <a:gd name="connsiteX114" fmla="*/ 3478 w 10000"/>
                  <a:gd name="connsiteY114" fmla="*/ 2593 h 10000"/>
                  <a:gd name="connsiteX115" fmla="*/ 3594 w 10000"/>
                  <a:gd name="connsiteY115" fmla="*/ 2752 h 10000"/>
                  <a:gd name="connsiteX116" fmla="*/ 3392 w 10000"/>
                  <a:gd name="connsiteY116" fmla="*/ 2804 h 10000"/>
                  <a:gd name="connsiteX117" fmla="*/ 1349 w 10000"/>
                  <a:gd name="connsiteY117" fmla="*/ 2289 h 10000"/>
                  <a:gd name="connsiteX118" fmla="*/ 2754 w 10000"/>
                  <a:gd name="connsiteY118" fmla="*/ 2857 h 10000"/>
                  <a:gd name="connsiteX119" fmla="*/ 1630 w 10000"/>
                  <a:gd name="connsiteY119" fmla="*/ 1022 h 10000"/>
                  <a:gd name="connsiteX120" fmla="*/ 2656 w 10000"/>
                  <a:gd name="connsiteY120" fmla="*/ 2472 h 10000"/>
                  <a:gd name="connsiteX121" fmla="*/ 2898 w 10000"/>
                  <a:gd name="connsiteY121" fmla="*/ 3545 h 10000"/>
                  <a:gd name="connsiteX122" fmla="*/ 2840 w 10000"/>
                  <a:gd name="connsiteY122" fmla="*/ 3916 h 10000"/>
                  <a:gd name="connsiteX123" fmla="*/ 1349 w 10000"/>
                  <a:gd name="connsiteY123" fmla="*/ 2289 h 10000"/>
                  <a:gd name="connsiteX124" fmla="*/ 1349 w 10000"/>
                  <a:gd name="connsiteY124" fmla="*/ 2289 h 10000"/>
                  <a:gd name="connsiteX125" fmla="*/ 2377 w 10000"/>
                  <a:gd name="connsiteY125" fmla="*/ 3598 h 10000"/>
                  <a:gd name="connsiteX126" fmla="*/ 2377 w 10000"/>
                  <a:gd name="connsiteY126" fmla="*/ 3968 h 10000"/>
                  <a:gd name="connsiteX127" fmla="*/ 2231 w 10000"/>
                  <a:gd name="connsiteY127" fmla="*/ 4445 h 10000"/>
                  <a:gd name="connsiteX128" fmla="*/ 2000 w 10000"/>
                  <a:gd name="connsiteY128" fmla="*/ 4021 h 10000"/>
                  <a:gd name="connsiteX129" fmla="*/ 1884 w 10000"/>
                  <a:gd name="connsiteY129" fmla="*/ 3545 h 10000"/>
                  <a:gd name="connsiteX130" fmla="*/ 1652 w 10000"/>
                  <a:gd name="connsiteY130" fmla="*/ 3545 h 10000"/>
                  <a:gd name="connsiteX131" fmla="*/ 1478 w 10000"/>
                  <a:gd name="connsiteY131" fmla="*/ 3757 h 10000"/>
                  <a:gd name="connsiteX132" fmla="*/ 1247 w 10000"/>
                  <a:gd name="connsiteY132" fmla="*/ 3757 h 10000"/>
                  <a:gd name="connsiteX133" fmla="*/ 1072 w 10000"/>
                  <a:gd name="connsiteY133" fmla="*/ 3968 h 10000"/>
                  <a:gd name="connsiteX134" fmla="*/ 957 w 10000"/>
                  <a:gd name="connsiteY134" fmla="*/ 3757 h 10000"/>
                  <a:gd name="connsiteX135" fmla="*/ 667 w 10000"/>
                  <a:gd name="connsiteY135" fmla="*/ 3704 h 10000"/>
                  <a:gd name="connsiteX136" fmla="*/ 406 w 10000"/>
                  <a:gd name="connsiteY136" fmla="*/ 3704 h 10000"/>
                  <a:gd name="connsiteX137" fmla="*/ 29 w 10000"/>
                  <a:gd name="connsiteY137" fmla="*/ 3439 h 10000"/>
                  <a:gd name="connsiteX138" fmla="*/ 0 w 10000"/>
                  <a:gd name="connsiteY138" fmla="*/ 3916 h 10000"/>
                  <a:gd name="connsiteX139" fmla="*/ 58 w 10000"/>
                  <a:gd name="connsiteY139" fmla="*/ 4603 h 10000"/>
                  <a:gd name="connsiteX140" fmla="*/ 116 w 10000"/>
                  <a:gd name="connsiteY140" fmla="*/ 4973 h 10000"/>
                  <a:gd name="connsiteX141" fmla="*/ 174 w 10000"/>
                  <a:gd name="connsiteY141" fmla="*/ 5239 h 10000"/>
                  <a:gd name="connsiteX142" fmla="*/ 232 w 10000"/>
                  <a:gd name="connsiteY142" fmla="*/ 5609 h 10000"/>
                  <a:gd name="connsiteX143" fmla="*/ 406 w 10000"/>
                  <a:gd name="connsiteY143" fmla="*/ 5926 h 10000"/>
                  <a:gd name="connsiteX144" fmla="*/ 638 w 10000"/>
                  <a:gd name="connsiteY144" fmla="*/ 6455 h 10000"/>
                  <a:gd name="connsiteX145" fmla="*/ 492 w 10000"/>
                  <a:gd name="connsiteY145" fmla="*/ 6350 h 10000"/>
                  <a:gd name="connsiteX146" fmla="*/ 840 w 10000"/>
                  <a:gd name="connsiteY146" fmla="*/ 6825 h 10000"/>
                  <a:gd name="connsiteX147" fmla="*/ 1043 w 10000"/>
                  <a:gd name="connsiteY147" fmla="*/ 6773 h 10000"/>
                  <a:gd name="connsiteX148" fmla="*/ 1015 w 10000"/>
                  <a:gd name="connsiteY148" fmla="*/ 6455 h 10000"/>
                  <a:gd name="connsiteX149" fmla="*/ 1188 w 10000"/>
                  <a:gd name="connsiteY149" fmla="*/ 6508 h 10000"/>
                  <a:gd name="connsiteX150" fmla="*/ 986 w 10000"/>
                  <a:gd name="connsiteY150" fmla="*/ 5873 h 10000"/>
                  <a:gd name="connsiteX151" fmla="*/ 1362 w 10000"/>
                  <a:gd name="connsiteY151" fmla="*/ 5609 h 10000"/>
                  <a:gd name="connsiteX152" fmla="*/ 1566 w 10000"/>
                  <a:gd name="connsiteY152" fmla="*/ 5609 h 10000"/>
                  <a:gd name="connsiteX153" fmla="*/ 1566 w 10000"/>
                  <a:gd name="connsiteY153" fmla="*/ 5873 h 10000"/>
                  <a:gd name="connsiteX154" fmla="*/ 1391 w 10000"/>
                  <a:gd name="connsiteY154" fmla="*/ 6032 h 10000"/>
                  <a:gd name="connsiteX155" fmla="*/ 1276 w 10000"/>
                  <a:gd name="connsiteY155" fmla="*/ 6720 h 10000"/>
                  <a:gd name="connsiteX156" fmla="*/ 1218 w 10000"/>
                  <a:gd name="connsiteY156" fmla="*/ 7037 h 10000"/>
                  <a:gd name="connsiteX157" fmla="*/ 1305 w 10000"/>
                  <a:gd name="connsiteY157" fmla="*/ 7461 h 10000"/>
                  <a:gd name="connsiteX158" fmla="*/ 1478 w 10000"/>
                  <a:gd name="connsiteY158" fmla="*/ 7778 h 10000"/>
                  <a:gd name="connsiteX159" fmla="*/ 2058 w 10000"/>
                  <a:gd name="connsiteY159" fmla="*/ 8413 h 10000"/>
                  <a:gd name="connsiteX160" fmla="*/ 2521 w 10000"/>
                  <a:gd name="connsiteY160" fmla="*/ 8889 h 10000"/>
                  <a:gd name="connsiteX161" fmla="*/ 2869 w 10000"/>
                  <a:gd name="connsiteY161" fmla="*/ 9101 h 10000"/>
                  <a:gd name="connsiteX162" fmla="*/ 3246 w 10000"/>
                  <a:gd name="connsiteY162" fmla="*/ 9312 h 10000"/>
                  <a:gd name="connsiteX163" fmla="*/ 3624 w 10000"/>
                  <a:gd name="connsiteY163" fmla="*/ 9524 h 10000"/>
                  <a:gd name="connsiteX164" fmla="*/ 3972 w 10000"/>
                  <a:gd name="connsiteY164" fmla="*/ 9630 h 10000"/>
                  <a:gd name="connsiteX165" fmla="*/ 4348 w 10000"/>
                  <a:gd name="connsiteY165" fmla="*/ 9789 h 10000"/>
                  <a:gd name="connsiteX166" fmla="*/ 4783 w 10000"/>
                  <a:gd name="connsiteY166" fmla="*/ 9948 h 10000"/>
                  <a:gd name="connsiteX167" fmla="*/ 5246 w 10000"/>
                  <a:gd name="connsiteY167" fmla="*/ 10000 h 10000"/>
                  <a:gd name="connsiteX168" fmla="*/ 5652 w 10000"/>
                  <a:gd name="connsiteY168" fmla="*/ 10000 h 10000"/>
                  <a:gd name="connsiteX169" fmla="*/ 6145 w 10000"/>
                  <a:gd name="connsiteY169" fmla="*/ 9948 h 10000"/>
                  <a:gd name="connsiteX170" fmla="*/ 6493 w 10000"/>
                  <a:gd name="connsiteY170" fmla="*/ 9841 h 10000"/>
                  <a:gd name="connsiteX171" fmla="*/ 6841 w 10000"/>
                  <a:gd name="connsiteY171" fmla="*/ 9736 h 10000"/>
                  <a:gd name="connsiteX172" fmla="*/ 7218 w 10000"/>
                  <a:gd name="connsiteY172" fmla="*/ 9577 h 10000"/>
                  <a:gd name="connsiteX173" fmla="*/ 7565 w 10000"/>
                  <a:gd name="connsiteY173" fmla="*/ 9418 h 10000"/>
                  <a:gd name="connsiteX174" fmla="*/ 7884 w 10000"/>
                  <a:gd name="connsiteY174" fmla="*/ 9207 h 10000"/>
                  <a:gd name="connsiteX175" fmla="*/ 8232 w 10000"/>
                  <a:gd name="connsiteY175" fmla="*/ 8995 h 10000"/>
                  <a:gd name="connsiteX176" fmla="*/ 8551 w 10000"/>
                  <a:gd name="connsiteY17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826 w 10000"/>
                  <a:gd name="connsiteY41" fmla="*/ 7143 h 10000"/>
                  <a:gd name="connsiteX42" fmla="*/ 5971 w 10000"/>
                  <a:gd name="connsiteY42" fmla="*/ 7037 h 10000"/>
                  <a:gd name="connsiteX43" fmla="*/ 6232 w 10000"/>
                  <a:gd name="connsiteY43" fmla="*/ 6561 h 10000"/>
                  <a:gd name="connsiteX44" fmla="*/ 8734 w 10000"/>
                  <a:gd name="connsiteY44" fmla="*/ 5498 h 10000"/>
                  <a:gd name="connsiteX45" fmla="*/ 8734 w 10000"/>
                  <a:gd name="connsiteY45" fmla="*/ 5498 h 10000"/>
                  <a:gd name="connsiteX46" fmla="*/ 8607 w 10000"/>
                  <a:gd name="connsiteY46" fmla="*/ 5271 h 10000"/>
                  <a:gd name="connsiteX47" fmla="*/ 8417 w 10000"/>
                  <a:gd name="connsiteY47" fmla="*/ 5422 h 10000"/>
                  <a:gd name="connsiteX48" fmla="*/ 8291 w 10000"/>
                  <a:gd name="connsiteY48" fmla="*/ 5195 h 10000"/>
                  <a:gd name="connsiteX49" fmla="*/ 8164 w 10000"/>
                  <a:gd name="connsiteY49" fmla="*/ 4968 h 10000"/>
                  <a:gd name="connsiteX50" fmla="*/ 8671 w 10000"/>
                  <a:gd name="connsiteY50" fmla="*/ 4893 h 10000"/>
                  <a:gd name="connsiteX51" fmla="*/ 8227 w 10000"/>
                  <a:gd name="connsiteY51" fmla="*/ 4591 h 10000"/>
                  <a:gd name="connsiteX52" fmla="*/ 7657 w 10000"/>
                  <a:gd name="connsiteY52" fmla="*/ 5044 h 10000"/>
                  <a:gd name="connsiteX53" fmla="*/ 7087 w 10000"/>
                  <a:gd name="connsiteY53" fmla="*/ 5497 h 10000"/>
                  <a:gd name="connsiteX54" fmla="*/ 8037 w 10000"/>
                  <a:gd name="connsiteY54" fmla="*/ 4742 h 10000"/>
                  <a:gd name="connsiteX55" fmla="*/ 7531 w 10000"/>
                  <a:gd name="connsiteY55" fmla="*/ 4817 h 10000"/>
                  <a:gd name="connsiteX56" fmla="*/ 8069 w 10000"/>
                  <a:gd name="connsiteY56" fmla="*/ 4826 h 10000"/>
                  <a:gd name="connsiteX57" fmla="*/ 6950 w 10000"/>
                  <a:gd name="connsiteY57" fmla="*/ 3306 h 10000"/>
                  <a:gd name="connsiteX58" fmla="*/ 6962 w 10000"/>
                  <a:gd name="connsiteY58" fmla="*/ 3305 h 10000"/>
                  <a:gd name="connsiteX59" fmla="*/ 6645 w 10000"/>
                  <a:gd name="connsiteY59" fmla="*/ 3230 h 10000"/>
                  <a:gd name="connsiteX60" fmla="*/ 6519 w 10000"/>
                  <a:gd name="connsiteY60" fmla="*/ 3003 h 10000"/>
                  <a:gd name="connsiteX61" fmla="*/ 5949 w 10000"/>
                  <a:gd name="connsiteY61" fmla="*/ 2473 h 10000"/>
                  <a:gd name="connsiteX62" fmla="*/ 5015 w 10000"/>
                  <a:gd name="connsiteY62" fmla="*/ 3228 h 10000"/>
                  <a:gd name="connsiteX63" fmla="*/ 4898 w 10000"/>
                  <a:gd name="connsiteY63" fmla="*/ 3175 h 10000"/>
                  <a:gd name="connsiteX64" fmla="*/ 4754 w 10000"/>
                  <a:gd name="connsiteY64" fmla="*/ 3122 h 10000"/>
                  <a:gd name="connsiteX65" fmla="*/ 4637 w 10000"/>
                  <a:gd name="connsiteY65" fmla="*/ 3334 h 10000"/>
                  <a:gd name="connsiteX66" fmla="*/ 4464 w 10000"/>
                  <a:gd name="connsiteY66" fmla="*/ 3493 h 10000"/>
                  <a:gd name="connsiteX67" fmla="*/ 4435 w 10000"/>
                  <a:gd name="connsiteY67" fmla="*/ 3651 h 10000"/>
                  <a:gd name="connsiteX68" fmla="*/ 4579 w 10000"/>
                  <a:gd name="connsiteY68" fmla="*/ 3862 h 10000"/>
                  <a:gd name="connsiteX69" fmla="*/ 4637 w 10000"/>
                  <a:gd name="connsiteY69" fmla="*/ 4021 h 10000"/>
                  <a:gd name="connsiteX70" fmla="*/ 4783 w 10000"/>
                  <a:gd name="connsiteY70" fmla="*/ 4021 h 10000"/>
                  <a:gd name="connsiteX71" fmla="*/ 4841 w 10000"/>
                  <a:gd name="connsiteY71" fmla="*/ 4021 h 10000"/>
                  <a:gd name="connsiteX72" fmla="*/ 4927 w 10000"/>
                  <a:gd name="connsiteY72" fmla="*/ 4233 h 10000"/>
                  <a:gd name="connsiteX73" fmla="*/ 5073 w 10000"/>
                  <a:gd name="connsiteY73" fmla="*/ 4603 h 10000"/>
                  <a:gd name="connsiteX74" fmla="*/ 4898 w 10000"/>
                  <a:gd name="connsiteY74" fmla="*/ 4391 h 10000"/>
                  <a:gd name="connsiteX75" fmla="*/ 4812 w 10000"/>
                  <a:gd name="connsiteY75" fmla="*/ 4127 h 10000"/>
                  <a:gd name="connsiteX76" fmla="*/ 4725 w 10000"/>
                  <a:gd name="connsiteY76" fmla="*/ 4339 h 10000"/>
                  <a:gd name="connsiteX77" fmla="*/ 4608 w 10000"/>
                  <a:gd name="connsiteY77" fmla="*/ 4657 h 10000"/>
                  <a:gd name="connsiteX78" fmla="*/ 4608 w 10000"/>
                  <a:gd name="connsiteY78" fmla="*/ 4445 h 10000"/>
                  <a:gd name="connsiteX79" fmla="*/ 4435 w 10000"/>
                  <a:gd name="connsiteY79" fmla="*/ 4339 h 10000"/>
                  <a:gd name="connsiteX80" fmla="*/ 4406 w 10000"/>
                  <a:gd name="connsiteY80" fmla="*/ 3968 h 10000"/>
                  <a:gd name="connsiteX81" fmla="*/ 4261 w 10000"/>
                  <a:gd name="connsiteY81" fmla="*/ 4021 h 10000"/>
                  <a:gd name="connsiteX82" fmla="*/ 4319 w 10000"/>
                  <a:gd name="connsiteY82" fmla="*/ 3598 h 10000"/>
                  <a:gd name="connsiteX83" fmla="*/ 4232 w 10000"/>
                  <a:gd name="connsiteY83" fmla="*/ 3598 h 10000"/>
                  <a:gd name="connsiteX84" fmla="*/ 4319 w 10000"/>
                  <a:gd name="connsiteY84" fmla="*/ 3069 h 10000"/>
                  <a:gd name="connsiteX85" fmla="*/ 4464 w 10000"/>
                  <a:gd name="connsiteY85" fmla="*/ 3069 h 10000"/>
                  <a:gd name="connsiteX86" fmla="*/ 4522 w 10000"/>
                  <a:gd name="connsiteY86" fmla="*/ 3386 h 10000"/>
                  <a:gd name="connsiteX87" fmla="*/ 4551 w 10000"/>
                  <a:gd name="connsiteY87" fmla="*/ 3175 h 10000"/>
                  <a:gd name="connsiteX88" fmla="*/ 4493 w 10000"/>
                  <a:gd name="connsiteY88" fmla="*/ 3016 h 10000"/>
                  <a:gd name="connsiteX89" fmla="*/ 4348 w 10000"/>
                  <a:gd name="connsiteY89" fmla="*/ 2910 h 10000"/>
                  <a:gd name="connsiteX90" fmla="*/ 4377 w 10000"/>
                  <a:gd name="connsiteY90" fmla="*/ 2487 h 10000"/>
                  <a:gd name="connsiteX91" fmla="*/ 4319 w 10000"/>
                  <a:gd name="connsiteY91" fmla="*/ 2275 h 10000"/>
                  <a:gd name="connsiteX92" fmla="*/ 4289 w 10000"/>
                  <a:gd name="connsiteY92" fmla="*/ 1641 h 10000"/>
                  <a:gd name="connsiteX93" fmla="*/ 4348 w 10000"/>
                  <a:gd name="connsiteY93" fmla="*/ 1641 h 10000"/>
                  <a:gd name="connsiteX94" fmla="*/ 4261 w 10000"/>
                  <a:gd name="connsiteY94" fmla="*/ 1534 h 10000"/>
                  <a:gd name="connsiteX95" fmla="*/ 4000 w 10000"/>
                  <a:gd name="connsiteY95" fmla="*/ 1746 h 10000"/>
                  <a:gd name="connsiteX96" fmla="*/ 3942 w 10000"/>
                  <a:gd name="connsiteY96" fmla="*/ 1323 h 10000"/>
                  <a:gd name="connsiteX97" fmla="*/ 4145 w 10000"/>
                  <a:gd name="connsiteY97" fmla="*/ 582 h 10000"/>
                  <a:gd name="connsiteX98" fmla="*/ 3972 w 10000"/>
                  <a:gd name="connsiteY98" fmla="*/ 318 h 10000"/>
                  <a:gd name="connsiteX99" fmla="*/ 3972 w 10000"/>
                  <a:gd name="connsiteY99" fmla="*/ 212 h 10000"/>
                  <a:gd name="connsiteX100" fmla="*/ 3710 w 10000"/>
                  <a:gd name="connsiteY100" fmla="*/ 0 h 10000"/>
                  <a:gd name="connsiteX101" fmla="*/ 3624 w 10000"/>
                  <a:gd name="connsiteY101" fmla="*/ 212 h 10000"/>
                  <a:gd name="connsiteX102" fmla="*/ 3536 w 10000"/>
                  <a:gd name="connsiteY102" fmla="*/ 635 h 10000"/>
                  <a:gd name="connsiteX103" fmla="*/ 3420 w 10000"/>
                  <a:gd name="connsiteY103" fmla="*/ 688 h 10000"/>
                  <a:gd name="connsiteX104" fmla="*/ 3594 w 10000"/>
                  <a:gd name="connsiteY104" fmla="*/ 900 h 10000"/>
                  <a:gd name="connsiteX105" fmla="*/ 3624 w 10000"/>
                  <a:gd name="connsiteY105" fmla="*/ 1164 h 10000"/>
                  <a:gd name="connsiteX106" fmla="*/ 3536 w 10000"/>
                  <a:gd name="connsiteY106" fmla="*/ 1323 h 10000"/>
                  <a:gd name="connsiteX107" fmla="*/ 3624 w 10000"/>
                  <a:gd name="connsiteY107" fmla="*/ 1799 h 10000"/>
                  <a:gd name="connsiteX108" fmla="*/ 3565 w 10000"/>
                  <a:gd name="connsiteY108" fmla="*/ 2223 h 10000"/>
                  <a:gd name="connsiteX109" fmla="*/ 3130 w 10000"/>
                  <a:gd name="connsiteY109" fmla="*/ 2539 h 10000"/>
                  <a:gd name="connsiteX110" fmla="*/ 3101 w 10000"/>
                  <a:gd name="connsiteY110" fmla="*/ 2381 h 10000"/>
                  <a:gd name="connsiteX111" fmla="*/ 3073 w 10000"/>
                  <a:gd name="connsiteY111" fmla="*/ 2593 h 10000"/>
                  <a:gd name="connsiteX112" fmla="*/ 3188 w 10000"/>
                  <a:gd name="connsiteY112" fmla="*/ 2804 h 10000"/>
                  <a:gd name="connsiteX113" fmla="*/ 3478 w 10000"/>
                  <a:gd name="connsiteY113" fmla="*/ 2593 h 10000"/>
                  <a:gd name="connsiteX114" fmla="*/ 3594 w 10000"/>
                  <a:gd name="connsiteY114" fmla="*/ 2752 h 10000"/>
                  <a:gd name="connsiteX115" fmla="*/ 3392 w 10000"/>
                  <a:gd name="connsiteY115" fmla="*/ 2804 h 10000"/>
                  <a:gd name="connsiteX116" fmla="*/ 1349 w 10000"/>
                  <a:gd name="connsiteY116" fmla="*/ 2289 h 10000"/>
                  <a:gd name="connsiteX117" fmla="*/ 2754 w 10000"/>
                  <a:gd name="connsiteY117" fmla="*/ 2857 h 10000"/>
                  <a:gd name="connsiteX118" fmla="*/ 1630 w 10000"/>
                  <a:gd name="connsiteY118" fmla="*/ 1022 h 10000"/>
                  <a:gd name="connsiteX119" fmla="*/ 2656 w 10000"/>
                  <a:gd name="connsiteY119" fmla="*/ 2472 h 10000"/>
                  <a:gd name="connsiteX120" fmla="*/ 2898 w 10000"/>
                  <a:gd name="connsiteY120" fmla="*/ 3545 h 10000"/>
                  <a:gd name="connsiteX121" fmla="*/ 2840 w 10000"/>
                  <a:gd name="connsiteY121" fmla="*/ 3916 h 10000"/>
                  <a:gd name="connsiteX122" fmla="*/ 1349 w 10000"/>
                  <a:gd name="connsiteY122" fmla="*/ 2289 h 10000"/>
                  <a:gd name="connsiteX123" fmla="*/ 1349 w 10000"/>
                  <a:gd name="connsiteY123" fmla="*/ 2289 h 10000"/>
                  <a:gd name="connsiteX124" fmla="*/ 2377 w 10000"/>
                  <a:gd name="connsiteY124" fmla="*/ 3598 h 10000"/>
                  <a:gd name="connsiteX125" fmla="*/ 2377 w 10000"/>
                  <a:gd name="connsiteY125" fmla="*/ 3968 h 10000"/>
                  <a:gd name="connsiteX126" fmla="*/ 2231 w 10000"/>
                  <a:gd name="connsiteY126" fmla="*/ 4445 h 10000"/>
                  <a:gd name="connsiteX127" fmla="*/ 2000 w 10000"/>
                  <a:gd name="connsiteY127" fmla="*/ 4021 h 10000"/>
                  <a:gd name="connsiteX128" fmla="*/ 1884 w 10000"/>
                  <a:gd name="connsiteY128" fmla="*/ 3545 h 10000"/>
                  <a:gd name="connsiteX129" fmla="*/ 1652 w 10000"/>
                  <a:gd name="connsiteY129" fmla="*/ 3545 h 10000"/>
                  <a:gd name="connsiteX130" fmla="*/ 1478 w 10000"/>
                  <a:gd name="connsiteY130" fmla="*/ 3757 h 10000"/>
                  <a:gd name="connsiteX131" fmla="*/ 1247 w 10000"/>
                  <a:gd name="connsiteY131" fmla="*/ 3757 h 10000"/>
                  <a:gd name="connsiteX132" fmla="*/ 1072 w 10000"/>
                  <a:gd name="connsiteY132" fmla="*/ 3968 h 10000"/>
                  <a:gd name="connsiteX133" fmla="*/ 957 w 10000"/>
                  <a:gd name="connsiteY133" fmla="*/ 3757 h 10000"/>
                  <a:gd name="connsiteX134" fmla="*/ 667 w 10000"/>
                  <a:gd name="connsiteY134" fmla="*/ 3704 h 10000"/>
                  <a:gd name="connsiteX135" fmla="*/ 406 w 10000"/>
                  <a:gd name="connsiteY135" fmla="*/ 3704 h 10000"/>
                  <a:gd name="connsiteX136" fmla="*/ 29 w 10000"/>
                  <a:gd name="connsiteY136" fmla="*/ 3439 h 10000"/>
                  <a:gd name="connsiteX137" fmla="*/ 0 w 10000"/>
                  <a:gd name="connsiteY137" fmla="*/ 3916 h 10000"/>
                  <a:gd name="connsiteX138" fmla="*/ 58 w 10000"/>
                  <a:gd name="connsiteY138" fmla="*/ 4603 h 10000"/>
                  <a:gd name="connsiteX139" fmla="*/ 116 w 10000"/>
                  <a:gd name="connsiteY139" fmla="*/ 4973 h 10000"/>
                  <a:gd name="connsiteX140" fmla="*/ 174 w 10000"/>
                  <a:gd name="connsiteY140" fmla="*/ 5239 h 10000"/>
                  <a:gd name="connsiteX141" fmla="*/ 232 w 10000"/>
                  <a:gd name="connsiteY141" fmla="*/ 5609 h 10000"/>
                  <a:gd name="connsiteX142" fmla="*/ 406 w 10000"/>
                  <a:gd name="connsiteY142" fmla="*/ 5926 h 10000"/>
                  <a:gd name="connsiteX143" fmla="*/ 638 w 10000"/>
                  <a:gd name="connsiteY143" fmla="*/ 6455 h 10000"/>
                  <a:gd name="connsiteX144" fmla="*/ 492 w 10000"/>
                  <a:gd name="connsiteY144" fmla="*/ 6350 h 10000"/>
                  <a:gd name="connsiteX145" fmla="*/ 840 w 10000"/>
                  <a:gd name="connsiteY145" fmla="*/ 6825 h 10000"/>
                  <a:gd name="connsiteX146" fmla="*/ 1043 w 10000"/>
                  <a:gd name="connsiteY146" fmla="*/ 6773 h 10000"/>
                  <a:gd name="connsiteX147" fmla="*/ 1015 w 10000"/>
                  <a:gd name="connsiteY147" fmla="*/ 6455 h 10000"/>
                  <a:gd name="connsiteX148" fmla="*/ 1188 w 10000"/>
                  <a:gd name="connsiteY148" fmla="*/ 6508 h 10000"/>
                  <a:gd name="connsiteX149" fmla="*/ 986 w 10000"/>
                  <a:gd name="connsiteY149" fmla="*/ 5873 h 10000"/>
                  <a:gd name="connsiteX150" fmla="*/ 1362 w 10000"/>
                  <a:gd name="connsiteY150" fmla="*/ 5609 h 10000"/>
                  <a:gd name="connsiteX151" fmla="*/ 1566 w 10000"/>
                  <a:gd name="connsiteY151" fmla="*/ 5609 h 10000"/>
                  <a:gd name="connsiteX152" fmla="*/ 1566 w 10000"/>
                  <a:gd name="connsiteY152" fmla="*/ 5873 h 10000"/>
                  <a:gd name="connsiteX153" fmla="*/ 1391 w 10000"/>
                  <a:gd name="connsiteY153" fmla="*/ 6032 h 10000"/>
                  <a:gd name="connsiteX154" fmla="*/ 1276 w 10000"/>
                  <a:gd name="connsiteY154" fmla="*/ 6720 h 10000"/>
                  <a:gd name="connsiteX155" fmla="*/ 1218 w 10000"/>
                  <a:gd name="connsiteY155" fmla="*/ 7037 h 10000"/>
                  <a:gd name="connsiteX156" fmla="*/ 1305 w 10000"/>
                  <a:gd name="connsiteY156" fmla="*/ 7461 h 10000"/>
                  <a:gd name="connsiteX157" fmla="*/ 1478 w 10000"/>
                  <a:gd name="connsiteY157" fmla="*/ 7778 h 10000"/>
                  <a:gd name="connsiteX158" fmla="*/ 2058 w 10000"/>
                  <a:gd name="connsiteY158" fmla="*/ 8413 h 10000"/>
                  <a:gd name="connsiteX159" fmla="*/ 2521 w 10000"/>
                  <a:gd name="connsiteY159" fmla="*/ 8889 h 10000"/>
                  <a:gd name="connsiteX160" fmla="*/ 2869 w 10000"/>
                  <a:gd name="connsiteY160" fmla="*/ 9101 h 10000"/>
                  <a:gd name="connsiteX161" fmla="*/ 3246 w 10000"/>
                  <a:gd name="connsiteY161" fmla="*/ 9312 h 10000"/>
                  <a:gd name="connsiteX162" fmla="*/ 3624 w 10000"/>
                  <a:gd name="connsiteY162" fmla="*/ 9524 h 10000"/>
                  <a:gd name="connsiteX163" fmla="*/ 3972 w 10000"/>
                  <a:gd name="connsiteY163" fmla="*/ 9630 h 10000"/>
                  <a:gd name="connsiteX164" fmla="*/ 4348 w 10000"/>
                  <a:gd name="connsiteY164" fmla="*/ 9789 h 10000"/>
                  <a:gd name="connsiteX165" fmla="*/ 4783 w 10000"/>
                  <a:gd name="connsiteY165" fmla="*/ 9948 h 10000"/>
                  <a:gd name="connsiteX166" fmla="*/ 5246 w 10000"/>
                  <a:gd name="connsiteY166" fmla="*/ 10000 h 10000"/>
                  <a:gd name="connsiteX167" fmla="*/ 5652 w 10000"/>
                  <a:gd name="connsiteY167" fmla="*/ 10000 h 10000"/>
                  <a:gd name="connsiteX168" fmla="*/ 6145 w 10000"/>
                  <a:gd name="connsiteY168" fmla="*/ 9948 h 10000"/>
                  <a:gd name="connsiteX169" fmla="*/ 6493 w 10000"/>
                  <a:gd name="connsiteY169" fmla="*/ 9841 h 10000"/>
                  <a:gd name="connsiteX170" fmla="*/ 6841 w 10000"/>
                  <a:gd name="connsiteY170" fmla="*/ 9736 h 10000"/>
                  <a:gd name="connsiteX171" fmla="*/ 7218 w 10000"/>
                  <a:gd name="connsiteY171" fmla="*/ 9577 h 10000"/>
                  <a:gd name="connsiteX172" fmla="*/ 7565 w 10000"/>
                  <a:gd name="connsiteY172" fmla="*/ 9418 h 10000"/>
                  <a:gd name="connsiteX173" fmla="*/ 7884 w 10000"/>
                  <a:gd name="connsiteY173" fmla="*/ 9207 h 10000"/>
                  <a:gd name="connsiteX174" fmla="*/ 8232 w 10000"/>
                  <a:gd name="connsiteY174" fmla="*/ 8995 h 10000"/>
                  <a:gd name="connsiteX175" fmla="*/ 8551 w 10000"/>
                  <a:gd name="connsiteY17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000 w 10000"/>
                  <a:gd name="connsiteY40" fmla="*/ 7302 h 10000"/>
                  <a:gd name="connsiteX41" fmla="*/ 5971 w 10000"/>
                  <a:gd name="connsiteY41" fmla="*/ 7037 h 10000"/>
                  <a:gd name="connsiteX42" fmla="*/ 6232 w 10000"/>
                  <a:gd name="connsiteY42" fmla="*/ 6561 h 10000"/>
                  <a:gd name="connsiteX43" fmla="*/ 8734 w 10000"/>
                  <a:gd name="connsiteY43" fmla="*/ 5498 h 10000"/>
                  <a:gd name="connsiteX44" fmla="*/ 8734 w 10000"/>
                  <a:gd name="connsiteY44" fmla="*/ 5498 h 10000"/>
                  <a:gd name="connsiteX45" fmla="*/ 8607 w 10000"/>
                  <a:gd name="connsiteY45" fmla="*/ 5271 h 10000"/>
                  <a:gd name="connsiteX46" fmla="*/ 8417 w 10000"/>
                  <a:gd name="connsiteY46" fmla="*/ 5422 h 10000"/>
                  <a:gd name="connsiteX47" fmla="*/ 8291 w 10000"/>
                  <a:gd name="connsiteY47" fmla="*/ 5195 h 10000"/>
                  <a:gd name="connsiteX48" fmla="*/ 8164 w 10000"/>
                  <a:gd name="connsiteY48" fmla="*/ 4968 h 10000"/>
                  <a:gd name="connsiteX49" fmla="*/ 8671 w 10000"/>
                  <a:gd name="connsiteY49" fmla="*/ 4893 h 10000"/>
                  <a:gd name="connsiteX50" fmla="*/ 8227 w 10000"/>
                  <a:gd name="connsiteY50" fmla="*/ 4591 h 10000"/>
                  <a:gd name="connsiteX51" fmla="*/ 7657 w 10000"/>
                  <a:gd name="connsiteY51" fmla="*/ 5044 h 10000"/>
                  <a:gd name="connsiteX52" fmla="*/ 7087 w 10000"/>
                  <a:gd name="connsiteY52" fmla="*/ 5497 h 10000"/>
                  <a:gd name="connsiteX53" fmla="*/ 8037 w 10000"/>
                  <a:gd name="connsiteY53" fmla="*/ 4742 h 10000"/>
                  <a:gd name="connsiteX54" fmla="*/ 7531 w 10000"/>
                  <a:gd name="connsiteY54" fmla="*/ 4817 h 10000"/>
                  <a:gd name="connsiteX55" fmla="*/ 8069 w 10000"/>
                  <a:gd name="connsiteY55" fmla="*/ 4826 h 10000"/>
                  <a:gd name="connsiteX56" fmla="*/ 6950 w 10000"/>
                  <a:gd name="connsiteY56" fmla="*/ 3306 h 10000"/>
                  <a:gd name="connsiteX57" fmla="*/ 6962 w 10000"/>
                  <a:gd name="connsiteY57" fmla="*/ 3305 h 10000"/>
                  <a:gd name="connsiteX58" fmla="*/ 6645 w 10000"/>
                  <a:gd name="connsiteY58" fmla="*/ 3230 h 10000"/>
                  <a:gd name="connsiteX59" fmla="*/ 6519 w 10000"/>
                  <a:gd name="connsiteY59" fmla="*/ 3003 h 10000"/>
                  <a:gd name="connsiteX60" fmla="*/ 5949 w 10000"/>
                  <a:gd name="connsiteY60" fmla="*/ 2473 h 10000"/>
                  <a:gd name="connsiteX61" fmla="*/ 5015 w 10000"/>
                  <a:gd name="connsiteY61" fmla="*/ 3228 h 10000"/>
                  <a:gd name="connsiteX62" fmla="*/ 4898 w 10000"/>
                  <a:gd name="connsiteY62" fmla="*/ 3175 h 10000"/>
                  <a:gd name="connsiteX63" fmla="*/ 4754 w 10000"/>
                  <a:gd name="connsiteY63" fmla="*/ 3122 h 10000"/>
                  <a:gd name="connsiteX64" fmla="*/ 4637 w 10000"/>
                  <a:gd name="connsiteY64" fmla="*/ 3334 h 10000"/>
                  <a:gd name="connsiteX65" fmla="*/ 4464 w 10000"/>
                  <a:gd name="connsiteY65" fmla="*/ 3493 h 10000"/>
                  <a:gd name="connsiteX66" fmla="*/ 4435 w 10000"/>
                  <a:gd name="connsiteY66" fmla="*/ 3651 h 10000"/>
                  <a:gd name="connsiteX67" fmla="*/ 4579 w 10000"/>
                  <a:gd name="connsiteY67" fmla="*/ 3862 h 10000"/>
                  <a:gd name="connsiteX68" fmla="*/ 4637 w 10000"/>
                  <a:gd name="connsiteY68" fmla="*/ 4021 h 10000"/>
                  <a:gd name="connsiteX69" fmla="*/ 4783 w 10000"/>
                  <a:gd name="connsiteY69" fmla="*/ 4021 h 10000"/>
                  <a:gd name="connsiteX70" fmla="*/ 4841 w 10000"/>
                  <a:gd name="connsiteY70" fmla="*/ 4021 h 10000"/>
                  <a:gd name="connsiteX71" fmla="*/ 4927 w 10000"/>
                  <a:gd name="connsiteY71" fmla="*/ 4233 h 10000"/>
                  <a:gd name="connsiteX72" fmla="*/ 5073 w 10000"/>
                  <a:gd name="connsiteY72" fmla="*/ 4603 h 10000"/>
                  <a:gd name="connsiteX73" fmla="*/ 4898 w 10000"/>
                  <a:gd name="connsiteY73" fmla="*/ 4391 h 10000"/>
                  <a:gd name="connsiteX74" fmla="*/ 4812 w 10000"/>
                  <a:gd name="connsiteY74" fmla="*/ 4127 h 10000"/>
                  <a:gd name="connsiteX75" fmla="*/ 4725 w 10000"/>
                  <a:gd name="connsiteY75" fmla="*/ 4339 h 10000"/>
                  <a:gd name="connsiteX76" fmla="*/ 4608 w 10000"/>
                  <a:gd name="connsiteY76" fmla="*/ 4657 h 10000"/>
                  <a:gd name="connsiteX77" fmla="*/ 4608 w 10000"/>
                  <a:gd name="connsiteY77" fmla="*/ 4445 h 10000"/>
                  <a:gd name="connsiteX78" fmla="*/ 4435 w 10000"/>
                  <a:gd name="connsiteY78" fmla="*/ 4339 h 10000"/>
                  <a:gd name="connsiteX79" fmla="*/ 4406 w 10000"/>
                  <a:gd name="connsiteY79" fmla="*/ 3968 h 10000"/>
                  <a:gd name="connsiteX80" fmla="*/ 4261 w 10000"/>
                  <a:gd name="connsiteY80" fmla="*/ 4021 h 10000"/>
                  <a:gd name="connsiteX81" fmla="*/ 4319 w 10000"/>
                  <a:gd name="connsiteY81" fmla="*/ 3598 h 10000"/>
                  <a:gd name="connsiteX82" fmla="*/ 4232 w 10000"/>
                  <a:gd name="connsiteY82" fmla="*/ 3598 h 10000"/>
                  <a:gd name="connsiteX83" fmla="*/ 4319 w 10000"/>
                  <a:gd name="connsiteY83" fmla="*/ 3069 h 10000"/>
                  <a:gd name="connsiteX84" fmla="*/ 4464 w 10000"/>
                  <a:gd name="connsiteY84" fmla="*/ 3069 h 10000"/>
                  <a:gd name="connsiteX85" fmla="*/ 4522 w 10000"/>
                  <a:gd name="connsiteY85" fmla="*/ 3386 h 10000"/>
                  <a:gd name="connsiteX86" fmla="*/ 4551 w 10000"/>
                  <a:gd name="connsiteY86" fmla="*/ 3175 h 10000"/>
                  <a:gd name="connsiteX87" fmla="*/ 4493 w 10000"/>
                  <a:gd name="connsiteY87" fmla="*/ 3016 h 10000"/>
                  <a:gd name="connsiteX88" fmla="*/ 4348 w 10000"/>
                  <a:gd name="connsiteY88" fmla="*/ 2910 h 10000"/>
                  <a:gd name="connsiteX89" fmla="*/ 4377 w 10000"/>
                  <a:gd name="connsiteY89" fmla="*/ 2487 h 10000"/>
                  <a:gd name="connsiteX90" fmla="*/ 4319 w 10000"/>
                  <a:gd name="connsiteY90" fmla="*/ 2275 h 10000"/>
                  <a:gd name="connsiteX91" fmla="*/ 4289 w 10000"/>
                  <a:gd name="connsiteY91" fmla="*/ 1641 h 10000"/>
                  <a:gd name="connsiteX92" fmla="*/ 4348 w 10000"/>
                  <a:gd name="connsiteY92" fmla="*/ 1641 h 10000"/>
                  <a:gd name="connsiteX93" fmla="*/ 4261 w 10000"/>
                  <a:gd name="connsiteY93" fmla="*/ 1534 h 10000"/>
                  <a:gd name="connsiteX94" fmla="*/ 4000 w 10000"/>
                  <a:gd name="connsiteY94" fmla="*/ 1746 h 10000"/>
                  <a:gd name="connsiteX95" fmla="*/ 3942 w 10000"/>
                  <a:gd name="connsiteY95" fmla="*/ 1323 h 10000"/>
                  <a:gd name="connsiteX96" fmla="*/ 4145 w 10000"/>
                  <a:gd name="connsiteY96" fmla="*/ 582 h 10000"/>
                  <a:gd name="connsiteX97" fmla="*/ 3972 w 10000"/>
                  <a:gd name="connsiteY97" fmla="*/ 318 h 10000"/>
                  <a:gd name="connsiteX98" fmla="*/ 3972 w 10000"/>
                  <a:gd name="connsiteY98" fmla="*/ 212 h 10000"/>
                  <a:gd name="connsiteX99" fmla="*/ 3710 w 10000"/>
                  <a:gd name="connsiteY99" fmla="*/ 0 h 10000"/>
                  <a:gd name="connsiteX100" fmla="*/ 3624 w 10000"/>
                  <a:gd name="connsiteY100" fmla="*/ 212 h 10000"/>
                  <a:gd name="connsiteX101" fmla="*/ 3536 w 10000"/>
                  <a:gd name="connsiteY101" fmla="*/ 635 h 10000"/>
                  <a:gd name="connsiteX102" fmla="*/ 3420 w 10000"/>
                  <a:gd name="connsiteY102" fmla="*/ 688 h 10000"/>
                  <a:gd name="connsiteX103" fmla="*/ 3594 w 10000"/>
                  <a:gd name="connsiteY103" fmla="*/ 900 h 10000"/>
                  <a:gd name="connsiteX104" fmla="*/ 3624 w 10000"/>
                  <a:gd name="connsiteY104" fmla="*/ 1164 h 10000"/>
                  <a:gd name="connsiteX105" fmla="*/ 3536 w 10000"/>
                  <a:gd name="connsiteY105" fmla="*/ 1323 h 10000"/>
                  <a:gd name="connsiteX106" fmla="*/ 3624 w 10000"/>
                  <a:gd name="connsiteY106" fmla="*/ 1799 h 10000"/>
                  <a:gd name="connsiteX107" fmla="*/ 3565 w 10000"/>
                  <a:gd name="connsiteY107" fmla="*/ 2223 h 10000"/>
                  <a:gd name="connsiteX108" fmla="*/ 3130 w 10000"/>
                  <a:gd name="connsiteY108" fmla="*/ 2539 h 10000"/>
                  <a:gd name="connsiteX109" fmla="*/ 3101 w 10000"/>
                  <a:gd name="connsiteY109" fmla="*/ 2381 h 10000"/>
                  <a:gd name="connsiteX110" fmla="*/ 3073 w 10000"/>
                  <a:gd name="connsiteY110" fmla="*/ 2593 h 10000"/>
                  <a:gd name="connsiteX111" fmla="*/ 3188 w 10000"/>
                  <a:gd name="connsiteY111" fmla="*/ 2804 h 10000"/>
                  <a:gd name="connsiteX112" fmla="*/ 3478 w 10000"/>
                  <a:gd name="connsiteY112" fmla="*/ 2593 h 10000"/>
                  <a:gd name="connsiteX113" fmla="*/ 3594 w 10000"/>
                  <a:gd name="connsiteY113" fmla="*/ 2752 h 10000"/>
                  <a:gd name="connsiteX114" fmla="*/ 3392 w 10000"/>
                  <a:gd name="connsiteY114" fmla="*/ 2804 h 10000"/>
                  <a:gd name="connsiteX115" fmla="*/ 1349 w 10000"/>
                  <a:gd name="connsiteY115" fmla="*/ 2289 h 10000"/>
                  <a:gd name="connsiteX116" fmla="*/ 2754 w 10000"/>
                  <a:gd name="connsiteY116" fmla="*/ 2857 h 10000"/>
                  <a:gd name="connsiteX117" fmla="*/ 1630 w 10000"/>
                  <a:gd name="connsiteY117" fmla="*/ 1022 h 10000"/>
                  <a:gd name="connsiteX118" fmla="*/ 2656 w 10000"/>
                  <a:gd name="connsiteY118" fmla="*/ 2472 h 10000"/>
                  <a:gd name="connsiteX119" fmla="*/ 2898 w 10000"/>
                  <a:gd name="connsiteY119" fmla="*/ 3545 h 10000"/>
                  <a:gd name="connsiteX120" fmla="*/ 2840 w 10000"/>
                  <a:gd name="connsiteY120" fmla="*/ 3916 h 10000"/>
                  <a:gd name="connsiteX121" fmla="*/ 1349 w 10000"/>
                  <a:gd name="connsiteY121" fmla="*/ 2289 h 10000"/>
                  <a:gd name="connsiteX122" fmla="*/ 1349 w 10000"/>
                  <a:gd name="connsiteY122" fmla="*/ 2289 h 10000"/>
                  <a:gd name="connsiteX123" fmla="*/ 2377 w 10000"/>
                  <a:gd name="connsiteY123" fmla="*/ 3598 h 10000"/>
                  <a:gd name="connsiteX124" fmla="*/ 2377 w 10000"/>
                  <a:gd name="connsiteY124" fmla="*/ 3968 h 10000"/>
                  <a:gd name="connsiteX125" fmla="*/ 2231 w 10000"/>
                  <a:gd name="connsiteY125" fmla="*/ 4445 h 10000"/>
                  <a:gd name="connsiteX126" fmla="*/ 2000 w 10000"/>
                  <a:gd name="connsiteY126" fmla="*/ 4021 h 10000"/>
                  <a:gd name="connsiteX127" fmla="*/ 1884 w 10000"/>
                  <a:gd name="connsiteY127" fmla="*/ 3545 h 10000"/>
                  <a:gd name="connsiteX128" fmla="*/ 1652 w 10000"/>
                  <a:gd name="connsiteY128" fmla="*/ 3545 h 10000"/>
                  <a:gd name="connsiteX129" fmla="*/ 1478 w 10000"/>
                  <a:gd name="connsiteY129" fmla="*/ 3757 h 10000"/>
                  <a:gd name="connsiteX130" fmla="*/ 1247 w 10000"/>
                  <a:gd name="connsiteY130" fmla="*/ 3757 h 10000"/>
                  <a:gd name="connsiteX131" fmla="*/ 1072 w 10000"/>
                  <a:gd name="connsiteY131" fmla="*/ 3968 h 10000"/>
                  <a:gd name="connsiteX132" fmla="*/ 957 w 10000"/>
                  <a:gd name="connsiteY132" fmla="*/ 3757 h 10000"/>
                  <a:gd name="connsiteX133" fmla="*/ 667 w 10000"/>
                  <a:gd name="connsiteY133" fmla="*/ 3704 h 10000"/>
                  <a:gd name="connsiteX134" fmla="*/ 406 w 10000"/>
                  <a:gd name="connsiteY134" fmla="*/ 3704 h 10000"/>
                  <a:gd name="connsiteX135" fmla="*/ 29 w 10000"/>
                  <a:gd name="connsiteY135" fmla="*/ 3439 h 10000"/>
                  <a:gd name="connsiteX136" fmla="*/ 0 w 10000"/>
                  <a:gd name="connsiteY136" fmla="*/ 3916 h 10000"/>
                  <a:gd name="connsiteX137" fmla="*/ 58 w 10000"/>
                  <a:gd name="connsiteY137" fmla="*/ 4603 h 10000"/>
                  <a:gd name="connsiteX138" fmla="*/ 116 w 10000"/>
                  <a:gd name="connsiteY138" fmla="*/ 4973 h 10000"/>
                  <a:gd name="connsiteX139" fmla="*/ 174 w 10000"/>
                  <a:gd name="connsiteY139" fmla="*/ 5239 h 10000"/>
                  <a:gd name="connsiteX140" fmla="*/ 232 w 10000"/>
                  <a:gd name="connsiteY140" fmla="*/ 5609 h 10000"/>
                  <a:gd name="connsiteX141" fmla="*/ 406 w 10000"/>
                  <a:gd name="connsiteY141" fmla="*/ 5926 h 10000"/>
                  <a:gd name="connsiteX142" fmla="*/ 638 w 10000"/>
                  <a:gd name="connsiteY142" fmla="*/ 6455 h 10000"/>
                  <a:gd name="connsiteX143" fmla="*/ 492 w 10000"/>
                  <a:gd name="connsiteY143" fmla="*/ 6350 h 10000"/>
                  <a:gd name="connsiteX144" fmla="*/ 840 w 10000"/>
                  <a:gd name="connsiteY144" fmla="*/ 6825 h 10000"/>
                  <a:gd name="connsiteX145" fmla="*/ 1043 w 10000"/>
                  <a:gd name="connsiteY145" fmla="*/ 6773 h 10000"/>
                  <a:gd name="connsiteX146" fmla="*/ 1015 w 10000"/>
                  <a:gd name="connsiteY146" fmla="*/ 6455 h 10000"/>
                  <a:gd name="connsiteX147" fmla="*/ 1188 w 10000"/>
                  <a:gd name="connsiteY147" fmla="*/ 6508 h 10000"/>
                  <a:gd name="connsiteX148" fmla="*/ 986 w 10000"/>
                  <a:gd name="connsiteY148" fmla="*/ 5873 h 10000"/>
                  <a:gd name="connsiteX149" fmla="*/ 1362 w 10000"/>
                  <a:gd name="connsiteY149" fmla="*/ 5609 h 10000"/>
                  <a:gd name="connsiteX150" fmla="*/ 1566 w 10000"/>
                  <a:gd name="connsiteY150" fmla="*/ 5609 h 10000"/>
                  <a:gd name="connsiteX151" fmla="*/ 1566 w 10000"/>
                  <a:gd name="connsiteY151" fmla="*/ 5873 h 10000"/>
                  <a:gd name="connsiteX152" fmla="*/ 1391 w 10000"/>
                  <a:gd name="connsiteY152" fmla="*/ 6032 h 10000"/>
                  <a:gd name="connsiteX153" fmla="*/ 1276 w 10000"/>
                  <a:gd name="connsiteY153" fmla="*/ 6720 h 10000"/>
                  <a:gd name="connsiteX154" fmla="*/ 1218 w 10000"/>
                  <a:gd name="connsiteY154" fmla="*/ 7037 h 10000"/>
                  <a:gd name="connsiteX155" fmla="*/ 1305 w 10000"/>
                  <a:gd name="connsiteY155" fmla="*/ 7461 h 10000"/>
                  <a:gd name="connsiteX156" fmla="*/ 1478 w 10000"/>
                  <a:gd name="connsiteY156" fmla="*/ 7778 h 10000"/>
                  <a:gd name="connsiteX157" fmla="*/ 2058 w 10000"/>
                  <a:gd name="connsiteY157" fmla="*/ 8413 h 10000"/>
                  <a:gd name="connsiteX158" fmla="*/ 2521 w 10000"/>
                  <a:gd name="connsiteY158" fmla="*/ 8889 h 10000"/>
                  <a:gd name="connsiteX159" fmla="*/ 2869 w 10000"/>
                  <a:gd name="connsiteY159" fmla="*/ 9101 h 10000"/>
                  <a:gd name="connsiteX160" fmla="*/ 3246 w 10000"/>
                  <a:gd name="connsiteY160" fmla="*/ 9312 h 10000"/>
                  <a:gd name="connsiteX161" fmla="*/ 3624 w 10000"/>
                  <a:gd name="connsiteY161" fmla="*/ 9524 h 10000"/>
                  <a:gd name="connsiteX162" fmla="*/ 3972 w 10000"/>
                  <a:gd name="connsiteY162" fmla="*/ 9630 h 10000"/>
                  <a:gd name="connsiteX163" fmla="*/ 4348 w 10000"/>
                  <a:gd name="connsiteY163" fmla="*/ 9789 h 10000"/>
                  <a:gd name="connsiteX164" fmla="*/ 4783 w 10000"/>
                  <a:gd name="connsiteY164" fmla="*/ 9948 h 10000"/>
                  <a:gd name="connsiteX165" fmla="*/ 5246 w 10000"/>
                  <a:gd name="connsiteY165" fmla="*/ 10000 h 10000"/>
                  <a:gd name="connsiteX166" fmla="*/ 5652 w 10000"/>
                  <a:gd name="connsiteY166" fmla="*/ 10000 h 10000"/>
                  <a:gd name="connsiteX167" fmla="*/ 6145 w 10000"/>
                  <a:gd name="connsiteY167" fmla="*/ 9948 h 10000"/>
                  <a:gd name="connsiteX168" fmla="*/ 6493 w 10000"/>
                  <a:gd name="connsiteY168" fmla="*/ 9841 h 10000"/>
                  <a:gd name="connsiteX169" fmla="*/ 6841 w 10000"/>
                  <a:gd name="connsiteY169" fmla="*/ 9736 h 10000"/>
                  <a:gd name="connsiteX170" fmla="*/ 7218 w 10000"/>
                  <a:gd name="connsiteY170" fmla="*/ 9577 h 10000"/>
                  <a:gd name="connsiteX171" fmla="*/ 7565 w 10000"/>
                  <a:gd name="connsiteY171" fmla="*/ 9418 h 10000"/>
                  <a:gd name="connsiteX172" fmla="*/ 7884 w 10000"/>
                  <a:gd name="connsiteY172" fmla="*/ 9207 h 10000"/>
                  <a:gd name="connsiteX173" fmla="*/ 8232 w 10000"/>
                  <a:gd name="connsiteY173" fmla="*/ 8995 h 10000"/>
                  <a:gd name="connsiteX174" fmla="*/ 8551 w 10000"/>
                  <a:gd name="connsiteY17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5971 w 10000"/>
                  <a:gd name="connsiteY40" fmla="*/ 7037 h 10000"/>
                  <a:gd name="connsiteX41" fmla="*/ 6232 w 10000"/>
                  <a:gd name="connsiteY41" fmla="*/ 6561 h 10000"/>
                  <a:gd name="connsiteX42" fmla="*/ 8734 w 10000"/>
                  <a:gd name="connsiteY42" fmla="*/ 5498 h 10000"/>
                  <a:gd name="connsiteX43" fmla="*/ 8734 w 10000"/>
                  <a:gd name="connsiteY43" fmla="*/ 5498 h 10000"/>
                  <a:gd name="connsiteX44" fmla="*/ 8607 w 10000"/>
                  <a:gd name="connsiteY44" fmla="*/ 5271 h 10000"/>
                  <a:gd name="connsiteX45" fmla="*/ 8417 w 10000"/>
                  <a:gd name="connsiteY45" fmla="*/ 5422 h 10000"/>
                  <a:gd name="connsiteX46" fmla="*/ 8291 w 10000"/>
                  <a:gd name="connsiteY46" fmla="*/ 5195 h 10000"/>
                  <a:gd name="connsiteX47" fmla="*/ 8164 w 10000"/>
                  <a:gd name="connsiteY47" fmla="*/ 4968 h 10000"/>
                  <a:gd name="connsiteX48" fmla="*/ 8671 w 10000"/>
                  <a:gd name="connsiteY48" fmla="*/ 4893 h 10000"/>
                  <a:gd name="connsiteX49" fmla="*/ 8227 w 10000"/>
                  <a:gd name="connsiteY49" fmla="*/ 4591 h 10000"/>
                  <a:gd name="connsiteX50" fmla="*/ 7657 w 10000"/>
                  <a:gd name="connsiteY50" fmla="*/ 5044 h 10000"/>
                  <a:gd name="connsiteX51" fmla="*/ 7087 w 10000"/>
                  <a:gd name="connsiteY51" fmla="*/ 5497 h 10000"/>
                  <a:gd name="connsiteX52" fmla="*/ 8037 w 10000"/>
                  <a:gd name="connsiteY52" fmla="*/ 4742 h 10000"/>
                  <a:gd name="connsiteX53" fmla="*/ 7531 w 10000"/>
                  <a:gd name="connsiteY53" fmla="*/ 4817 h 10000"/>
                  <a:gd name="connsiteX54" fmla="*/ 8069 w 10000"/>
                  <a:gd name="connsiteY54" fmla="*/ 4826 h 10000"/>
                  <a:gd name="connsiteX55" fmla="*/ 6950 w 10000"/>
                  <a:gd name="connsiteY55" fmla="*/ 3306 h 10000"/>
                  <a:gd name="connsiteX56" fmla="*/ 6962 w 10000"/>
                  <a:gd name="connsiteY56" fmla="*/ 3305 h 10000"/>
                  <a:gd name="connsiteX57" fmla="*/ 6645 w 10000"/>
                  <a:gd name="connsiteY57" fmla="*/ 3230 h 10000"/>
                  <a:gd name="connsiteX58" fmla="*/ 6519 w 10000"/>
                  <a:gd name="connsiteY58" fmla="*/ 3003 h 10000"/>
                  <a:gd name="connsiteX59" fmla="*/ 5949 w 10000"/>
                  <a:gd name="connsiteY59" fmla="*/ 2473 h 10000"/>
                  <a:gd name="connsiteX60" fmla="*/ 5015 w 10000"/>
                  <a:gd name="connsiteY60" fmla="*/ 3228 h 10000"/>
                  <a:gd name="connsiteX61" fmla="*/ 4898 w 10000"/>
                  <a:gd name="connsiteY61" fmla="*/ 3175 h 10000"/>
                  <a:gd name="connsiteX62" fmla="*/ 4754 w 10000"/>
                  <a:gd name="connsiteY62" fmla="*/ 3122 h 10000"/>
                  <a:gd name="connsiteX63" fmla="*/ 4637 w 10000"/>
                  <a:gd name="connsiteY63" fmla="*/ 3334 h 10000"/>
                  <a:gd name="connsiteX64" fmla="*/ 4464 w 10000"/>
                  <a:gd name="connsiteY64" fmla="*/ 3493 h 10000"/>
                  <a:gd name="connsiteX65" fmla="*/ 4435 w 10000"/>
                  <a:gd name="connsiteY65" fmla="*/ 3651 h 10000"/>
                  <a:gd name="connsiteX66" fmla="*/ 4579 w 10000"/>
                  <a:gd name="connsiteY66" fmla="*/ 3862 h 10000"/>
                  <a:gd name="connsiteX67" fmla="*/ 4637 w 10000"/>
                  <a:gd name="connsiteY67" fmla="*/ 4021 h 10000"/>
                  <a:gd name="connsiteX68" fmla="*/ 4783 w 10000"/>
                  <a:gd name="connsiteY68" fmla="*/ 4021 h 10000"/>
                  <a:gd name="connsiteX69" fmla="*/ 4841 w 10000"/>
                  <a:gd name="connsiteY69" fmla="*/ 4021 h 10000"/>
                  <a:gd name="connsiteX70" fmla="*/ 4927 w 10000"/>
                  <a:gd name="connsiteY70" fmla="*/ 4233 h 10000"/>
                  <a:gd name="connsiteX71" fmla="*/ 5073 w 10000"/>
                  <a:gd name="connsiteY71" fmla="*/ 4603 h 10000"/>
                  <a:gd name="connsiteX72" fmla="*/ 4898 w 10000"/>
                  <a:gd name="connsiteY72" fmla="*/ 4391 h 10000"/>
                  <a:gd name="connsiteX73" fmla="*/ 4812 w 10000"/>
                  <a:gd name="connsiteY73" fmla="*/ 4127 h 10000"/>
                  <a:gd name="connsiteX74" fmla="*/ 4725 w 10000"/>
                  <a:gd name="connsiteY74" fmla="*/ 4339 h 10000"/>
                  <a:gd name="connsiteX75" fmla="*/ 4608 w 10000"/>
                  <a:gd name="connsiteY75" fmla="*/ 4657 h 10000"/>
                  <a:gd name="connsiteX76" fmla="*/ 4608 w 10000"/>
                  <a:gd name="connsiteY76" fmla="*/ 4445 h 10000"/>
                  <a:gd name="connsiteX77" fmla="*/ 4435 w 10000"/>
                  <a:gd name="connsiteY77" fmla="*/ 4339 h 10000"/>
                  <a:gd name="connsiteX78" fmla="*/ 4406 w 10000"/>
                  <a:gd name="connsiteY78" fmla="*/ 3968 h 10000"/>
                  <a:gd name="connsiteX79" fmla="*/ 4261 w 10000"/>
                  <a:gd name="connsiteY79" fmla="*/ 4021 h 10000"/>
                  <a:gd name="connsiteX80" fmla="*/ 4319 w 10000"/>
                  <a:gd name="connsiteY80" fmla="*/ 3598 h 10000"/>
                  <a:gd name="connsiteX81" fmla="*/ 4232 w 10000"/>
                  <a:gd name="connsiteY81" fmla="*/ 3598 h 10000"/>
                  <a:gd name="connsiteX82" fmla="*/ 4319 w 10000"/>
                  <a:gd name="connsiteY82" fmla="*/ 3069 h 10000"/>
                  <a:gd name="connsiteX83" fmla="*/ 4464 w 10000"/>
                  <a:gd name="connsiteY83" fmla="*/ 3069 h 10000"/>
                  <a:gd name="connsiteX84" fmla="*/ 4522 w 10000"/>
                  <a:gd name="connsiteY84" fmla="*/ 3386 h 10000"/>
                  <a:gd name="connsiteX85" fmla="*/ 4551 w 10000"/>
                  <a:gd name="connsiteY85" fmla="*/ 3175 h 10000"/>
                  <a:gd name="connsiteX86" fmla="*/ 4493 w 10000"/>
                  <a:gd name="connsiteY86" fmla="*/ 3016 h 10000"/>
                  <a:gd name="connsiteX87" fmla="*/ 4348 w 10000"/>
                  <a:gd name="connsiteY87" fmla="*/ 2910 h 10000"/>
                  <a:gd name="connsiteX88" fmla="*/ 4377 w 10000"/>
                  <a:gd name="connsiteY88" fmla="*/ 2487 h 10000"/>
                  <a:gd name="connsiteX89" fmla="*/ 4319 w 10000"/>
                  <a:gd name="connsiteY89" fmla="*/ 2275 h 10000"/>
                  <a:gd name="connsiteX90" fmla="*/ 4289 w 10000"/>
                  <a:gd name="connsiteY90" fmla="*/ 1641 h 10000"/>
                  <a:gd name="connsiteX91" fmla="*/ 4348 w 10000"/>
                  <a:gd name="connsiteY91" fmla="*/ 1641 h 10000"/>
                  <a:gd name="connsiteX92" fmla="*/ 4261 w 10000"/>
                  <a:gd name="connsiteY92" fmla="*/ 1534 h 10000"/>
                  <a:gd name="connsiteX93" fmla="*/ 4000 w 10000"/>
                  <a:gd name="connsiteY93" fmla="*/ 1746 h 10000"/>
                  <a:gd name="connsiteX94" fmla="*/ 3942 w 10000"/>
                  <a:gd name="connsiteY94" fmla="*/ 1323 h 10000"/>
                  <a:gd name="connsiteX95" fmla="*/ 4145 w 10000"/>
                  <a:gd name="connsiteY95" fmla="*/ 582 h 10000"/>
                  <a:gd name="connsiteX96" fmla="*/ 3972 w 10000"/>
                  <a:gd name="connsiteY96" fmla="*/ 318 h 10000"/>
                  <a:gd name="connsiteX97" fmla="*/ 3972 w 10000"/>
                  <a:gd name="connsiteY97" fmla="*/ 212 h 10000"/>
                  <a:gd name="connsiteX98" fmla="*/ 3710 w 10000"/>
                  <a:gd name="connsiteY98" fmla="*/ 0 h 10000"/>
                  <a:gd name="connsiteX99" fmla="*/ 3624 w 10000"/>
                  <a:gd name="connsiteY99" fmla="*/ 212 h 10000"/>
                  <a:gd name="connsiteX100" fmla="*/ 3536 w 10000"/>
                  <a:gd name="connsiteY100" fmla="*/ 635 h 10000"/>
                  <a:gd name="connsiteX101" fmla="*/ 3420 w 10000"/>
                  <a:gd name="connsiteY101" fmla="*/ 688 h 10000"/>
                  <a:gd name="connsiteX102" fmla="*/ 3594 w 10000"/>
                  <a:gd name="connsiteY102" fmla="*/ 900 h 10000"/>
                  <a:gd name="connsiteX103" fmla="*/ 3624 w 10000"/>
                  <a:gd name="connsiteY103" fmla="*/ 1164 h 10000"/>
                  <a:gd name="connsiteX104" fmla="*/ 3536 w 10000"/>
                  <a:gd name="connsiteY104" fmla="*/ 1323 h 10000"/>
                  <a:gd name="connsiteX105" fmla="*/ 3624 w 10000"/>
                  <a:gd name="connsiteY105" fmla="*/ 1799 h 10000"/>
                  <a:gd name="connsiteX106" fmla="*/ 3565 w 10000"/>
                  <a:gd name="connsiteY106" fmla="*/ 2223 h 10000"/>
                  <a:gd name="connsiteX107" fmla="*/ 3130 w 10000"/>
                  <a:gd name="connsiteY107" fmla="*/ 2539 h 10000"/>
                  <a:gd name="connsiteX108" fmla="*/ 3101 w 10000"/>
                  <a:gd name="connsiteY108" fmla="*/ 2381 h 10000"/>
                  <a:gd name="connsiteX109" fmla="*/ 3073 w 10000"/>
                  <a:gd name="connsiteY109" fmla="*/ 2593 h 10000"/>
                  <a:gd name="connsiteX110" fmla="*/ 3188 w 10000"/>
                  <a:gd name="connsiteY110" fmla="*/ 2804 h 10000"/>
                  <a:gd name="connsiteX111" fmla="*/ 3478 w 10000"/>
                  <a:gd name="connsiteY111" fmla="*/ 2593 h 10000"/>
                  <a:gd name="connsiteX112" fmla="*/ 3594 w 10000"/>
                  <a:gd name="connsiteY112" fmla="*/ 2752 h 10000"/>
                  <a:gd name="connsiteX113" fmla="*/ 3392 w 10000"/>
                  <a:gd name="connsiteY113" fmla="*/ 2804 h 10000"/>
                  <a:gd name="connsiteX114" fmla="*/ 1349 w 10000"/>
                  <a:gd name="connsiteY114" fmla="*/ 2289 h 10000"/>
                  <a:gd name="connsiteX115" fmla="*/ 2754 w 10000"/>
                  <a:gd name="connsiteY115" fmla="*/ 2857 h 10000"/>
                  <a:gd name="connsiteX116" fmla="*/ 1630 w 10000"/>
                  <a:gd name="connsiteY116" fmla="*/ 1022 h 10000"/>
                  <a:gd name="connsiteX117" fmla="*/ 2656 w 10000"/>
                  <a:gd name="connsiteY117" fmla="*/ 2472 h 10000"/>
                  <a:gd name="connsiteX118" fmla="*/ 2898 w 10000"/>
                  <a:gd name="connsiteY118" fmla="*/ 3545 h 10000"/>
                  <a:gd name="connsiteX119" fmla="*/ 2840 w 10000"/>
                  <a:gd name="connsiteY119" fmla="*/ 3916 h 10000"/>
                  <a:gd name="connsiteX120" fmla="*/ 1349 w 10000"/>
                  <a:gd name="connsiteY120" fmla="*/ 2289 h 10000"/>
                  <a:gd name="connsiteX121" fmla="*/ 1349 w 10000"/>
                  <a:gd name="connsiteY121" fmla="*/ 2289 h 10000"/>
                  <a:gd name="connsiteX122" fmla="*/ 2377 w 10000"/>
                  <a:gd name="connsiteY122" fmla="*/ 3598 h 10000"/>
                  <a:gd name="connsiteX123" fmla="*/ 2377 w 10000"/>
                  <a:gd name="connsiteY123" fmla="*/ 3968 h 10000"/>
                  <a:gd name="connsiteX124" fmla="*/ 2231 w 10000"/>
                  <a:gd name="connsiteY124" fmla="*/ 4445 h 10000"/>
                  <a:gd name="connsiteX125" fmla="*/ 2000 w 10000"/>
                  <a:gd name="connsiteY125" fmla="*/ 4021 h 10000"/>
                  <a:gd name="connsiteX126" fmla="*/ 1884 w 10000"/>
                  <a:gd name="connsiteY126" fmla="*/ 3545 h 10000"/>
                  <a:gd name="connsiteX127" fmla="*/ 1652 w 10000"/>
                  <a:gd name="connsiteY127" fmla="*/ 3545 h 10000"/>
                  <a:gd name="connsiteX128" fmla="*/ 1478 w 10000"/>
                  <a:gd name="connsiteY128" fmla="*/ 3757 h 10000"/>
                  <a:gd name="connsiteX129" fmla="*/ 1247 w 10000"/>
                  <a:gd name="connsiteY129" fmla="*/ 3757 h 10000"/>
                  <a:gd name="connsiteX130" fmla="*/ 1072 w 10000"/>
                  <a:gd name="connsiteY130" fmla="*/ 3968 h 10000"/>
                  <a:gd name="connsiteX131" fmla="*/ 957 w 10000"/>
                  <a:gd name="connsiteY131" fmla="*/ 3757 h 10000"/>
                  <a:gd name="connsiteX132" fmla="*/ 667 w 10000"/>
                  <a:gd name="connsiteY132" fmla="*/ 3704 h 10000"/>
                  <a:gd name="connsiteX133" fmla="*/ 406 w 10000"/>
                  <a:gd name="connsiteY133" fmla="*/ 3704 h 10000"/>
                  <a:gd name="connsiteX134" fmla="*/ 29 w 10000"/>
                  <a:gd name="connsiteY134" fmla="*/ 3439 h 10000"/>
                  <a:gd name="connsiteX135" fmla="*/ 0 w 10000"/>
                  <a:gd name="connsiteY135" fmla="*/ 3916 h 10000"/>
                  <a:gd name="connsiteX136" fmla="*/ 58 w 10000"/>
                  <a:gd name="connsiteY136" fmla="*/ 4603 h 10000"/>
                  <a:gd name="connsiteX137" fmla="*/ 116 w 10000"/>
                  <a:gd name="connsiteY137" fmla="*/ 4973 h 10000"/>
                  <a:gd name="connsiteX138" fmla="*/ 174 w 10000"/>
                  <a:gd name="connsiteY138" fmla="*/ 5239 h 10000"/>
                  <a:gd name="connsiteX139" fmla="*/ 232 w 10000"/>
                  <a:gd name="connsiteY139" fmla="*/ 5609 h 10000"/>
                  <a:gd name="connsiteX140" fmla="*/ 406 w 10000"/>
                  <a:gd name="connsiteY140" fmla="*/ 5926 h 10000"/>
                  <a:gd name="connsiteX141" fmla="*/ 638 w 10000"/>
                  <a:gd name="connsiteY141" fmla="*/ 6455 h 10000"/>
                  <a:gd name="connsiteX142" fmla="*/ 492 w 10000"/>
                  <a:gd name="connsiteY142" fmla="*/ 6350 h 10000"/>
                  <a:gd name="connsiteX143" fmla="*/ 840 w 10000"/>
                  <a:gd name="connsiteY143" fmla="*/ 6825 h 10000"/>
                  <a:gd name="connsiteX144" fmla="*/ 1043 w 10000"/>
                  <a:gd name="connsiteY144" fmla="*/ 6773 h 10000"/>
                  <a:gd name="connsiteX145" fmla="*/ 1015 w 10000"/>
                  <a:gd name="connsiteY145" fmla="*/ 6455 h 10000"/>
                  <a:gd name="connsiteX146" fmla="*/ 1188 w 10000"/>
                  <a:gd name="connsiteY146" fmla="*/ 6508 h 10000"/>
                  <a:gd name="connsiteX147" fmla="*/ 986 w 10000"/>
                  <a:gd name="connsiteY147" fmla="*/ 5873 h 10000"/>
                  <a:gd name="connsiteX148" fmla="*/ 1362 w 10000"/>
                  <a:gd name="connsiteY148" fmla="*/ 5609 h 10000"/>
                  <a:gd name="connsiteX149" fmla="*/ 1566 w 10000"/>
                  <a:gd name="connsiteY149" fmla="*/ 5609 h 10000"/>
                  <a:gd name="connsiteX150" fmla="*/ 1566 w 10000"/>
                  <a:gd name="connsiteY150" fmla="*/ 5873 h 10000"/>
                  <a:gd name="connsiteX151" fmla="*/ 1391 w 10000"/>
                  <a:gd name="connsiteY151" fmla="*/ 6032 h 10000"/>
                  <a:gd name="connsiteX152" fmla="*/ 1276 w 10000"/>
                  <a:gd name="connsiteY152" fmla="*/ 6720 h 10000"/>
                  <a:gd name="connsiteX153" fmla="*/ 1218 w 10000"/>
                  <a:gd name="connsiteY153" fmla="*/ 7037 h 10000"/>
                  <a:gd name="connsiteX154" fmla="*/ 1305 w 10000"/>
                  <a:gd name="connsiteY154" fmla="*/ 7461 h 10000"/>
                  <a:gd name="connsiteX155" fmla="*/ 1478 w 10000"/>
                  <a:gd name="connsiteY155" fmla="*/ 7778 h 10000"/>
                  <a:gd name="connsiteX156" fmla="*/ 2058 w 10000"/>
                  <a:gd name="connsiteY156" fmla="*/ 8413 h 10000"/>
                  <a:gd name="connsiteX157" fmla="*/ 2521 w 10000"/>
                  <a:gd name="connsiteY157" fmla="*/ 8889 h 10000"/>
                  <a:gd name="connsiteX158" fmla="*/ 2869 w 10000"/>
                  <a:gd name="connsiteY158" fmla="*/ 9101 h 10000"/>
                  <a:gd name="connsiteX159" fmla="*/ 3246 w 10000"/>
                  <a:gd name="connsiteY159" fmla="*/ 9312 h 10000"/>
                  <a:gd name="connsiteX160" fmla="*/ 3624 w 10000"/>
                  <a:gd name="connsiteY160" fmla="*/ 9524 h 10000"/>
                  <a:gd name="connsiteX161" fmla="*/ 3972 w 10000"/>
                  <a:gd name="connsiteY161" fmla="*/ 9630 h 10000"/>
                  <a:gd name="connsiteX162" fmla="*/ 4348 w 10000"/>
                  <a:gd name="connsiteY162" fmla="*/ 9789 h 10000"/>
                  <a:gd name="connsiteX163" fmla="*/ 4783 w 10000"/>
                  <a:gd name="connsiteY163" fmla="*/ 9948 h 10000"/>
                  <a:gd name="connsiteX164" fmla="*/ 5246 w 10000"/>
                  <a:gd name="connsiteY164" fmla="*/ 10000 h 10000"/>
                  <a:gd name="connsiteX165" fmla="*/ 5652 w 10000"/>
                  <a:gd name="connsiteY165" fmla="*/ 10000 h 10000"/>
                  <a:gd name="connsiteX166" fmla="*/ 6145 w 10000"/>
                  <a:gd name="connsiteY166" fmla="*/ 9948 h 10000"/>
                  <a:gd name="connsiteX167" fmla="*/ 6493 w 10000"/>
                  <a:gd name="connsiteY167" fmla="*/ 9841 h 10000"/>
                  <a:gd name="connsiteX168" fmla="*/ 6841 w 10000"/>
                  <a:gd name="connsiteY168" fmla="*/ 9736 h 10000"/>
                  <a:gd name="connsiteX169" fmla="*/ 7218 w 10000"/>
                  <a:gd name="connsiteY169" fmla="*/ 9577 h 10000"/>
                  <a:gd name="connsiteX170" fmla="*/ 7565 w 10000"/>
                  <a:gd name="connsiteY170" fmla="*/ 9418 h 10000"/>
                  <a:gd name="connsiteX171" fmla="*/ 7884 w 10000"/>
                  <a:gd name="connsiteY171" fmla="*/ 9207 h 10000"/>
                  <a:gd name="connsiteX172" fmla="*/ 8232 w 10000"/>
                  <a:gd name="connsiteY172" fmla="*/ 8995 h 10000"/>
                  <a:gd name="connsiteX173" fmla="*/ 8551 w 10000"/>
                  <a:gd name="connsiteY17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6232 w 10000"/>
                  <a:gd name="connsiteY40" fmla="*/ 6561 h 10000"/>
                  <a:gd name="connsiteX41" fmla="*/ 8734 w 10000"/>
                  <a:gd name="connsiteY41" fmla="*/ 5498 h 10000"/>
                  <a:gd name="connsiteX42" fmla="*/ 8734 w 10000"/>
                  <a:gd name="connsiteY42" fmla="*/ 5498 h 10000"/>
                  <a:gd name="connsiteX43" fmla="*/ 8607 w 10000"/>
                  <a:gd name="connsiteY43" fmla="*/ 5271 h 10000"/>
                  <a:gd name="connsiteX44" fmla="*/ 8417 w 10000"/>
                  <a:gd name="connsiteY44" fmla="*/ 5422 h 10000"/>
                  <a:gd name="connsiteX45" fmla="*/ 8291 w 10000"/>
                  <a:gd name="connsiteY45" fmla="*/ 5195 h 10000"/>
                  <a:gd name="connsiteX46" fmla="*/ 8164 w 10000"/>
                  <a:gd name="connsiteY46" fmla="*/ 4968 h 10000"/>
                  <a:gd name="connsiteX47" fmla="*/ 8671 w 10000"/>
                  <a:gd name="connsiteY47" fmla="*/ 4893 h 10000"/>
                  <a:gd name="connsiteX48" fmla="*/ 8227 w 10000"/>
                  <a:gd name="connsiteY48" fmla="*/ 4591 h 10000"/>
                  <a:gd name="connsiteX49" fmla="*/ 7657 w 10000"/>
                  <a:gd name="connsiteY49" fmla="*/ 5044 h 10000"/>
                  <a:gd name="connsiteX50" fmla="*/ 7087 w 10000"/>
                  <a:gd name="connsiteY50" fmla="*/ 5497 h 10000"/>
                  <a:gd name="connsiteX51" fmla="*/ 8037 w 10000"/>
                  <a:gd name="connsiteY51" fmla="*/ 4742 h 10000"/>
                  <a:gd name="connsiteX52" fmla="*/ 7531 w 10000"/>
                  <a:gd name="connsiteY52" fmla="*/ 4817 h 10000"/>
                  <a:gd name="connsiteX53" fmla="*/ 8069 w 10000"/>
                  <a:gd name="connsiteY53" fmla="*/ 4826 h 10000"/>
                  <a:gd name="connsiteX54" fmla="*/ 6950 w 10000"/>
                  <a:gd name="connsiteY54" fmla="*/ 3306 h 10000"/>
                  <a:gd name="connsiteX55" fmla="*/ 6962 w 10000"/>
                  <a:gd name="connsiteY55" fmla="*/ 3305 h 10000"/>
                  <a:gd name="connsiteX56" fmla="*/ 6645 w 10000"/>
                  <a:gd name="connsiteY56" fmla="*/ 3230 h 10000"/>
                  <a:gd name="connsiteX57" fmla="*/ 6519 w 10000"/>
                  <a:gd name="connsiteY57" fmla="*/ 3003 h 10000"/>
                  <a:gd name="connsiteX58" fmla="*/ 5949 w 10000"/>
                  <a:gd name="connsiteY58" fmla="*/ 2473 h 10000"/>
                  <a:gd name="connsiteX59" fmla="*/ 5015 w 10000"/>
                  <a:gd name="connsiteY59" fmla="*/ 3228 h 10000"/>
                  <a:gd name="connsiteX60" fmla="*/ 4898 w 10000"/>
                  <a:gd name="connsiteY60" fmla="*/ 3175 h 10000"/>
                  <a:gd name="connsiteX61" fmla="*/ 4754 w 10000"/>
                  <a:gd name="connsiteY61" fmla="*/ 3122 h 10000"/>
                  <a:gd name="connsiteX62" fmla="*/ 4637 w 10000"/>
                  <a:gd name="connsiteY62" fmla="*/ 3334 h 10000"/>
                  <a:gd name="connsiteX63" fmla="*/ 4464 w 10000"/>
                  <a:gd name="connsiteY63" fmla="*/ 3493 h 10000"/>
                  <a:gd name="connsiteX64" fmla="*/ 4435 w 10000"/>
                  <a:gd name="connsiteY64" fmla="*/ 3651 h 10000"/>
                  <a:gd name="connsiteX65" fmla="*/ 4579 w 10000"/>
                  <a:gd name="connsiteY65" fmla="*/ 3862 h 10000"/>
                  <a:gd name="connsiteX66" fmla="*/ 4637 w 10000"/>
                  <a:gd name="connsiteY66" fmla="*/ 4021 h 10000"/>
                  <a:gd name="connsiteX67" fmla="*/ 4783 w 10000"/>
                  <a:gd name="connsiteY67" fmla="*/ 4021 h 10000"/>
                  <a:gd name="connsiteX68" fmla="*/ 4841 w 10000"/>
                  <a:gd name="connsiteY68" fmla="*/ 4021 h 10000"/>
                  <a:gd name="connsiteX69" fmla="*/ 4927 w 10000"/>
                  <a:gd name="connsiteY69" fmla="*/ 4233 h 10000"/>
                  <a:gd name="connsiteX70" fmla="*/ 5073 w 10000"/>
                  <a:gd name="connsiteY70" fmla="*/ 4603 h 10000"/>
                  <a:gd name="connsiteX71" fmla="*/ 4898 w 10000"/>
                  <a:gd name="connsiteY71" fmla="*/ 4391 h 10000"/>
                  <a:gd name="connsiteX72" fmla="*/ 4812 w 10000"/>
                  <a:gd name="connsiteY72" fmla="*/ 4127 h 10000"/>
                  <a:gd name="connsiteX73" fmla="*/ 4725 w 10000"/>
                  <a:gd name="connsiteY73" fmla="*/ 4339 h 10000"/>
                  <a:gd name="connsiteX74" fmla="*/ 4608 w 10000"/>
                  <a:gd name="connsiteY74" fmla="*/ 4657 h 10000"/>
                  <a:gd name="connsiteX75" fmla="*/ 4608 w 10000"/>
                  <a:gd name="connsiteY75" fmla="*/ 4445 h 10000"/>
                  <a:gd name="connsiteX76" fmla="*/ 4435 w 10000"/>
                  <a:gd name="connsiteY76" fmla="*/ 4339 h 10000"/>
                  <a:gd name="connsiteX77" fmla="*/ 4406 w 10000"/>
                  <a:gd name="connsiteY77" fmla="*/ 3968 h 10000"/>
                  <a:gd name="connsiteX78" fmla="*/ 4261 w 10000"/>
                  <a:gd name="connsiteY78" fmla="*/ 4021 h 10000"/>
                  <a:gd name="connsiteX79" fmla="*/ 4319 w 10000"/>
                  <a:gd name="connsiteY79" fmla="*/ 3598 h 10000"/>
                  <a:gd name="connsiteX80" fmla="*/ 4232 w 10000"/>
                  <a:gd name="connsiteY80" fmla="*/ 3598 h 10000"/>
                  <a:gd name="connsiteX81" fmla="*/ 4319 w 10000"/>
                  <a:gd name="connsiteY81" fmla="*/ 3069 h 10000"/>
                  <a:gd name="connsiteX82" fmla="*/ 4464 w 10000"/>
                  <a:gd name="connsiteY82" fmla="*/ 3069 h 10000"/>
                  <a:gd name="connsiteX83" fmla="*/ 4522 w 10000"/>
                  <a:gd name="connsiteY83" fmla="*/ 3386 h 10000"/>
                  <a:gd name="connsiteX84" fmla="*/ 4551 w 10000"/>
                  <a:gd name="connsiteY84" fmla="*/ 3175 h 10000"/>
                  <a:gd name="connsiteX85" fmla="*/ 4493 w 10000"/>
                  <a:gd name="connsiteY85" fmla="*/ 3016 h 10000"/>
                  <a:gd name="connsiteX86" fmla="*/ 4348 w 10000"/>
                  <a:gd name="connsiteY86" fmla="*/ 2910 h 10000"/>
                  <a:gd name="connsiteX87" fmla="*/ 4377 w 10000"/>
                  <a:gd name="connsiteY87" fmla="*/ 2487 h 10000"/>
                  <a:gd name="connsiteX88" fmla="*/ 4319 w 10000"/>
                  <a:gd name="connsiteY88" fmla="*/ 2275 h 10000"/>
                  <a:gd name="connsiteX89" fmla="*/ 4289 w 10000"/>
                  <a:gd name="connsiteY89" fmla="*/ 1641 h 10000"/>
                  <a:gd name="connsiteX90" fmla="*/ 4348 w 10000"/>
                  <a:gd name="connsiteY90" fmla="*/ 1641 h 10000"/>
                  <a:gd name="connsiteX91" fmla="*/ 4261 w 10000"/>
                  <a:gd name="connsiteY91" fmla="*/ 1534 h 10000"/>
                  <a:gd name="connsiteX92" fmla="*/ 4000 w 10000"/>
                  <a:gd name="connsiteY92" fmla="*/ 1746 h 10000"/>
                  <a:gd name="connsiteX93" fmla="*/ 3942 w 10000"/>
                  <a:gd name="connsiteY93" fmla="*/ 1323 h 10000"/>
                  <a:gd name="connsiteX94" fmla="*/ 4145 w 10000"/>
                  <a:gd name="connsiteY94" fmla="*/ 582 h 10000"/>
                  <a:gd name="connsiteX95" fmla="*/ 3972 w 10000"/>
                  <a:gd name="connsiteY95" fmla="*/ 318 h 10000"/>
                  <a:gd name="connsiteX96" fmla="*/ 3972 w 10000"/>
                  <a:gd name="connsiteY96" fmla="*/ 212 h 10000"/>
                  <a:gd name="connsiteX97" fmla="*/ 3710 w 10000"/>
                  <a:gd name="connsiteY97" fmla="*/ 0 h 10000"/>
                  <a:gd name="connsiteX98" fmla="*/ 3624 w 10000"/>
                  <a:gd name="connsiteY98" fmla="*/ 212 h 10000"/>
                  <a:gd name="connsiteX99" fmla="*/ 3536 w 10000"/>
                  <a:gd name="connsiteY99" fmla="*/ 635 h 10000"/>
                  <a:gd name="connsiteX100" fmla="*/ 3420 w 10000"/>
                  <a:gd name="connsiteY100" fmla="*/ 688 h 10000"/>
                  <a:gd name="connsiteX101" fmla="*/ 3594 w 10000"/>
                  <a:gd name="connsiteY101" fmla="*/ 900 h 10000"/>
                  <a:gd name="connsiteX102" fmla="*/ 3624 w 10000"/>
                  <a:gd name="connsiteY102" fmla="*/ 1164 h 10000"/>
                  <a:gd name="connsiteX103" fmla="*/ 3536 w 10000"/>
                  <a:gd name="connsiteY103" fmla="*/ 1323 h 10000"/>
                  <a:gd name="connsiteX104" fmla="*/ 3624 w 10000"/>
                  <a:gd name="connsiteY104" fmla="*/ 1799 h 10000"/>
                  <a:gd name="connsiteX105" fmla="*/ 3565 w 10000"/>
                  <a:gd name="connsiteY105" fmla="*/ 2223 h 10000"/>
                  <a:gd name="connsiteX106" fmla="*/ 3130 w 10000"/>
                  <a:gd name="connsiteY106" fmla="*/ 2539 h 10000"/>
                  <a:gd name="connsiteX107" fmla="*/ 3101 w 10000"/>
                  <a:gd name="connsiteY107" fmla="*/ 2381 h 10000"/>
                  <a:gd name="connsiteX108" fmla="*/ 3073 w 10000"/>
                  <a:gd name="connsiteY108" fmla="*/ 2593 h 10000"/>
                  <a:gd name="connsiteX109" fmla="*/ 3188 w 10000"/>
                  <a:gd name="connsiteY109" fmla="*/ 2804 h 10000"/>
                  <a:gd name="connsiteX110" fmla="*/ 3478 w 10000"/>
                  <a:gd name="connsiteY110" fmla="*/ 2593 h 10000"/>
                  <a:gd name="connsiteX111" fmla="*/ 3594 w 10000"/>
                  <a:gd name="connsiteY111" fmla="*/ 2752 h 10000"/>
                  <a:gd name="connsiteX112" fmla="*/ 3392 w 10000"/>
                  <a:gd name="connsiteY112" fmla="*/ 2804 h 10000"/>
                  <a:gd name="connsiteX113" fmla="*/ 1349 w 10000"/>
                  <a:gd name="connsiteY113" fmla="*/ 2289 h 10000"/>
                  <a:gd name="connsiteX114" fmla="*/ 2754 w 10000"/>
                  <a:gd name="connsiteY114" fmla="*/ 2857 h 10000"/>
                  <a:gd name="connsiteX115" fmla="*/ 1630 w 10000"/>
                  <a:gd name="connsiteY115" fmla="*/ 1022 h 10000"/>
                  <a:gd name="connsiteX116" fmla="*/ 2656 w 10000"/>
                  <a:gd name="connsiteY116" fmla="*/ 2472 h 10000"/>
                  <a:gd name="connsiteX117" fmla="*/ 2898 w 10000"/>
                  <a:gd name="connsiteY117" fmla="*/ 3545 h 10000"/>
                  <a:gd name="connsiteX118" fmla="*/ 2840 w 10000"/>
                  <a:gd name="connsiteY118" fmla="*/ 3916 h 10000"/>
                  <a:gd name="connsiteX119" fmla="*/ 1349 w 10000"/>
                  <a:gd name="connsiteY119" fmla="*/ 2289 h 10000"/>
                  <a:gd name="connsiteX120" fmla="*/ 1349 w 10000"/>
                  <a:gd name="connsiteY120" fmla="*/ 2289 h 10000"/>
                  <a:gd name="connsiteX121" fmla="*/ 2377 w 10000"/>
                  <a:gd name="connsiteY121" fmla="*/ 3598 h 10000"/>
                  <a:gd name="connsiteX122" fmla="*/ 2377 w 10000"/>
                  <a:gd name="connsiteY122" fmla="*/ 3968 h 10000"/>
                  <a:gd name="connsiteX123" fmla="*/ 2231 w 10000"/>
                  <a:gd name="connsiteY123" fmla="*/ 4445 h 10000"/>
                  <a:gd name="connsiteX124" fmla="*/ 2000 w 10000"/>
                  <a:gd name="connsiteY124" fmla="*/ 4021 h 10000"/>
                  <a:gd name="connsiteX125" fmla="*/ 1884 w 10000"/>
                  <a:gd name="connsiteY125" fmla="*/ 3545 h 10000"/>
                  <a:gd name="connsiteX126" fmla="*/ 1652 w 10000"/>
                  <a:gd name="connsiteY126" fmla="*/ 3545 h 10000"/>
                  <a:gd name="connsiteX127" fmla="*/ 1478 w 10000"/>
                  <a:gd name="connsiteY127" fmla="*/ 3757 h 10000"/>
                  <a:gd name="connsiteX128" fmla="*/ 1247 w 10000"/>
                  <a:gd name="connsiteY128" fmla="*/ 3757 h 10000"/>
                  <a:gd name="connsiteX129" fmla="*/ 1072 w 10000"/>
                  <a:gd name="connsiteY129" fmla="*/ 3968 h 10000"/>
                  <a:gd name="connsiteX130" fmla="*/ 957 w 10000"/>
                  <a:gd name="connsiteY130" fmla="*/ 3757 h 10000"/>
                  <a:gd name="connsiteX131" fmla="*/ 667 w 10000"/>
                  <a:gd name="connsiteY131" fmla="*/ 3704 h 10000"/>
                  <a:gd name="connsiteX132" fmla="*/ 406 w 10000"/>
                  <a:gd name="connsiteY132" fmla="*/ 3704 h 10000"/>
                  <a:gd name="connsiteX133" fmla="*/ 29 w 10000"/>
                  <a:gd name="connsiteY133" fmla="*/ 3439 h 10000"/>
                  <a:gd name="connsiteX134" fmla="*/ 0 w 10000"/>
                  <a:gd name="connsiteY134" fmla="*/ 3916 h 10000"/>
                  <a:gd name="connsiteX135" fmla="*/ 58 w 10000"/>
                  <a:gd name="connsiteY135" fmla="*/ 4603 h 10000"/>
                  <a:gd name="connsiteX136" fmla="*/ 116 w 10000"/>
                  <a:gd name="connsiteY136" fmla="*/ 4973 h 10000"/>
                  <a:gd name="connsiteX137" fmla="*/ 174 w 10000"/>
                  <a:gd name="connsiteY137" fmla="*/ 5239 h 10000"/>
                  <a:gd name="connsiteX138" fmla="*/ 232 w 10000"/>
                  <a:gd name="connsiteY138" fmla="*/ 5609 h 10000"/>
                  <a:gd name="connsiteX139" fmla="*/ 406 w 10000"/>
                  <a:gd name="connsiteY139" fmla="*/ 5926 h 10000"/>
                  <a:gd name="connsiteX140" fmla="*/ 638 w 10000"/>
                  <a:gd name="connsiteY140" fmla="*/ 6455 h 10000"/>
                  <a:gd name="connsiteX141" fmla="*/ 492 w 10000"/>
                  <a:gd name="connsiteY141" fmla="*/ 6350 h 10000"/>
                  <a:gd name="connsiteX142" fmla="*/ 840 w 10000"/>
                  <a:gd name="connsiteY142" fmla="*/ 6825 h 10000"/>
                  <a:gd name="connsiteX143" fmla="*/ 1043 w 10000"/>
                  <a:gd name="connsiteY143" fmla="*/ 6773 h 10000"/>
                  <a:gd name="connsiteX144" fmla="*/ 1015 w 10000"/>
                  <a:gd name="connsiteY144" fmla="*/ 6455 h 10000"/>
                  <a:gd name="connsiteX145" fmla="*/ 1188 w 10000"/>
                  <a:gd name="connsiteY145" fmla="*/ 6508 h 10000"/>
                  <a:gd name="connsiteX146" fmla="*/ 986 w 10000"/>
                  <a:gd name="connsiteY146" fmla="*/ 5873 h 10000"/>
                  <a:gd name="connsiteX147" fmla="*/ 1362 w 10000"/>
                  <a:gd name="connsiteY147" fmla="*/ 5609 h 10000"/>
                  <a:gd name="connsiteX148" fmla="*/ 1566 w 10000"/>
                  <a:gd name="connsiteY148" fmla="*/ 5609 h 10000"/>
                  <a:gd name="connsiteX149" fmla="*/ 1566 w 10000"/>
                  <a:gd name="connsiteY149" fmla="*/ 5873 h 10000"/>
                  <a:gd name="connsiteX150" fmla="*/ 1391 w 10000"/>
                  <a:gd name="connsiteY150" fmla="*/ 6032 h 10000"/>
                  <a:gd name="connsiteX151" fmla="*/ 1276 w 10000"/>
                  <a:gd name="connsiteY151" fmla="*/ 6720 h 10000"/>
                  <a:gd name="connsiteX152" fmla="*/ 1218 w 10000"/>
                  <a:gd name="connsiteY152" fmla="*/ 7037 h 10000"/>
                  <a:gd name="connsiteX153" fmla="*/ 1305 w 10000"/>
                  <a:gd name="connsiteY153" fmla="*/ 7461 h 10000"/>
                  <a:gd name="connsiteX154" fmla="*/ 1478 w 10000"/>
                  <a:gd name="connsiteY154" fmla="*/ 7778 h 10000"/>
                  <a:gd name="connsiteX155" fmla="*/ 2058 w 10000"/>
                  <a:gd name="connsiteY155" fmla="*/ 8413 h 10000"/>
                  <a:gd name="connsiteX156" fmla="*/ 2521 w 10000"/>
                  <a:gd name="connsiteY156" fmla="*/ 8889 h 10000"/>
                  <a:gd name="connsiteX157" fmla="*/ 2869 w 10000"/>
                  <a:gd name="connsiteY157" fmla="*/ 9101 h 10000"/>
                  <a:gd name="connsiteX158" fmla="*/ 3246 w 10000"/>
                  <a:gd name="connsiteY158" fmla="*/ 9312 h 10000"/>
                  <a:gd name="connsiteX159" fmla="*/ 3624 w 10000"/>
                  <a:gd name="connsiteY159" fmla="*/ 9524 h 10000"/>
                  <a:gd name="connsiteX160" fmla="*/ 3972 w 10000"/>
                  <a:gd name="connsiteY160" fmla="*/ 9630 h 10000"/>
                  <a:gd name="connsiteX161" fmla="*/ 4348 w 10000"/>
                  <a:gd name="connsiteY161" fmla="*/ 9789 h 10000"/>
                  <a:gd name="connsiteX162" fmla="*/ 4783 w 10000"/>
                  <a:gd name="connsiteY162" fmla="*/ 9948 h 10000"/>
                  <a:gd name="connsiteX163" fmla="*/ 5246 w 10000"/>
                  <a:gd name="connsiteY163" fmla="*/ 10000 h 10000"/>
                  <a:gd name="connsiteX164" fmla="*/ 5652 w 10000"/>
                  <a:gd name="connsiteY164" fmla="*/ 10000 h 10000"/>
                  <a:gd name="connsiteX165" fmla="*/ 6145 w 10000"/>
                  <a:gd name="connsiteY165" fmla="*/ 9948 h 10000"/>
                  <a:gd name="connsiteX166" fmla="*/ 6493 w 10000"/>
                  <a:gd name="connsiteY166" fmla="*/ 9841 h 10000"/>
                  <a:gd name="connsiteX167" fmla="*/ 6841 w 10000"/>
                  <a:gd name="connsiteY167" fmla="*/ 9736 h 10000"/>
                  <a:gd name="connsiteX168" fmla="*/ 7218 w 10000"/>
                  <a:gd name="connsiteY168" fmla="*/ 9577 h 10000"/>
                  <a:gd name="connsiteX169" fmla="*/ 7565 w 10000"/>
                  <a:gd name="connsiteY169" fmla="*/ 9418 h 10000"/>
                  <a:gd name="connsiteX170" fmla="*/ 7884 w 10000"/>
                  <a:gd name="connsiteY170" fmla="*/ 9207 h 10000"/>
                  <a:gd name="connsiteX171" fmla="*/ 8232 w 10000"/>
                  <a:gd name="connsiteY171" fmla="*/ 8995 h 10000"/>
                  <a:gd name="connsiteX172" fmla="*/ 8551 w 10000"/>
                  <a:gd name="connsiteY17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6058 w 10000"/>
                  <a:gd name="connsiteY39" fmla="*/ 6984 h 10000"/>
                  <a:gd name="connsiteX40" fmla="*/ 8734 w 10000"/>
                  <a:gd name="connsiteY40" fmla="*/ 5498 h 10000"/>
                  <a:gd name="connsiteX41" fmla="*/ 8734 w 10000"/>
                  <a:gd name="connsiteY41" fmla="*/ 5498 h 10000"/>
                  <a:gd name="connsiteX42" fmla="*/ 8607 w 10000"/>
                  <a:gd name="connsiteY42" fmla="*/ 5271 h 10000"/>
                  <a:gd name="connsiteX43" fmla="*/ 8417 w 10000"/>
                  <a:gd name="connsiteY43" fmla="*/ 5422 h 10000"/>
                  <a:gd name="connsiteX44" fmla="*/ 8291 w 10000"/>
                  <a:gd name="connsiteY44" fmla="*/ 5195 h 10000"/>
                  <a:gd name="connsiteX45" fmla="*/ 8164 w 10000"/>
                  <a:gd name="connsiteY45" fmla="*/ 4968 h 10000"/>
                  <a:gd name="connsiteX46" fmla="*/ 8671 w 10000"/>
                  <a:gd name="connsiteY46" fmla="*/ 4893 h 10000"/>
                  <a:gd name="connsiteX47" fmla="*/ 8227 w 10000"/>
                  <a:gd name="connsiteY47" fmla="*/ 4591 h 10000"/>
                  <a:gd name="connsiteX48" fmla="*/ 7657 w 10000"/>
                  <a:gd name="connsiteY48" fmla="*/ 5044 h 10000"/>
                  <a:gd name="connsiteX49" fmla="*/ 7087 w 10000"/>
                  <a:gd name="connsiteY49" fmla="*/ 5497 h 10000"/>
                  <a:gd name="connsiteX50" fmla="*/ 8037 w 10000"/>
                  <a:gd name="connsiteY50" fmla="*/ 4742 h 10000"/>
                  <a:gd name="connsiteX51" fmla="*/ 7531 w 10000"/>
                  <a:gd name="connsiteY51" fmla="*/ 4817 h 10000"/>
                  <a:gd name="connsiteX52" fmla="*/ 8069 w 10000"/>
                  <a:gd name="connsiteY52" fmla="*/ 4826 h 10000"/>
                  <a:gd name="connsiteX53" fmla="*/ 6950 w 10000"/>
                  <a:gd name="connsiteY53" fmla="*/ 3306 h 10000"/>
                  <a:gd name="connsiteX54" fmla="*/ 6962 w 10000"/>
                  <a:gd name="connsiteY54" fmla="*/ 3305 h 10000"/>
                  <a:gd name="connsiteX55" fmla="*/ 6645 w 10000"/>
                  <a:gd name="connsiteY55" fmla="*/ 3230 h 10000"/>
                  <a:gd name="connsiteX56" fmla="*/ 6519 w 10000"/>
                  <a:gd name="connsiteY56" fmla="*/ 3003 h 10000"/>
                  <a:gd name="connsiteX57" fmla="*/ 5949 w 10000"/>
                  <a:gd name="connsiteY57" fmla="*/ 2473 h 10000"/>
                  <a:gd name="connsiteX58" fmla="*/ 5015 w 10000"/>
                  <a:gd name="connsiteY58" fmla="*/ 3228 h 10000"/>
                  <a:gd name="connsiteX59" fmla="*/ 4898 w 10000"/>
                  <a:gd name="connsiteY59" fmla="*/ 3175 h 10000"/>
                  <a:gd name="connsiteX60" fmla="*/ 4754 w 10000"/>
                  <a:gd name="connsiteY60" fmla="*/ 3122 h 10000"/>
                  <a:gd name="connsiteX61" fmla="*/ 4637 w 10000"/>
                  <a:gd name="connsiteY61" fmla="*/ 3334 h 10000"/>
                  <a:gd name="connsiteX62" fmla="*/ 4464 w 10000"/>
                  <a:gd name="connsiteY62" fmla="*/ 3493 h 10000"/>
                  <a:gd name="connsiteX63" fmla="*/ 4435 w 10000"/>
                  <a:gd name="connsiteY63" fmla="*/ 3651 h 10000"/>
                  <a:gd name="connsiteX64" fmla="*/ 4579 w 10000"/>
                  <a:gd name="connsiteY64" fmla="*/ 3862 h 10000"/>
                  <a:gd name="connsiteX65" fmla="*/ 4637 w 10000"/>
                  <a:gd name="connsiteY65" fmla="*/ 4021 h 10000"/>
                  <a:gd name="connsiteX66" fmla="*/ 4783 w 10000"/>
                  <a:gd name="connsiteY66" fmla="*/ 4021 h 10000"/>
                  <a:gd name="connsiteX67" fmla="*/ 4841 w 10000"/>
                  <a:gd name="connsiteY67" fmla="*/ 4021 h 10000"/>
                  <a:gd name="connsiteX68" fmla="*/ 4927 w 10000"/>
                  <a:gd name="connsiteY68" fmla="*/ 4233 h 10000"/>
                  <a:gd name="connsiteX69" fmla="*/ 5073 w 10000"/>
                  <a:gd name="connsiteY69" fmla="*/ 4603 h 10000"/>
                  <a:gd name="connsiteX70" fmla="*/ 4898 w 10000"/>
                  <a:gd name="connsiteY70" fmla="*/ 4391 h 10000"/>
                  <a:gd name="connsiteX71" fmla="*/ 4812 w 10000"/>
                  <a:gd name="connsiteY71" fmla="*/ 4127 h 10000"/>
                  <a:gd name="connsiteX72" fmla="*/ 4725 w 10000"/>
                  <a:gd name="connsiteY72" fmla="*/ 4339 h 10000"/>
                  <a:gd name="connsiteX73" fmla="*/ 4608 w 10000"/>
                  <a:gd name="connsiteY73" fmla="*/ 4657 h 10000"/>
                  <a:gd name="connsiteX74" fmla="*/ 4608 w 10000"/>
                  <a:gd name="connsiteY74" fmla="*/ 4445 h 10000"/>
                  <a:gd name="connsiteX75" fmla="*/ 4435 w 10000"/>
                  <a:gd name="connsiteY75" fmla="*/ 4339 h 10000"/>
                  <a:gd name="connsiteX76" fmla="*/ 4406 w 10000"/>
                  <a:gd name="connsiteY76" fmla="*/ 3968 h 10000"/>
                  <a:gd name="connsiteX77" fmla="*/ 4261 w 10000"/>
                  <a:gd name="connsiteY77" fmla="*/ 4021 h 10000"/>
                  <a:gd name="connsiteX78" fmla="*/ 4319 w 10000"/>
                  <a:gd name="connsiteY78" fmla="*/ 3598 h 10000"/>
                  <a:gd name="connsiteX79" fmla="*/ 4232 w 10000"/>
                  <a:gd name="connsiteY79" fmla="*/ 3598 h 10000"/>
                  <a:gd name="connsiteX80" fmla="*/ 4319 w 10000"/>
                  <a:gd name="connsiteY80" fmla="*/ 3069 h 10000"/>
                  <a:gd name="connsiteX81" fmla="*/ 4464 w 10000"/>
                  <a:gd name="connsiteY81" fmla="*/ 3069 h 10000"/>
                  <a:gd name="connsiteX82" fmla="*/ 4522 w 10000"/>
                  <a:gd name="connsiteY82" fmla="*/ 3386 h 10000"/>
                  <a:gd name="connsiteX83" fmla="*/ 4551 w 10000"/>
                  <a:gd name="connsiteY83" fmla="*/ 3175 h 10000"/>
                  <a:gd name="connsiteX84" fmla="*/ 4493 w 10000"/>
                  <a:gd name="connsiteY84" fmla="*/ 3016 h 10000"/>
                  <a:gd name="connsiteX85" fmla="*/ 4348 w 10000"/>
                  <a:gd name="connsiteY85" fmla="*/ 2910 h 10000"/>
                  <a:gd name="connsiteX86" fmla="*/ 4377 w 10000"/>
                  <a:gd name="connsiteY86" fmla="*/ 2487 h 10000"/>
                  <a:gd name="connsiteX87" fmla="*/ 4319 w 10000"/>
                  <a:gd name="connsiteY87" fmla="*/ 2275 h 10000"/>
                  <a:gd name="connsiteX88" fmla="*/ 4289 w 10000"/>
                  <a:gd name="connsiteY88" fmla="*/ 1641 h 10000"/>
                  <a:gd name="connsiteX89" fmla="*/ 4348 w 10000"/>
                  <a:gd name="connsiteY89" fmla="*/ 1641 h 10000"/>
                  <a:gd name="connsiteX90" fmla="*/ 4261 w 10000"/>
                  <a:gd name="connsiteY90" fmla="*/ 1534 h 10000"/>
                  <a:gd name="connsiteX91" fmla="*/ 4000 w 10000"/>
                  <a:gd name="connsiteY91" fmla="*/ 1746 h 10000"/>
                  <a:gd name="connsiteX92" fmla="*/ 3942 w 10000"/>
                  <a:gd name="connsiteY92" fmla="*/ 1323 h 10000"/>
                  <a:gd name="connsiteX93" fmla="*/ 4145 w 10000"/>
                  <a:gd name="connsiteY93" fmla="*/ 582 h 10000"/>
                  <a:gd name="connsiteX94" fmla="*/ 3972 w 10000"/>
                  <a:gd name="connsiteY94" fmla="*/ 318 h 10000"/>
                  <a:gd name="connsiteX95" fmla="*/ 3972 w 10000"/>
                  <a:gd name="connsiteY95" fmla="*/ 212 h 10000"/>
                  <a:gd name="connsiteX96" fmla="*/ 3710 w 10000"/>
                  <a:gd name="connsiteY96" fmla="*/ 0 h 10000"/>
                  <a:gd name="connsiteX97" fmla="*/ 3624 w 10000"/>
                  <a:gd name="connsiteY97" fmla="*/ 212 h 10000"/>
                  <a:gd name="connsiteX98" fmla="*/ 3536 w 10000"/>
                  <a:gd name="connsiteY98" fmla="*/ 635 h 10000"/>
                  <a:gd name="connsiteX99" fmla="*/ 3420 w 10000"/>
                  <a:gd name="connsiteY99" fmla="*/ 688 h 10000"/>
                  <a:gd name="connsiteX100" fmla="*/ 3594 w 10000"/>
                  <a:gd name="connsiteY100" fmla="*/ 900 h 10000"/>
                  <a:gd name="connsiteX101" fmla="*/ 3624 w 10000"/>
                  <a:gd name="connsiteY101" fmla="*/ 1164 h 10000"/>
                  <a:gd name="connsiteX102" fmla="*/ 3536 w 10000"/>
                  <a:gd name="connsiteY102" fmla="*/ 1323 h 10000"/>
                  <a:gd name="connsiteX103" fmla="*/ 3624 w 10000"/>
                  <a:gd name="connsiteY103" fmla="*/ 1799 h 10000"/>
                  <a:gd name="connsiteX104" fmla="*/ 3565 w 10000"/>
                  <a:gd name="connsiteY104" fmla="*/ 2223 h 10000"/>
                  <a:gd name="connsiteX105" fmla="*/ 3130 w 10000"/>
                  <a:gd name="connsiteY105" fmla="*/ 2539 h 10000"/>
                  <a:gd name="connsiteX106" fmla="*/ 3101 w 10000"/>
                  <a:gd name="connsiteY106" fmla="*/ 2381 h 10000"/>
                  <a:gd name="connsiteX107" fmla="*/ 3073 w 10000"/>
                  <a:gd name="connsiteY107" fmla="*/ 2593 h 10000"/>
                  <a:gd name="connsiteX108" fmla="*/ 3188 w 10000"/>
                  <a:gd name="connsiteY108" fmla="*/ 2804 h 10000"/>
                  <a:gd name="connsiteX109" fmla="*/ 3478 w 10000"/>
                  <a:gd name="connsiteY109" fmla="*/ 2593 h 10000"/>
                  <a:gd name="connsiteX110" fmla="*/ 3594 w 10000"/>
                  <a:gd name="connsiteY110" fmla="*/ 2752 h 10000"/>
                  <a:gd name="connsiteX111" fmla="*/ 3392 w 10000"/>
                  <a:gd name="connsiteY111" fmla="*/ 2804 h 10000"/>
                  <a:gd name="connsiteX112" fmla="*/ 1349 w 10000"/>
                  <a:gd name="connsiteY112" fmla="*/ 2289 h 10000"/>
                  <a:gd name="connsiteX113" fmla="*/ 2754 w 10000"/>
                  <a:gd name="connsiteY113" fmla="*/ 2857 h 10000"/>
                  <a:gd name="connsiteX114" fmla="*/ 1630 w 10000"/>
                  <a:gd name="connsiteY114" fmla="*/ 1022 h 10000"/>
                  <a:gd name="connsiteX115" fmla="*/ 2656 w 10000"/>
                  <a:gd name="connsiteY115" fmla="*/ 2472 h 10000"/>
                  <a:gd name="connsiteX116" fmla="*/ 2898 w 10000"/>
                  <a:gd name="connsiteY116" fmla="*/ 3545 h 10000"/>
                  <a:gd name="connsiteX117" fmla="*/ 2840 w 10000"/>
                  <a:gd name="connsiteY117" fmla="*/ 3916 h 10000"/>
                  <a:gd name="connsiteX118" fmla="*/ 1349 w 10000"/>
                  <a:gd name="connsiteY118" fmla="*/ 2289 h 10000"/>
                  <a:gd name="connsiteX119" fmla="*/ 1349 w 10000"/>
                  <a:gd name="connsiteY119" fmla="*/ 2289 h 10000"/>
                  <a:gd name="connsiteX120" fmla="*/ 2377 w 10000"/>
                  <a:gd name="connsiteY120" fmla="*/ 3598 h 10000"/>
                  <a:gd name="connsiteX121" fmla="*/ 2377 w 10000"/>
                  <a:gd name="connsiteY121" fmla="*/ 3968 h 10000"/>
                  <a:gd name="connsiteX122" fmla="*/ 2231 w 10000"/>
                  <a:gd name="connsiteY122" fmla="*/ 4445 h 10000"/>
                  <a:gd name="connsiteX123" fmla="*/ 2000 w 10000"/>
                  <a:gd name="connsiteY123" fmla="*/ 4021 h 10000"/>
                  <a:gd name="connsiteX124" fmla="*/ 1884 w 10000"/>
                  <a:gd name="connsiteY124" fmla="*/ 3545 h 10000"/>
                  <a:gd name="connsiteX125" fmla="*/ 1652 w 10000"/>
                  <a:gd name="connsiteY125" fmla="*/ 3545 h 10000"/>
                  <a:gd name="connsiteX126" fmla="*/ 1478 w 10000"/>
                  <a:gd name="connsiteY126" fmla="*/ 3757 h 10000"/>
                  <a:gd name="connsiteX127" fmla="*/ 1247 w 10000"/>
                  <a:gd name="connsiteY127" fmla="*/ 3757 h 10000"/>
                  <a:gd name="connsiteX128" fmla="*/ 1072 w 10000"/>
                  <a:gd name="connsiteY128" fmla="*/ 3968 h 10000"/>
                  <a:gd name="connsiteX129" fmla="*/ 957 w 10000"/>
                  <a:gd name="connsiteY129" fmla="*/ 3757 h 10000"/>
                  <a:gd name="connsiteX130" fmla="*/ 667 w 10000"/>
                  <a:gd name="connsiteY130" fmla="*/ 3704 h 10000"/>
                  <a:gd name="connsiteX131" fmla="*/ 406 w 10000"/>
                  <a:gd name="connsiteY131" fmla="*/ 3704 h 10000"/>
                  <a:gd name="connsiteX132" fmla="*/ 29 w 10000"/>
                  <a:gd name="connsiteY132" fmla="*/ 3439 h 10000"/>
                  <a:gd name="connsiteX133" fmla="*/ 0 w 10000"/>
                  <a:gd name="connsiteY133" fmla="*/ 3916 h 10000"/>
                  <a:gd name="connsiteX134" fmla="*/ 58 w 10000"/>
                  <a:gd name="connsiteY134" fmla="*/ 4603 h 10000"/>
                  <a:gd name="connsiteX135" fmla="*/ 116 w 10000"/>
                  <a:gd name="connsiteY135" fmla="*/ 4973 h 10000"/>
                  <a:gd name="connsiteX136" fmla="*/ 174 w 10000"/>
                  <a:gd name="connsiteY136" fmla="*/ 5239 h 10000"/>
                  <a:gd name="connsiteX137" fmla="*/ 232 w 10000"/>
                  <a:gd name="connsiteY137" fmla="*/ 5609 h 10000"/>
                  <a:gd name="connsiteX138" fmla="*/ 406 w 10000"/>
                  <a:gd name="connsiteY138" fmla="*/ 5926 h 10000"/>
                  <a:gd name="connsiteX139" fmla="*/ 638 w 10000"/>
                  <a:gd name="connsiteY139" fmla="*/ 6455 h 10000"/>
                  <a:gd name="connsiteX140" fmla="*/ 492 w 10000"/>
                  <a:gd name="connsiteY140" fmla="*/ 6350 h 10000"/>
                  <a:gd name="connsiteX141" fmla="*/ 840 w 10000"/>
                  <a:gd name="connsiteY141" fmla="*/ 6825 h 10000"/>
                  <a:gd name="connsiteX142" fmla="*/ 1043 w 10000"/>
                  <a:gd name="connsiteY142" fmla="*/ 6773 h 10000"/>
                  <a:gd name="connsiteX143" fmla="*/ 1015 w 10000"/>
                  <a:gd name="connsiteY143" fmla="*/ 6455 h 10000"/>
                  <a:gd name="connsiteX144" fmla="*/ 1188 w 10000"/>
                  <a:gd name="connsiteY144" fmla="*/ 6508 h 10000"/>
                  <a:gd name="connsiteX145" fmla="*/ 986 w 10000"/>
                  <a:gd name="connsiteY145" fmla="*/ 5873 h 10000"/>
                  <a:gd name="connsiteX146" fmla="*/ 1362 w 10000"/>
                  <a:gd name="connsiteY146" fmla="*/ 5609 h 10000"/>
                  <a:gd name="connsiteX147" fmla="*/ 1566 w 10000"/>
                  <a:gd name="connsiteY147" fmla="*/ 5609 h 10000"/>
                  <a:gd name="connsiteX148" fmla="*/ 1566 w 10000"/>
                  <a:gd name="connsiteY148" fmla="*/ 5873 h 10000"/>
                  <a:gd name="connsiteX149" fmla="*/ 1391 w 10000"/>
                  <a:gd name="connsiteY149" fmla="*/ 6032 h 10000"/>
                  <a:gd name="connsiteX150" fmla="*/ 1276 w 10000"/>
                  <a:gd name="connsiteY150" fmla="*/ 6720 h 10000"/>
                  <a:gd name="connsiteX151" fmla="*/ 1218 w 10000"/>
                  <a:gd name="connsiteY151" fmla="*/ 7037 h 10000"/>
                  <a:gd name="connsiteX152" fmla="*/ 1305 w 10000"/>
                  <a:gd name="connsiteY152" fmla="*/ 7461 h 10000"/>
                  <a:gd name="connsiteX153" fmla="*/ 1478 w 10000"/>
                  <a:gd name="connsiteY153" fmla="*/ 7778 h 10000"/>
                  <a:gd name="connsiteX154" fmla="*/ 2058 w 10000"/>
                  <a:gd name="connsiteY154" fmla="*/ 8413 h 10000"/>
                  <a:gd name="connsiteX155" fmla="*/ 2521 w 10000"/>
                  <a:gd name="connsiteY155" fmla="*/ 8889 h 10000"/>
                  <a:gd name="connsiteX156" fmla="*/ 2869 w 10000"/>
                  <a:gd name="connsiteY156" fmla="*/ 9101 h 10000"/>
                  <a:gd name="connsiteX157" fmla="*/ 3246 w 10000"/>
                  <a:gd name="connsiteY157" fmla="*/ 9312 h 10000"/>
                  <a:gd name="connsiteX158" fmla="*/ 3624 w 10000"/>
                  <a:gd name="connsiteY158" fmla="*/ 9524 h 10000"/>
                  <a:gd name="connsiteX159" fmla="*/ 3972 w 10000"/>
                  <a:gd name="connsiteY159" fmla="*/ 9630 h 10000"/>
                  <a:gd name="connsiteX160" fmla="*/ 4348 w 10000"/>
                  <a:gd name="connsiteY160" fmla="*/ 9789 h 10000"/>
                  <a:gd name="connsiteX161" fmla="*/ 4783 w 10000"/>
                  <a:gd name="connsiteY161" fmla="*/ 9948 h 10000"/>
                  <a:gd name="connsiteX162" fmla="*/ 5246 w 10000"/>
                  <a:gd name="connsiteY162" fmla="*/ 10000 h 10000"/>
                  <a:gd name="connsiteX163" fmla="*/ 5652 w 10000"/>
                  <a:gd name="connsiteY163" fmla="*/ 10000 h 10000"/>
                  <a:gd name="connsiteX164" fmla="*/ 6145 w 10000"/>
                  <a:gd name="connsiteY164" fmla="*/ 9948 h 10000"/>
                  <a:gd name="connsiteX165" fmla="*/ 6493 w 10000"/>
                  <a:gd name="connsiteY165" fmla="*/ 9841 h 10000"/>
                  <a:gd name="connsiteX166" fmla="*/ 6841 w 10000"/>
                  <a:gd name="connsiteY166" fmla="*/ 9736 h 10000"/>
                  <a:gd name="connsiteX167" fmla="*/ 7218 w 10000"/>
                  <a:gd name="connsiteY167" fmla="*/ 9577 h 10000"/>
                  <a:gd name="connsiteX168" fmla="*/ 7565 w 10000"/>
                  <a:gd name="connsiteY168" fmla="*/ 9418 h 10000"/>
                  <a:gd name="connsiteX169" fmla="*/ 7884 w 10000"/>
                  <a:gd name="connsiteY169" fmla="*/ 9207 h 10000"/>
                  <a:gd name="connsiteX170" fmla="*/ 8232 w 10000"/>
                  <a:gd name="connsiteY170" fmla="*/ 8995 h 10000"/>
                  <a:gd name="connsiteX171" fmla="*/ 8551 w 10000"/>
                  <a:gd name="connsiteY17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347 w 10000"/>
                  <a:gd name="connsiteY37" fmla="*/ 6932 h 10000"/>
                  <a:gd name="connsiteX38" fmla="*/ 6203 w 10000"/>
                  <a:gd name="connsiteY38" fmla="*/ 6825 h 10000"/>
                  <a:gd name="connsiteX39" fmla="*/ 8734 w 10000"/>
                  <a:gd name="connsiteY39" fmla="*/ 5498 h 10000"/>
                  <a:gd name="connsiteX40" fmla="*/ 8734 w 10000"/>
                  <a:gd name="connsiteY40" fmla="*/ 5498 h 10000"/>
                  <a:gd name="connsiteX41" fmla="*/ 8607 w 10000"/>
                  <a:gd name="connsiteY41" fmla="*/ 5271 h 10000"/>
                  <a:gd name="connsiteX42" fmla="*/ 8417 w 10000"/>
                  <a:gd name="connsiteY42" fmla="*/ 5422 h 10000"/>
                  <a:gd name="connsiteX43" fmla="*/ 8291 w 10000"/>
                  <a:gd name="connsiteY43" fmla="*/ 5195 h 10000"/>
                  <a:gd name="connsiteX44" fmla="*/ 8164 w 10000"/>
                  <a:gd name="connsiteY44" fmla="*/ 4968 h 10000"/>
                  <a:gd name="connsiteX45" fmla="*/ 8671 w 10000"/>
                  <a:gd name="connsiteY45" fmla="*/ 4893 h 10000"/>
                  <a:gd name="connsiteX46" fmla="*/ 8227 w 10000"/>
                  <a:gd name="connsiteY46" fmla="*/ 4591 h 10000"/>
                  <a:gd name="connsiteX47" fmla="*/ 7657 w 10000"/>
                  <a:gd name="connsiteY47" fmla="*/ 5044 h 10000"/>
                  <a:gd name="connsiteX48" fmla="*/ 7087 w 10000"/>
                  <a:gd name="connsiteY48" fmla="*/ 5497 h 10000"/>
                  <a:gd name="connsiteX49" fmla="*/ 8037 w 10000"/>
                  <a:gd name="connsiteY49" fmla="*/ 4742 h 10000"/>
                  <a:gd name="connsiteX50" fmla="*/ 7531 w 10000"/>
                  <a:gd name="connsiteY50" fmla="*/ 4817 h 10000"/>
                  <a:gd name="connsiteX51" fmla="*/ 8069 w 10000"/>
                  <a:gd name="connsiteY51" fmla="*/ 4826 h 10000"/>
                  <a:gd name="connsiteX52" fmla="*/ 6950 w 10000"/>
                  <a:gd name="connsiteY52" fmla="*/ 3306 h 10000"/>
                  <a:gd name="connsiteX53" fmla="*/ 6962 w 10000"/>
                  <a:gd name="connsiteY53" fmla="*/ 3305 h 10000"/>
                  <a:gd name="connsiteX54" fmla="*/ 6645 w 10000"/>
                  <a:gd name="connsiteY54" fmla="*/ 3230 h 10000"/>
                  <a:gd name="connsiteX55" fmla="*/ 6519 w 10000"/>
                  <a:gd name="connsiteY55" fmla="*/ 3003 h 10000"/>
                  <a:gd name="connsiteX56" fmla="*/ 5949 w 10000"/>
                  <a:gd name="connsiteY56" fmla="*/ 2473 h 10000"/>
                  <a:gd name="connsiteX57" fmla="*/ 5015 w 10000"/>
                  <a:gd name="connsiteY57" fmla="*/ 3228 h 10000"/>
                  <a:gd name="connsiteX58" fmla="*/ 4898 w 10000"/>
                  <a:gd name="connsiteY58" fmla="*/ 3175 h 10000"/>
                  <a:gd name="connsiteX59" fmla="*/ 4754 w 10000"/>
                  <a:gd name="connsiteY59" fmla="*/ 3122 h 10000"/>
                  <a:gd name="connsiteX60" fmla="*/ 4637 w 10000"/>
                  <a:gd name="connsiteY60" fmla="*/ 3334 h 10000"/>
                  <a:gd name="connsiteX61" fmla="*/ 4464 w 10000"/>
                  <a:gd name="connsiteY61" fmla="*/ 3493 h 10000"/>
                  <a:gd name="connsiteX62" fmla="*/ 4435 w 10000"/>
                  <a:gd name="connsiteY62" fmla="*/ 3651 h 10000"/>
                  <a:gd name="connsiteX63" fmla="*/ 4579 w 10000"/>
                  <a:gd name="connsiteY63" fmla="*/ 3862 h 10000"/>
                  <a:gd name="connsiteX64" fmla="*/ 4637 w 10000"/>
                  <a:gd name="connsiteY64" fmla="*/ 4021 h 10000"/>
                  <a:gd name="connsiteX65" fmla="*/ 4783 w 10000"/>
                  <a:gd name="connsiteY65" fmla="*/ 4021 h 10000"/>
                  <a:gd name="connsiteX66" fmla="*/ 4841 w 10000"/>
                  <a:gd name="connsiteY66" fmla="*/ 4021 h 10000"/>
                  <a:gd name="connsiteX67" fmla="*/ 4927 w 10000"/>
                  <a:gd name="connsiteY67" fmla="*/ 4233 h 10000"/>
                  <a:gd name="connsiteX68" fmla="*/ 5073 w 10000"/>
                  <a:gd name="connsiteY68" fmla="*/ 4603 h 10000"/>
                  <a:gd name="connsiteX69" fmla="*/ 4898 w 10000"/>
                  <a:gd name="connsiteY69" fmla="*/ 4391 h 10000"/>
                  <a:gd name="connsiteX70" fmla="*/ 4812 w 10000"/>
                  <a:gd name="connsiteY70" fmla="*/ 4127 h 10000"/>
                  <a:gd name="connsiteX71" fmla="*/ 4725 w 10000"/>
                  <a:gd name="connsiteY71" fmla="*/ 4339 h 10000"/>
                  <a:gd name="connsiteX72" fmla="*/ 4608 w 10000"/>
                  <a:gd name="connsiteY72" fmla="*/ 4657 h 10000"/>
                  <a:gd name="connsiteX73" fmla="*/ 4608 w 10000"/>
                  <a:gd name="connsiteY73" fmla="*/ 4445 h 10000"/>
                  <a:gd name="connsiteX74" fmla="*/ 4435 w 10000"/>
                  <a:gd name="connsiteY74" fmla="*/ 4339 h 10000"/>
                  <a:gd name="connsiteX75" fmla="*/ 4406 w 10000"/>
                  <a:gd name="connsiteY75" fmla="*/ 3968 h 10000"/>
                  <a:gd name="connsiteX76" fmla="*/ 4261 w 10000"/>
                  <a:gd name="connsiteY76" fmla="*/ 4021 h 10000"/>
                  <a:gd name="connsiteX77" fmla="*/ 4319 w 10000"/>
                  <a:gd name="connsiteY77" fmla="*/ 3598 h 10000"/>
                  <a:gd name="connsiteX78" fmla="*/ 4232 w 10000"/>
                  <a:gd name="connsiteY78" fmla="*/ 3598 h 10000"/>
                  <a:gd name="connsiteX79" fmla="*/ 4319 w 10000"/>
                  <a:gd name="connsiteY79" fmla="*/ 3069 h 10000"/>
                  <a:gd name="connsiteX80" fmla="*/ 4464 w 10000"/>
                  <a:gd name="connsiteY80" fmla="*/ 3069 h 10000"/>
                  <a:gd name="connsiteX81" fmla="*/ 4522 w 10000"/>
                  <a:gd name="connsiteY81" fmla="*/ 3386 h 10000"/>
                  <a:gd name="connsiteX82" fmla="*/ 4551 w 10000"/>
                  <a:gd name="connsiteY82" fmla="*/ 3175 h 10000"/>
                  <a:gd name="connsiteX83" fmla="*/ 4493 w 10000"/>
                  <a:gd name="connsiteY83" fmla="*/ 3016 h 10000"/>
                  <a:gd name="connsiteX84" fmla="*/ 4348 w 10000"/>
                  <a:gd name="connsiteY84" fmla="*/ 2910 h 10000"/>
                  <a:gd name="connsiteX85" fmla="*/ 4377 w 10000"/>
                  <a:gd name="connsiteY85" fmla="*/ 2487 h 10000"/>
                  <a:gd name="connsiteX86" fmla="*/ 4319 w 10000"/>
                  <a:gd name="connsiteY86" fmla="*/ 2275 h 10000"/>
                  <a:gd name="connsiteX87" fmla="*/ 4289 w 10000"/>
                  <a:gd name="connsiteY87" fmla="*/ 1641 h 10000"/>
                  <a:gd name="connsiteX88" fmla="*/ 4348 w 10000"/>
                  <a:gd name="connsiteY88" fmla="*/ 1641 h 10000"/>
                  <a:gd name="connsiteX89" fmla="*/ 4261 w 10000"/>
                  <a:gd name="connsiteY89" fmla="*/ 1534 h 10000"/>
                  <a:gd name="connsiteX90" fmla="*/ 4000 w 10000"/>
                  <a:gd name="connsiteY90" fmla="*/ 1746 h 10000"/>
                  <a:gd name="connsiteX91" fmla="*/ 3942 w 10000"/>
                  <a:gd name="connsiteY91" fmla="*/ 1323 h 10000"/>
                  <a:gd name="connsiteX92" fmla="*/ 4145 w 10000"/>
                  <a:gd name="connsiteY92" fmla="*/ 582 h 10000"/>
                  <a:gd name="connsiteX93" fmla="*/ 3972 w 10000"/>
                  <a:gd name="connsiteY93" fmla="*/ 318 h 10000"/>
                  <a:gd name="connsiteX94" fmla="*/ 3972 w 10000"/>
                  <a:gd name="connsiteY94" fmla="*/ 212 h 10000"/>
                  <a:gd name="connsiteX95" fmla="*/ 3710 w 10000"/>
                  <a:gd name="connsiteY95" fmla="*/ 0 h 10000"/>
                  <a:gd name="connsiteX96" fmla="*/ 3624 w 10000"/>
                  <a:gd name="connsiteY96" fmla="*/ 212 h 10000"/>
                  <a:gd name="connsiteX97" fmla="*/ 3536 w 10000"/>
                  <a:gd name="connsiteY97" fmla="*/ 635 h 10000"/>
                  <a:gd name="connsiteX98" fmla="*/ 3420 w 10000"/>
                  <a:gd name="connsiteY98" fmla="*/ 688 h 10000"/>
                  <a:gd name="connsiteX99" fmla="*/ 3594 w 10000"/>
                  <a:gd name="connsiteY99" fmla="*/ 900 h 10000"/>
                  <a:gd name="connsiteX100" fmla="*/ 3624 w 10000"/>
                  <a:gd name="connsiteY100" fmla="*/ 1164 h 10000"/>
                  <a:gd name="connsiteX101" fmla="*/ 3536 w 10000"/>
                  <a:gd name="connsiteY101" fmla="*/ 1323 h 10000"/>
                  <a:gd name="connsiteX102" fmla="*/ 3624 w 10000"/>
                  <a:gd name="connsiteY102" fmla="*/ 1799 h 10000"/>
                  <a:gd name="connsiteX103" fmla="*/ 3565 w 10000"/>
                  <a:gd name="connsiteY103" fmla="*/ 2223 h 10000"/>
                  <a:gd name="connsiteX104" fmla="*/ 3130 w 10000"/>
                  <a:gd name="connsiteY104" fmla="*/ 2539 h 10000"/>
                  <a:gd name="connsiteX105" fmla="*/ 3101 w 10000"/>
                  <a:gd name="connsiteY105" fmla="*/ 2381 h 10000"/>
                  <a:gd name="connsiteX106" fmla="*/ 3073 w 10000"/>
                  <a:gd name="connsiteY106" fmla="*/ 2593 h 10000"/>
                  <a:gd name="connsiteX107" fmla="*/ 3188 w 10000"/>
                  <a:gd name="connsiteY107" fmla="*/ 2804 h 10000"/>
                  <a:gd name="connsiteX108" fmla="*/ 3478 w 10000"/>
                  <a:gd name="connsiteY108" fmla="*/ 2593 h 10000"/>
                  <a:gd name="connsiteX109" fmla="*/ 3594 w 10000"/>
                  <a:gd name="connsiteY109" fmla="*/ 2752 h 10000"/>
                  <a:gd name="connsiteX110" fmla="*/ 3392 w 10000"/>
                  <a:gd name="connsiteY110" fmla="*/ 2804 h 10000"/>
                  <a:gd name="connsiteX111" fmla="*/ 1349 w 10000"/>
                  <a:gd name="connsiteY111" fmla="*/ 2289 h 10000"/>
                  <a:gd name="connsiteX112" fmla="*/ 2754 w 10000"/>
                  <a:gd name="connsiteY112" fmla="*/ 2857 h 10000"/>
                  <a:gd name="connsiteX113" fmla="*/ 1630 w 10000"/>
                  <a:gd name="connsiteY113" fmla="*/ 1022 h 10000"/>
                  <a:gd name="connsiteX114" fmla="*/ 2656 w 10000"/>
                  <a:gd name="connsiteY114" fmla="*/ 2472 h 10000"/>
                  <a:gd name="connsiteX115" fmla="*/ 2898 w 10000"/>
                  <a:gd name="connsiteY115" fmla="*/ 3545 h 10000"/>
                  <a:gd name="connsiteX116" fmla="*/ 2840 w 10000"/>
                  <a:gd name="connsiteY116" fmla="*/ 3916 h 10000"/>
                  <a:gd name="connsiteX117" fmla="*/ 1349 w 10000"/>
                  <a:gd name="connsiteY117" fmla="*/ 2289 h 10000"/>
                  <a:gd name="connsiteX118" fmla="*/ 1349 w 10000"/>
                  <a:gd name="connsiteY118" fmla="*/ 2289 h 10000"/>
                  <a:gd name="connsiteX119" fmla="*/ 2377 w 10000"/>
                  <a:gd name="connsiteY119" fmla="*/ 3598 h 10000"/>
                  <a:gd name="connsiteX120" fmla="*/ 2377 w 10000"/>
                  <a:gd name="connsiteY120" fmla="*/ 3968 h 10000"/>
                  <a:gd name="connsiteX121" fmla="*/ 2231 w 10000"/>
                  <a:gd name="connsiteY121" fmla="*/ 4445 h 10000"/>
                  <a:gd name="connsiteX122" fmla="*/ 2000 w 10000"/>
                  <a:gd name="connsiteY122" fmla="*/ 4021 h 10000"/>
                  <a:gd name="connsiteX123" fmla="*/ 1884 w 10000"/>
                  <a:gd name="connsiteY123" fmla="*/ 3545 h 10000"/>
                  <a:gd name="connsiteX124" fmla="*/ 1652 w 10000"/>
                  <a:gd name="connsiteY124" fmla="*/ 3545 h 10000"/>
                  <a:gd name="connsiteX125" fmla="*/ 1478 w 10000"/>
                  <a:gd name="connsiteY125" fmla="*/ 3757 h 10000"/>
                  <a:gd name="connsiteX126" fmla="*/ 1247 w 10000"/>
                  <a:gd name="connsiteY126" fmla="*/ 3757 h 10000"/>
                  <a:gd name="connsiteX127" fmla="*/ 1072 w 10000"/>
                  <a:gd name="connsiteY127" fmla="*/ 3968 h 10000"/>
                  <a:gd name="connsiteX128" fmla="*/ 957 w 10000"/>
                  <a:gd name="connsiteY128" fmla="*/ 3757 h 10000"/>
                  <a:gd name="connsiteX129" fmla="*/ 667 w 10000"/>
                  <a:gd name="connsiteY129" fmla="*/ 3704 h 10000"/>
                  <a:gd name="connsiteX130" fmla="*/ 406 w 10000"/>
                  <a:gd name="connsiteY130" fmla="*/ 3704 h 10000"/>
                  <a:gd name="connsiteX131" fmla="*/ 29 w 10000"/>
                  <a:gd name="connsiteY131" fmla="*/ 3439 h 10000"/>
                  <a:gd name="connsiteX132" fmla="*/ 0 w 10000"/>
                  <a:gd name="connsiteY132" fmla="*/ 3916 h 10000"/>
                  <a:gd name="connsiteX133" fmla="*/ 58 w 10000"/>
                  <a:gd name="connsiteY133" fmla="*/ 4603 h 10000"/>
                  <a:gd name="connsiteX134" fmla="*/ 116 w 10000"/>
                  <a:gd name="connsiteY134" fmla="*/ 4973 h 10000"/>
                  <a:gd name="connsiteX135" fmla="*/ 174 w 10000"/>
                  <a:gd name="connsiteY135" fmla="*/ 5239 h 10000"/>
                  <a:gd name="connsiteX136" fmla="*/ 232 w 10000"/>
                  <a:gd name="connsiteY136" fmla="*/ 5609 h 10000"/>
                  <a:gd name="connsiteX137" fmla="*/ 406 w 10000"/>
                  <a:gd name="connsiteY137" fmla="*/ 5926 h 10000"/>
                  <a:gd name="connsiteX138" fmla="*/ 638 w 10000"/>
                  <a:gd name="connsiteY138" fmla="*/ 6455 h 10000"/>
                  <a:gd name="connsiteX139" fmla="*/ 492 w 10000"/>
                  <a:gd name="connsiteY139" fmla="*/ 6350 h 10000"/>
                  <a:gd name="connsiteX140" fmla="*/ 840 w 10000"/>
                  <a:gd name="connsiteY140" fmla="*/ 6825 h 10000"/>
                  <a:gd name="connsiteX141" fmla="*/ 1043 w 10000"/>
                  <a:gd name="connsiteY141" fmla="*/ 6773 h 10000"/>
                  <a:gd name="connsiteX142" fmla="*/ 1015 w 10000"/>
                  <a:gd name="connsiteY142" fmla="*/ 6455 h 10000"/>
                  <a:gd name="connsiteX143" fmla="*/ 1188 w 10000"/>
                  <a:gd name="connsiteY143" fmla="*/ 6508 h 10000"/>
                  <a:gd name="connsiteX144" fmla="*/ 986 w 10000"/>
                  <a:gd name="connsiteY144" fmla="*/ 5873 h 10000"/>
                  <a:gd name="connsiteX145" fmla="*/ 1362 w 10000"/>
                  <a:gd name="connsiteY145" fmla="*/ 5609 h 10000"/>
                  <a:gd name="connsiteX146" fmla="*/ 1566 w 10000"/>
                  <a:gd name="connsiteY146" fmla="*/ 5609 h 10000"/>
                  <a:gd name="connsiteX147" fmla="*/ 1566 w 10000"/>
                  <a:gd name="connsiteY147" fmla="*/ 5873 h 10000"/>
                  <a:gd name="connsiteX148" fmla="*/ 1391 w 10000"/>
                  <a:gd name="connsiteY148" fmla="*/ 6032 h 10000"/>
                  <a:gd name="connsiteX149" fmla="*/ 1276 w 10000"/>
                  <a:gd name="connsiteY149" fmla="*/ 6720 h 10000"/>
                  <a:gd name="connsiteX150" fmla="*/ 1218 w 10000"/>
                  <a:gd name="connsiteY150" fmla="*/ 7037 h 10000"/>
                  <a:gd name="connsiteX151" fmla="*/ 1305 w 10000"/>
                  <a:gd name="connsiteY151" fmla="*/ 7461 h 10000"/>
                  <a:gd name="connsiteX152" fmla="*/ 1478 w 10000"/>
                  <a:gd name="connsiteY152" fmla="*/ 7778 h 10000"/>
                  <a:gd name="connsiteX153" fmla="*/ 2058 w 10000"/>
                  <a:gd name="connsiteY153" fmla="*/ 8413 h 10000"/>
                  <a:gd name="connsiteX154" fmla="*/ 2521 w 10000"/>
                  <a:gd name="connsiteY154" fmla="*/ 8889 h 10000"/>
                  <a:gd name="connsiteX155" fmla="*/ 2869 w 10000"/>
                  <a:gd name="connsiteY155" fmla="*/ 9101 h 10000"/>
                  <a:gd name="connsiteX156" fmla="*/ 3246 w 10000"/>
                  <a:gd name="connsiteY156" fmla="*/ 9312 h 10000"/>
                  <a:gd name="connsiteX157" fmla="*/ 3624 w 10000"/>
                  <a:gd name="connsiteY157" fmla="*/ 9524 h 10000"/>
                  <a:gd name="connsiteX158" fmla="*/ 3972 w 10000"/>
                  <a:gd name="connsiteY158" fmla="*/ 9630 h 10000"/>
                  <a:gd name="connsiteX159" fmla="*/ 4348 w 10000"/>
                  <a:gd name="connsiteY159" fmla="*/ 9789 h 10000"/>
                  <a:gd name="connsiteX160" fmla="*/ 4783 w 10000"/>
                  <a:gd name="connsiteY160" fmla="*/ 9948 h 10000"/>
                  <a:gd name="connsiteX161" fmla="*/ 5246 w 10000"/>
                  <a:gd name="connsiteY161" fmla="*/ 10000 h 10000"/>
                  <a:gd name="connsiteX162" fmla="*/ 5652 w 10000"/>
                  <a:gd name="connsiteY162" fmla="*/ 10000 h 10000"/>
                  <a:gd name="connsiteX163" fmla="*/ 6145 w 10000"/>
                  <a:gd name="connsiteY163" fmla="*/ 9948 h 10000"/>
                  <a:gd name="connsiteX164" fmla="*/ 6493 w 10000"/>
                  <a:gd name="connsiteY164" fmla="*/ 9841 h 10000"/>
                  <a:gd name="connsiteX165" fmla="*/ 6841 w 10000"/>
                  <a:gd name="connsiteY165" fmla="*/ 9736 h 10000"/>
                  <a:gd name="connsiteX166" fmla="*/ 7218 w 10000"/>
                  <a:gd name="connsiteY166" fmla="*/ 9577 h 10000"/>
                  <a:gd name="connsiteX167" fmla="*/ 7565 w 10000"/>
                  <a:gd name="connsiteY167" fmla="*/ 9418 h 10000"/>
                  <a:gd name="connsiteX168" fmla="*/ 7884 w 10000"/>
                  <a:gd name="connsiteY168" fmla="*/ 9207 h 10000"/>
                  <a:gd name="connsiteX169" fmla="*/ 8232 w 10000"/>
                  <a:gd name="connsiteY169" fmla="*/ 8995 h 10000"/>
                  <a:gd name="connsiteX170" fmla="*/ 8551 w 10000"/>
                  <a:gd name="connsiteY17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6203 w 10000"/>
                  <a:gd name="connsiteY37" fmla="*/ 6825 h 10000"/>
                  <a:gd name="connsiteX38" fmla="*/ 8734 w 10000"/>
                  <a:gd name="connsiteY38" fmla="*/ 5498 h 10000"/>
                  <a:gd name="connsiteX39" fmla="*/ 8734 w 10000"/>
                  <a:gd name="connsiteY39" fmla="*/ 5498 h 10000"/>
                  <a:gd name="connsiteX40" fmla="*/ 8607 w 10000"/>
                  <a:gd name="connsiteY40" fmla="*/ 5271 h 10000"/>
                  <a:gd name="connsiteX41" fmla="*/ 8417 w 10000"/>
                  <a:gd name="connsiteY41" fmla="*/ 5422 h 10000"/>
                  <a:gd name="connsiteX42" fmla="*/ 8291 w 10000"/>
                  <a:gd name="connsiteY42" fmla="*/ 5195 h 10000"/>
                  <a:gd name="connsiteX43" fmla="*/ 8164 w 10000"/>
                  <a:gd name="connsiteY43" fmla="*/ 4968 h 10000"/>
                  <a:gd name="connsiteX44" fmla="*/ 8671 w 10000"/>
                  <a:gd name="connsiteY44" fmla="*/ 4893 h 10000"/>
                  <a:gd name="connsiteX45" fmla="*/ 8227 w 10000"/>
                  <a:gd name="connsiteY45" fmla="*/ 4591 h 10000"/>
                  <a:gd name="connsiteX46" fmla="*/ 7657 w 10000"/>
                  <a:gd name="connsiteY46" fmla="*/ 5044 h 10000"/>
                  <a:gd name="connsiteX47" fmla="*/ 7087 w 10000"/>
                  <a:gd name="connsiteY47" fmla="*/ 5497 h 10000"/>
                  <a:gd name="connsiteX48" fmla="*/ 8037 w 10000"/>
                  <a:gd name="connsiteY48" fmla="*/ 4742 h 10000"/>
                  <a:gd name="connsiteX49" fmla="*/ 7531 w 10000"/>
                  <a:gd name="connsiteY49" fmla="*/ 4817 h 10000"/>
                  <a:gd name="connsiteX50" fmla="*/ 8069 w 10000"/>
                  <a:gd name="connsiteY50" fmla="*/ 4826 h 10000"/>
                  <a:gd name="connsiteX51" fmla="*/ 6950 w 10000"/>
                  <a:gd name="connsiteY51" fmla="*/ 3306 h 10000"/>
                  <a:gd name="connsiteX52" fmla="*/ 6962 w 10000"/>
                  <a:gd name="connsiteY52" fmla="*/ 3305 h 10000"/>
                  <a:gd name="connsiteX53" fmla="*/ 6645 w 10000"/>
                  <a:gd name="connsiteY53" fmla="*/ 3230 h 10000"/>
                  <a:gd name="connsiteX54" fmla="*/ 6519 w 10000"/>
                  <a:gd name="connsiteY54" fmla="*/ 3003 h 10000"/>
                  <a:gd name="connsiteX55" fmla="*/ 5949 w 10000"/>
                  <a:gd name="connsiteY55" fmla="*/ 2473 h 10000"/>
                  <a:gd name="connsiteX56" fmla="*/ 5015 w 10000"/>
                  <a:gd name="connsiteY56" fmla="*/ 3228 h 10000"/>
                  <a:gd name="connsiteX57" fmla="*/ 4898 w 10000"/>
                  <a:gd name="connsiteY57" fmla="*/ 3175 h 10000"/>
                  <a:gd name="connsiteX58" fmla="*/ 4754 w 10000"/>
                  <a:gd name="connsiteY58" fmla="*/ 3122 h 10000"/>
                  <a:gd name="connsiteX59" fmla="*/ 4637 w 10000"/>
                  <a:gd name="connsiteY59" fmla="*/ 3334 h 10000"/>
                  <a:gd name="connsiteX60" fmla="*/ 4464 w 10000"/>
                  <a:gd name="connsiteY60" fmla="*/ 3493 h 10000"/>
                  <a:gd name="connsiteX61" fmla="*/ 4435 w 10000"/>
                  <a:gd name="connsiteY61" fmla="*/ 3651 h 10000"/>
                  <a:gd name="connsiteX62" fmla="*/ 4579 w 10000"/>
                  <a:gd name="connsiteY62" fmla="*/ 3862 h 10000"/>
                  <a:gd name="connsiteX63" fmla="*/ 4637 w 10000"/>
                  <a:gd name="connsiteY63" fmla="*/ 4021 h 10000"/>
                  <a:gd name="connsiteX64" fmla="*/ 4783 w 10000"/>
                  <a:gd name="connsiteY64" fmla="*/ 4021 h 10000"/>
                  <a:gd name="connsiteX65" fmla="*/ 4841 w 10000"/>
                  <a:gd name="connsiteY65" fmla="*/ 4021 h 10000"/>
                  <a:gd name="connsiteX66" fmla="*/ 4927 w 10000"/>
                  <a:gd name="connsiteY66" fmla="*/ 4233 h 10000"/>
                  <a:gd name="connsiteX67" fmla="*/ 5073 w 10000"/>
                  <a:gd name="connsiteY67" fmla="*/ 4603 h 10000"/>
                  <a:gd name="connsiteX68" fmla="*/ 4898 w 10000"/>
                  <a:gd name="connsiteY68" fmla="*/ 4391 h 10000"/>
                  <a:gd name="connsiteX69" fmla="*/ 4812 w 10000"/>
                  <a:gd name="connsiteY69" fmla="*/ 4127 h 10000"/>
                  <a:gd name="connsiteX70" fmla="*/ 4725 w 10000"/>
                  <a:gd name="connsiteY70" fmla="*/ 4339 h 10000"/>
                  <a:gd name="connsiteX71" fmla="*/ 4608 w 10000"/>
                  <a:gd name="connsiteY71" fmla="*/ 4657 h 10000"/>
                  <a:gd name="connsiteX72" fmla="*/ 4608 w 10000"/>
                  <a:gd name="connsiteY72" fmla="*/ 4445 h 10000"/>
                  <a:gd name="connsiteX73" fmla="*/ 4435 w 10000"/>
                  <a:gd name="connsiteY73" fmla="*/ 4339 h 10000"/>
                  <a:gd name="connsiteX74" fmla="*/ 4406 w 10000"/>
                  <a:gd name="connsiteY74" fmla="*/ 3968 h 10000"/>
                  <a:gd name="connsiteX75" fmla="*/ 4261 w 10000"/>
                  <a:gd name="connsiteY75" fmla="*/ 4021 h 10000"/>
                  <a:gd name="connsiteX76" fmla="*/ 4319 w 10000"/>
                  <a:gd name="connsiteY76" fmla="*/ 3598 h 10000"/>
                  <a:gd name="connsiteX77" fmla="*/ 4232 w 10000"/>
                  <a:gd name="connsiteY77" fmla="*/ 3598 h 10000"/>
                  <a:gd name="connsiteX78" fmla="*/ 4319 w 10000"/>
                  <a:gd name="connsiteY78" fmla="*/ 3069 h 10000"/>
                  <a:gd name="connsiteX79" fmla="*/ 4464 w 10000"/>
                  <a:gd name="connsiteY79" fmla="*/ 3069 h 10000"/>
                  <a:gd name="connsiteX80" fmla="*/ 4522 w 10000"/>
                  <a:gd name="connsiteY80" fmla="*/ 3386 h 10000"/>
                  <a:gd name="connsiteX81" fmla="*/ 4551 w 10000"/>
                  <a:gd name="connsiteY81" fmla="*/ 3175 h 10000"/>
                  <a:gd name="connsiteX82" fmla="*/ 4493 w 10000"/>
                  <a:gd name="connsiteY82" fmla="*/ 3016 h 10000"/>
                  <a:gd name="connsiteX83" fmla="*/ 4348 w 10000"/>
                  <a:gd name="connsiteY83" fmla="*/ 2910 h 10000"/>
                  <a:gd name="connsiteX84" fmla="*/ 4377 w 10000"/>
                  <a:gd name="connsiteY84" fmla="*/ 2487 h 10000"/>
                  <a:gd name="connsiteX85" fmla="*/ 4319 w 10000"/>
                  <a:gd name="connsiteY85" fmla="*/ 2275 h 10000"/>
                  <a:gd name="connsiteX86" fmla="*/ 4289 w 10000"/>
                  <a:gd name="connsiteY86" fmla="*/ 1641 h 10000"/>
                  <a:gd name="connsiteX87" fmla="*/ 4348 w 10000"/>
                  <a:gd name="connsiteY87" fmla="*/ 1641 h 10000"/>
                  <a:gd name="connsiteX88" fmla="*/ 4261 w 10000"/>
                  <a:gd name="connsiteY88" fmla="*/ 1534 h 10000"/>
                  <a:gd name="connsiteX89" fmla="*/ 4000 w 10000"/>
                  <a:gd name="connsiteY89" fmla="*/ 1746 h 10000"/>
                  <a:gd name="connsiteX90" fmla="*/ 3942 w 10000"/>
                  <a:gd name="connsiteY90" fmla="*/ 1323 h 10000"/>
                  <a:gd name="connsiteX91" fmla="*/ 4145 w 10000"/>
                  <a:gd name="connsiteY91" fmla="*/ 582 h 10000"/>
                  <a:gd name="connsiteX92" fmla="*/ 3972 w 10000"/>
                  <a:gd name="connsiteY92" fmla="*/ 318 h 10000"/>
                  <a:gd name="connsiteX93" fmla="*/ 3972 w 10000"/>
                  <a:gd name="connsiteY93" fmla="*/ 212 h 10000"/>
                  <a:gd name="connsiteX94" fmla="*/ 3710 w 10000"/>
                  <a:gd name="connsiteY94" fmla="*/ 0 h 10000"/>
                  <a:gd name="connsiteX95" fmla="*/ 3624 w 10000"/>
                  <a:gd name="connsiteY95" fmla="*/ 212 h 10000"/>
                  <a:gd name="connsiteX96" fmla="*/ 3536 w 10000"/>
                  <a:gd name="connsiteY96" fmla="*/ 635 h 10000"/>
                  <a:gd name="connsiteX97" fmla="*/ 3420 w 10000"/>
                  <a:gd name="connsiteY97" fmla="*/ 688 h 10000"/>
                  <a:gd name="connsiteX98" fmla="*/ 3594 w 10000"/>
                  <a:gd name="connsiteY98" fmla="*/ 900 h 10000"/>
                  <a:gd name="connsiteX99" fmla="*/ 3624 w 10000"/>
                  <a:gd name="connsiteY99" fmla="*/ 1164 h 10000"/>
                  <a:gd name="connsiteX100" fmla="*/ 3536 w 10000"/>
                  <a:gd name="connsiteY100" fmla="*/ 1323 h 10000"/>
                  <a:gd name="connsiteX101" fmla="*/ 3624 w 10000"/>
                  <a:gd name="connsiteY101" fmla="*/ 1799 h 10000"/>
                  <a:gd name="connsiteX102" fmla="*/ 3565 w 10000"/>
                  <a:gd name="connsiteY102" fmla="*/ 2223 h 10000"/>
                  <a:gd name="connsiteX103" fmla="*/ 3130 w 10000"/>
                  <a:gd name="connsiteY103" fmla="*/ 2539 h 10000"/>
                  <a:gd name="connsiteX104" fmla="*/ 3101 w 10000"/>
                  <a:gd name="connsiteY104" fmla="*/ 2381 h 10000"/>
                  <a:gd name="connsiteX105" fmla="*/ 3073 w 10000"/>
                  <a:gd name="connsiteY105" fmla="*/ 2593 h 10000"/>
                  <a:gd name="connsiteX106" fmla="*/ 3188 w 10000"/>
                  <a:gd name="connsiteY106" fmla="*/ 2804 h 10000"/>
                  <a:gd name="connsiteX107" fmla="*/ 3478 w 10000"/>
                  <a:gd name="connsiteY107" fmla="*/ 2593 h 10000"/>
                  <a:gd name="connsiteX108" fmla="*/ 3594 w 10000"/>
                  <a:gd name="connsiteY108" fmla="*/ 2752 h 10000"/>
                  <a:gd name="connsiteX109" fmla="*/ 3392 w 10000"/>
                  <a:gd name="connsiteY109" fmla="*/ 2804 h 10000"/>
                  <a:gd name="connsiteX110" fmla="*/ 1349 w 10000"/>
                  <a:gd name="connsiteY110" fmla="*/ 2289 h 10000"/>
                  <a:gd name="connsiteX111" fmla="*/ 2754 w 10000"/>
                  <a:gd name="connsiteY111" fmla="*/ 2857 h 10000"/>
                  <a:gd name="connsiteX112" fmla="*/ 1630 w 10000"/>
                  <a:gd name="connsiteY112" fmla="*/ 1022 h 10000"/>
                  <a:gd name="connsiteX113" fmla="*/ 2656 w 10000"/>
                  <a:gd name="connsiteY113" fmla="*/ 2472 h 10000"/>
                  <a:gd name="connsiteX114" fmla="*/ 2898 w 10000"/>
                  <a:gd name="connsiteY114" fmla="*/ 3545 h 10000"/>
                  <a:gd name="connsiteX115" fmla="*/ 2840 w 10000"/>
                  <a:gd name="connsiteY115" fmla="*/ 3916 h 10000"/>
                  <a:gd name="connsiteX116" fmla="*/ 1349 w 10000"/>
                  <a:gd name="connsiteY116" fmla="*/ 2289 h 10000"/>
                  <a:gd name="connsiteX117" fmla="*/ 1349 w 10000"/>
                  <a:gd name="connsiteY117" fmla="*/ 2289 h 10000"/>
                  <a:gd name="connsiteX118" fmla="*/ 2377 w 10000"/>
                  <a:gd name="connsiteY118" fmla="*/ 3598 h 10000"/>
                  <a:gd name="connsiteX119" fmla="*/ 2377 w 10000"/>
                  <a:gd name="connsiteY119" fmla="*/ 3968 h 10000"/>
                  <a:gd name="connsiteX120" fmla="*/ 2231 w 10000"/>
                  <a:gd name="connsiteY120" fmla="*/ 4445 h 10000"/>
                  <a:gd name="connsiteX121" fmla="*/ 2000 w 10000"/>
                  <a:gd name="connsiteY121" fmla="*/ 4021 h 10000"/>
                  <a:gd name="connsiteX122" fmla="*/ 1884 w 10000"/>
                  <a:gd name="connsiteY122" fmla="*/ 3545 h 10000"/>
                  <a:gd name="connsiteX123" fmla="*/ 1652 w 10000"/>
                  <a:gd name="connsiteY123" fmla="*/ 3545 h 10000"/>
                  <a:gd name="connsiteX124" fmla="*/ 1478 w 10000"/>
                  <a:gd name="connsiteY124" fmla="*/ 3757 h 10000"/>
                  <a:gd name="connsiteX125" fmla="*/ 1247 w 10000"/>
                  <a:gd name="connsiteY125" fmla="*/ 3757 h 10000"/>
                  <a:gd name="connsiteX126" fmla="*/ 1072 w 10000"/>
                  <a:gd name="connsiteY126" fmla="*/ 3968 h 10000"/>
                  <a:gd name="connsiteX127" fmla="*/ 957 w 10000"/>
                  <a:gd name="connsiteY127" fmla="*/ 3757 h 10000"/>
                  <a:gd name="connsiteX128" fmla="*/ 667 w 10000"/>
                  <a:gd name="connsiteY128" fmla="*/ 3704 h 10000"/>
                  <a:gd name="connsiteX129" fmla="*/ 406 w 10000"/>
                  <a:gd name="connsiteY129" fmla="*/ 3704 h 10000"/>
                  <a:gd name="connsiteX130" fmla="*/ 29 w 10000"/>
                  <a:gd name="connsiteY130" fmla="*/ 3439 h 10000"/>
                  <a:gd name="connsiteX131" fmla="*/ 0 w 10000"/>
                  <a:gd name="connsiteY131" fmla="*/ 3916 h 10000"/>
                  <a:gd name="connsiteX132" fmla="*/ 58 w 10000"/>
                  <a:gd name="connsiteY132" fmla="*/ 4603 h 10000"/>
                  <a:gd name="connsiteX133" fmla="*/ 116 w 10000"/>
                  <a:gd name="connsiteY133" fmla="*/ 4973 h 10000"/>
                  <a:gd name="connsiteX134" fmla="*/ 174 w 10000"/>
                  <a:gd name="connsiteY134" fmla="*/ 5239 h 10000"/>
                  <a:gd name="connsiteX135" fmla="*/ 232 w 10000"/>
                  <a:gd name="connsiteY135" fmla="*/ 5609 h 10000"/>
                  <a:gd name="connsiteX136" fmla="*/ 406 w 10000"/>
                  <a:gd name="connsiteY136" fmla="*/ 5926 h 10000"/>
                  <a:gd name="connsiteX137" fmla="*/ 638 w 10000"/>
                  <a:gd name="connsiteY137" fmla="*/ 6455 h 10000"/>
                  <a:gd name="connsiteX138" fmla="*/ 492 w 10000"/>
                  <a:gd name="connsiteY138" fmla="*/ 6350 h 10000"/>
                  <a:gd name="connsiteX139" fmla="*/ 840 w 10000"/>
                  <a:gd name="connsiteY139" fmla="*/ 6825 h 10000"/>
                  <a:gd name="connsiteX140" fmla="*/ 1043 w 10000"/>
                  <a:gd name="connsiteY140" fmla="*/ 6773 h 10000"/>
                  <a:gd name="connsiteX141" fmla="*/ 1015 w 10000"/>
                  <a:gd name="connsiteY141" fmla="*/ 6455 h 10000"/>
                  <a:gd name="connsiteX142" fmla="*/ 1188 w 10000"/>
                  <a:gd name="connsiteY142" fmla="*/ 6508 h 10000"/>
                  <a:gd name="connsiteX143" fmla="*/ 986 w 10000"/>
                  <a:gd name="connsiteY143" fmla="*/ 5873 h 10000"/>
                  <a:gd name="connsiteX144" fmla="*/ 1362 w 10000"/>
                  <a:gd name="connsiteY144" fmla="*/ 5609 h 10000"/>
                  <a:gd name="connsiteX145" fmla="*/ 1566 w 10000"/>
                  <a:gd name="connsiteY145" fmla="*/ 5609 h 10000"/>
                  <a:gd name="connsiteX146" fmla="*/ 1566 w 10000"/>
                  <a:gd name="connsiteY146" fmla="*/ 5873 h 10000"/>
                  <a:gd name="connsiteX147" fmla="*/ 1391 w 10000"/>
                  <a:gd name="connsiteY147" fmla="*/ 6032 h 10000"/>
                  <a:gd name="connsiteX148" fmla="*/ 1276 w 10000"/>
                  <a:gd name="connsiteY148" fmla="*/ 6720 h 10000"/>
                  <a:gd name="connsiteX149" fmla="*/ 1218 w 10000"/>
                  <a:gd name="connsiteY149" fmla="*/ 7037 h 10000"/>
                  <a:gd name="connsiteX150" fmla="*/ 1305 w 10000"/>
                  <a:gd name="connsiteY150" fmla="*/ 7461 h 10000"/>
                  <a:gd name="connsiteX151" fmla="*/ 1478 w 10000"/>
                  <a:gd name="connsiteY151" fmla="*/ 7778 h 10000"/>
                  <a:gd name="connsiteX152" fmla="*/ 2058 w 10000"/>
                  <a:gd name="connsiteY152" fmla="*/ 8413 h 10000"/>
                  <a:gd name="connsiteX153" fmla="*/ 2521 w 10000"/>
                  <a:gd name="connsiteY153" fmla="*/ 8889 h 10000"/>
                  <a:gd name="connsiteX154" fmla="*/ 2869 w 10000"/>
                  <a:gd name="connsiteY154" fmla="*/ 9101 h 10000"/>
                  <a:gd name="connsiteX155" fmla="*/ 3246 w 10000"/>
                  <a:gd name="connsiteY155" fmla="*/ 9312 h 10000"/>
                  <a:gd name="connsiteX156" fmla="*/ 3624 w 10000"/>
                  <a:gd name="connsiteY156" fmla="*/ 9524 h 10000"/>
                  <a:gd name="connsiteX157" fmla="*/ 3972 w 10000"/>
                  <a:gd name="connsiteY157" fmla="*/ 9630 h 10000"/>
                  <a:gd name="connsiteX158" fmla="*/ 4348 w 10000"/>
                  <a:gd name="connsiteY158" fmla="*/ 9789 h 10000"/>
                  <a:gd name="connsiteX159" fmla="*/ 4783 w 10000"/>
                  <a:gd name="connsiteY159" fmla="*/ 9948 h 10000"/>
                  <a:gd name="connsiteX160" fmla="*/ 5246 w 10000"/>
                  <a:gd name="connsiteY160" fmla="*/ 10000 h 10000"/>
                  <a:gd name="connsiteX161" fmla="*/ 5652 w 10000"/>
                  <a:gd name="connsiteY161" fmla="*/ 10000 h 10000"/>
                  <a:gd name="connsiteX162" fmla="*/ 6145 w 10000"/>
                  <a:gd name="connsiteY162" fmla="*/ 9948 h 10000"/>
                  <a:gd name="connsiteX163" fmla="*/ 6493 w 10000"/>
                  <a:gd name="connsiteY163" fmla="*/ 9841 h 10000"/>
                  <a:gd name="connsiteX164" fmla="*/ 6841 w 10000"/>
                  <a:gd name="connsiteY164" fmla="*/ 9736 h 10000"/>
                  <a:gd name="connsiteX165" fmla="*/ 7218 w 10000"/>
                  <a:gd name="connsiteY165" fmla="*/ 9577 h 10000"/>
                  <a:gd name="connsiteX166" fmla="*/ 7565 w 10000"/>
                  <a:gd name="connsiteY166" fmla="*/ 9418 h 10000"/>
                  <a:gd name="connsiteX167" fmla="*/ 7884 w 10000"/>
                  <a:gd name="connsiteY167" fmla="*/ 9207 h 10000"/>
                  <a:gd name="connsiteX168" fmla="*/ 8232 w 10000"/>
                  <a:gd name="connsiteY168" fmla="*/ 8995 h 10000"/>
                  <a:gd name="connsiteX169" fmla="*/ 8551 w 10000"/>
                  <a:gd name="connsiteY16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435 w 10000"/>
                  <a:gd name="connsiteY35" fmla="*/ 6878 h 10000"/>
                  <a:gd name="connsiteX36" fmla="*/ 6376 w 10000"/>
                  <a:gd name="connsiteY36" fmla="*/ 7143 h 10000"/>
                  <a:gd name="connsiteX37" fmla="*/ 8734 w 10000"/>
                  <a:gd name="connsiteY37" fmla="*/ 5498 h 10000"/>
                  <a:gd name="connsiteX38" fmla="*/ 8734 w 10000"/>
                  <a:gd name="connsiteY38" fmla="*/ 5498 h 10000"/>
                  <a:gd name="connsiteX39" fmla="*/ 8607 w 10000"/>
                  <a:gd name="connsiteY39" fmla="*/ 5271 h 10000"/>
                  <a:gd name="connsiteX40" fmla="*/ 8417 w 10000"/>
                  <a:gd name="connsiteY40" fmla="*/ 5422 h 10000"/>
                  <a:gd name="connsiteX41" fmla="*/ 8291 w 10000"/>
                  <a:gd name="connsiteY41" fmla="*/ 5195 h 10000"/>
                  <a:gd name="connsiteX42" fmla="*/ 8164 w 10000"/>
                  <a:gd name="connsiteY42" fmla="*/ 4968 h 10000"/>
                  <a:gd name="connsiteX43" fmla="*/ 8671 w 10000"/>
                  <a:gd name="connsiteY43" fmla="*/ 4893 h 10000"/>
                  <a:gd name="connsiteX44" fmla="*/ 8227 w 10000"/>
                  <a:gd name="connsiteY44" fmla="*/ 4591 h 10000"/>
                  <a:gd name="connsiteX45" fmla="*/ 7657 w 10000"/>
                  <a:gd name="connsiteY45" fmla="*/ 5044 h 10000"/>
                  <a:gd name="connsiteX46" fmla="*/ 7087 w 10000"/>
                  <a:gd name="connsiteY46" fmla="*/ 5497 h 10000"/>
                  <a:gd name="connsiteX47" fmla="*/ 8037 w 10000"/>
                  <a:gd name="connsiteY47" fmla="*/ 4742 h 10000"/>
                  <a:gd name="connsiteX48" fmla="*/ 7531 w 10000"/>
                  <a:gd name="connsiteY48" fmla="*/ 4817 h 10000"/>
                  <a:gd name="connsiteX49" fmla="*/ 8069 w 10000"/>
                  <a:gd name="connsiteY49" fmla="*/ 4826 h 10000"/>
                  <a:gd name="connsiteX50" fmla="*/ 6950 w 10000"/>
                  <a:gd name="connsiteY50" fmla="*/ 3306 h 10000"/>
                  <a:gd name="connsiteX51" fmla="*/ 6962 w 10000"/>
                  <a:gd name="connsiteY51" fmla="*/ 3305 h 10000"/>
                  <a:gd name="connsiteX52" fmla="*/ 6645 w 10000"/>
                  <a:gd name="connsiteY52" fmla="*/ 3230 h 10000"/>
                  <a:gd name="connsiteX53" fmla="*/ 6519 w 10000"/>
                  <a:gd name="connsiteY53" fmla="*/ 3003 h 10000"/>
                  <a:gd name="connsiteX54" fmla="*/ 5949 w 10000"/>
                  <a:gd name="connsiteY54" fmla="*/ 2473 h 10000"/>
                  <a:gd name="connsiteX55" fmla="*/ 5015 w 10000"/>
                  <a:gd name="connsiteY55" fmla="*/ 3228 h 10000"/>
                  <a:gd name="connsiteX56" fmla="*/ 4898 w 10000"/>
                  <a:gd name="connsiteY56" fmla="*/ 3175 h 10000"/>
                  <a:gd name="connsiteX57" fmla="*/ 4754 w 10000"/>
                  <a:gd name="connsiteY57" fmla="*/ 3122 h 10000"/>
                  <a:gd name="connsiteX58" fmla="*/ 4637 w 10000"/>
                  <a:gd name="connsiteY58" fmla="*/ 3334 h 10000"/>
                  <a:gd name="connsiteX59" fmla="*/ 4464 w 10000"/>
                  <a:gd name="connsiteY59" fmla="*/ 3493 h 10000"/>
                  <a:gd name="connsiteX60" fmla="*/ 4435 w 10000"/>
                  <a:gd name="connsiteY60" fmla="*/ 3651 h 10000"/>
                  <a:gd name="connsiteX61" fmla="*/ 4579 w 10000"/>
                  <a:gd name="connsiteY61" fmla="*/ 3862 h 10000"/>
                  <a:gd name="connsiteX62" fmla="*/ 4637 w 10000"/>
                  <a:gd name="connsiteY62" fmla="*/ 4021 h 10000"/>
                  <a:gd name="connsiteX63" fmla="*/ 4783 w 10000"/>
                  <a:gd name="connsiteY63" fmla="*/ 4021 h 10000"/>
                  <a:gd name="connsiteX64" fmla="*/ 4841 w 10000"/>
                  <a:gd name="connsiteY64" fmla="*/ 4021 h 10000"/>
                  <a:gd name="connsiteX65" fmla="*/ 4927 w 10000"/>
                  <a:gd name="connsiteY65" fmla="*/ 4233 h 10000"/>
                  <a:gd name="connsiteX66" fmla="*/ 5073 w 10000"/>
                  <a:gd name="connsiteY66" fmla="*/ 4603 h 10000"/>
                  <a:gd name="connsiteX67" fmla="*/ 4898 w 10000"/>
                  <a:gd name="connsiteY67" fmla="*/ 4391 h 10000"/>
                  <a:gd name="connsiteX68" fmla="*/ 4812 w 10000"/>
                  <a:gd name="connsiteY68" fmla="*/ 4127 h 10000"/>
                  <a:gd name="connsiteX69" fmla="*/ 4725 w 10000"/>
                  <a:gd name="connsiteY69" fmla="*/ 4339 h 10000"/>
                  <a:gd name="connsiteX70" fmla="*/ 4608 w 10000"/>
                  <a:gd name="connsiteY70" fmla="*/ 4657 h 10000"/>
                  <a:gd name="connsiteX71" fmla="*/ 4608 w 10000"/>
                  <a:gd name="connsiteY71" fmla="*/ 4445 h 10000"/>
                  <a:gd name="connsiteX72" fmla="*/ 4435 w 10000"/>
                  <a:gd name="connsiteY72" fmla="*/ 4339 h 10000"/>
                  <a:gd name="connsiteX73" fmla="*/ 4406 w 10000"/>
                  <a:gd name="connsiteY73" fmla="*/ 3968 h 10000"/>
                  <a:gd name="connsiteX74" fmla="*/ 4261 w 10000"/>
                  <a:gd name="connsiteY74" fmla="*/ 4021 h 10000"/>
                  <a:gd name="connsiteX75" fmla="*/ 4319 w 10000"/>
                  <a:gd name="connsiteY75" fmla="*/ 3598 h 10000"/>
                  <a:gd name="connsiteX76" fmla="*/ 4232 w 10000"/>
                  <a:gd name="connsiteY76" fmla="*/ 3598 h 10000"/>
                  <a:gd name="connsiteX77" fmla="*/ 4319 w 10000"/>
                  <a:gd name="connsiteY77" fmla="*/ 3069 h 10000"/>
                  <a:gd name="connsiteX78" fmla="*/ 4464 w 10000"/>
                  <a:gd name="connsiteY78" fmla="*/ 3069 h 10000"/>
                  <a:gd name="connsiteX79" fmla="*/ 4522 w 10000"/>
                  <a:gd name="connsiteY79" fmla="*/ 3386 h 10000"/>
                  <a:gd name="connsiteX80" fmla="*/ 4551 w 10000"/>
                  <a:gd name="connsiteY80" fmla="*/ 3175 h 10000"/>
                  <a:gd name="connsiteX81" fmla="*/ 4493 w 10000"/>
                  <a:gd name="connsiteY81" fmla="*/ 3016 h 10000"/>
                  <a:gd name="connsiteX82" fmla="*/ 4348 w 10000"/>
                  <a:gd name="connsiteY82" fmla="*/ 2910 h 10000"/>
                  <a:gd name="connsiteX83" fmla="*/ 4377 w 10000"/>
                  <a:gd name="connsiteY83" fmla="*/ 2487 h 10000"/>
                  <a:gd name="connsiteX84" fmla="*/ 4319 w 10000"/>
                  <a:gd name="connsiteY84" fmla="*/ 2275 h 10000"/>
                  <a:gd name="connsiteX85" fmla="*/ 4289 w 10000"/>
                  <a:gd name="connsiteY85" fmla="*/ 1641 h 10000"/>
                  <a:gd name="connsiteX86" fmla="*/ 4348 w 10000"/>
                  <a:gd name="connsiteY86" fmla="*/ 1641 h 10000"/>
                  <a:gd name="connsiteX87" fmla="*/ 4261 w 10000"/>
                  <a:gd name="connsiteY87" fmla="*/ 1534 h 10000"/>
                  <a:gd name="connsiteX88" fmla="*/ 4000 w 10000"/>
                  <a:gd name="connsiteY88" fmla="*/ 1746 h 10000"/>
                  <a:gd name="connsiteX89" fmla="*/ 3942 w 10000"/>
                  <a:gd name="connsiteY89" fmla="*/ 1323 h 10000"/>
                  <a:gd name="connsiteX90" fmla="*/ 4145 w 10000"/>
                  <a:gd name="connsiteY90" fmla="*/ 582 h 10000"/>
                  <a:gd name="connsiteX91" fmla="*/ 3972 w 10000"/>
                  <a:gd name="connsiteY91" fmla="*/ 318 h 10000"/>
                  <a:gd name="connsiteX92" fmla="*/ 3972 w 10000"/>
                  <a:gd name="connsiteY92" fmla="*/ 212 h 10000"/>
                  <a:gd name="connsiteX93" fmla="*/ 3710 w 10000"/>
                  <a:gd name="connsiteY93" fmla="*/ 0 h 10000"/>
                  <a:gd name="connsiteX94" fmla="*/ 3624 w 10000"/>
                  <a:gd name="connsiteY94" fmla="*/ 212 h 10000"/>
                  <a:gd name="connsiteX95" fmla="*/ 3536 w 10000"/>
                  <a:gd name="connsiteY95" fmla="*/ 635 h 10000"/>
                  <a:gd name="connsiteX96" fmla="*/ 3420 w 10000"/>
                  <a:gd name="connsiteY96" fmla="*/ 688 h 10000"/>
                  <a:gd name="connsiteX97" fmla="*/ 3594 w 10000"/>
                  <a:gd name="connsiteY97" fmla="*/ 900 h 10000"/>
                  <a:gd name="connsiteX98" fmla="*/ 3624 w 10000"/>
                  <a:gd name="connsiteY98" fmla="*/ 1164 h 10000"/>
                  <a:gd name="connsiteX99" fmla="*/ 3536 w 10000"/>
                  <a:gd name="connsiteY99" fmla="*/ 1323 h 10000"/>
                  <a:gd name="connsiteX100" fmla="*/ 3624 w 10000"/>
                  <a:gd name="connsiteY100" fmla="*/ 1799 h 10000"/>
                  <a:gd name="connsiteX101" fmla="*/ 3565 w 10000"/>
                  <a:gd name="connsiteY101" fmla="*/ 2223 h 10000"/>
                  <a:gd name="connsiteX102" fmla="*/ 3130 w 10000"/>
                  <a:gd name="connsiteY102" fmla="*/ 2539 h 10000"/>
                  <a:gd name="connsiteX103" fmla="*/ 3101 w 10000"/>
                  <a:gd name="connsiteY103" fmla="*/ 2381 h 10000"/>
                  <a:gd name="connsiteX104" fmla="*/ 3073 w 10000"/>
                  <a:gd name="connsiteY104" fmla="*/ 2593 h 10000"/>
                  <a:gd name="connsiteX105" fmla="*/ 3188 w 10000"/>
                  <a:gd name="connsiteY105" fmla="*/ 2804 h 10000"/>
                  <a:gd name="connsiteX106" fmla="*/ 3478 w 10000"/>
                  <a:gd name="connsiteY106" fmla="*/ 2593 h 10000"/>
                  <a:gd name="connsiteX107" fmla="*/ 3594 w 10000"/>
                  <a:gd name="connsiteY107" fmla="*/ 2752 h 10000"/>
                  <a:gd name="connsiteX108" fmla="*/ 3392 w 10000"/>
                  <a:gd name="connsiteY108" fmla="*/ 2804 h 10000"/>
                  <a:gd name="connsiteX109" fmla="*/ 1349 w 10000"/>
                  <a:gd name="connsiteY109" fmla="*/ 2289 h 10000"/>
                  <a:gd name="connsiteX110" fmla="*/ 2754 w 10000"/>
                  <a:gd name="connsiteY110" fmla="*/ 2857 h 10000"/>
                  <a:gd name="connsiteX111" fmla="*/ 1630 w 10000"/>
                  <a:gd name="connsiteY111" fmla="*/ 1022 h 10000"/>
                  <a:gd name="connsiteX112" fmla="*/ 2656 w 10000"/>
                  <a:gd name="connsiteY112" fmla="*/ 2472 h 10000"/>
                  <a:gd name="connsiteX113" fmla="*/ 2898 w 10000"/>
                  <a:gd name="connsiteY113" fmla="*/ 3545 h 10000"/>
                  <a:gd name="connsiteX114" fmla="*/ 2840 w 10000"/>
                  <a:gd name="connsiteY114" fmla="*/ 3916 h 10000"/>
                  <a:gd name="connsiteX115" fmla="*/ 1349 w 10000"/>
                  <a:gd name="connsiteY115" fmla="*/ 2289 h 10000"/>
                  <a:gd name="connsiteX116" fmla="*/ 1349 w 10000"/>
                  <a:gd name="connsiteY116" fmla="*/ 2289 h 10000"/>
                  <a:gd name="connsiteX117" fmla="*/ 2377 w 10000"/>
                  <a:gd name="connsiteY117" fmla="*/ 3598 h 10000"/>
                  <a:gd name="connsiteX118" fmla="*/ 2377 w 10000"/>
                  <a:gd name="connsiteY118" fmla="*/ 3968 h 10000"/>
                  <a:gd name="connsiteX119" fmla="*/ 2231 w 10000"/>
                  <a:gd name="connsiteY119" fmla="*/ 4445 h 10000"/>
                  <a:gd name="connsiteX120" fmla="*/ 2000 w 10000"/>
                  <a:gd name="connsiteY120" fmla="*/ 4021 h 10000"/>
                  <a:gd name="connsiteX121" fmla="*/ 1884 w 10000"/>
                  <a:gd name="connsiteY121" fmla="*/ 3545 h 10000"/>
                  <a:gd name="connsiteX122" fmla="*/ 1652 w 10000"/>
                  <a:gd name="connsiteY122" fmla="*/ 3545 h 10000"/>
                  <a:gd name="connsiteX123" fmla="*/ 1478 w 10000"/>
                  <a:gd name="connsiteY123" fmla="*/ 3757 h 10000"/>
                  <a:gd name="connsiteX124" fmla="*/ 1247 w 10000"/>
                  <a:gd name="connsiteY124" fmla="*/ 3757 h 10000"/>
                  <a:gd name="connsiteX125" fmla="*/ 1072 w 10000"/>
                  <a:gd name="connsiteY125" fmla="*/ 3968 h 10000"/>
                  <a:gd name="connsiteX126" fmla="*/ 957 w 10000"/>
                  <a:gd name="connsiteY126" fmla="*/ 3757 h 10000"/>
                  <a:gd name="connsiteX127" fmla="*/ 667 w 10000"/>
                  <a:gd name="connsiteY127" fmla="*/ 3704 h 10000"/>
                  <a:gd name="connsiteX128" fmla="*/ 406 w 10000"/>
                  <a:gd name="connsiteY128" fmla="*/ 3704 h 10000"/>
                  <a:gd name="connsiteX129" fmla="*/ 29 w 10000"/>
                  <a:gd name="connsiteY129" fmla="*/ 3439 h 10000"/>
                  <a:gd name="connsiteX130" fmla="*/ 0 w 10000"/>
                  <a:gd name="connsiteY130" fmla="*/ 3916 h 10000"/>
                  <a:gd name="connsiteX131" fmla="*/ 58 w 10000"/>
                  <a:gd name="connsiteY131" fmla="*/ 4603 h 10000"/>
                  <a:gd name="connsiteX132" fmla="*/ 116 w 10000"/>
                  <a:gd name="connsiteY132" fmla="*/ 4973 h 10000"/>
                  <a:gd name="connsiteX133" fmla="*/ 174 w 10000"/>
                  <a:gd name="connsiteY133" fmla="*/ 5239 h 10000"/>
                  <a:gd name="connsiteX134" fmla="*/ 232 w 10000"/>
                  <a:gd name="connsiteY134" fmla="*/ 5609 h 10000"/>
                  <a:gd name="connsiteX135" fmla="*/ 406 w 10000"/>
                  <a:gd name="connsiteY135" fmla="*/ 5926 h 10000"/>
                  <a:gd name="connsiteX136" fmla="*/ 638 w 10000"/>
                  <a:gd name="connsiteY136" fmla="*/ 6455 h 10000"/>
                  <a:gd name="connsiteX137" fmla="*/ 492 w 10000"/>
                  <a:gd name="connsiteY137" fmla="*/ 6350 h 10000"/>
                  <a:gd name="connsiteX138" fmla="*/ 840 w 10000"/>
                  <a:gd name="connsiteY138" fmla="*/ 6825 h 10000"/>
                  <a:gd name="connsiteX139" fmla="*/ 1043 w 10000"/>
                  <a:gd name="connsiteY139" fmla="*/ 6773 h 10000"/>
                  <a:gd name="connsiteX140" fmla="*/ 1015 w 10000"/>
                  <a:gd name="connsiteY140" fmla="*/ 6455 h 10000"/>
                  <a:gd name="connsiteX141" fmla="*/ 1188 w 10000"/>
                  <a:gd name="connsiteY141" fmla="*/ 6508 h 10000"/>
                  <a:gd name="connsiteX142" fmla="*/ 986 w 10000"/>
                  <a:gd name="connsiteY142" fmla="*/ 5873 h 10000"/>
                  <a:gd name="connsiteX143" fmla="*/ 1362 w 10000"/>
                  <a:gd name="connsiteY143" fmla="*/ 5609 h 10000"/>
                  <a:gd name="connsiteX144" fmla="*/ 1566 w 10000"/>
                  <a:gd name="connsiteY144" fmla="*/ 5609 h 10000"/>
                  <a:gd name="connsiteX145" fmla="*/ 1566 w 10000"/>
                  <a:gd name="connsiteY145" fmla="*/ 5873 h 10000"/>
                  <a:gd name="connsiteX146" fmla="*/ 1391 w 10000"/>
                  <a:gd name="connsiteY146" fmla="*/ 6032 h 10000"/>
                  <a:gd name="connsiteX147" fmla="*/ 1276 w 10000"/>
                  <a:gd name="connsiteY147" fmla="*/ 6720 h 10000"/>
                  <a:gd name="connsiteX148" fmla="*/ 1218 w 10000"/>
                  <a:gd name="connsiteY148" fmla="*/ 7037 h 10000"/>
                  <a:gd name="connsiteX149" fmla="*/ 1305 w 10000"/>
                  <a:gd name="connsiteY149" fmla="*/ 7461 h 10000"/>
                  <a:gd name="connsiteX150" fmla="*/ 1478 w 10000"/>
                  <a:gd name="connsiteY150" fmla="*/ 7778 h 10000"/>
                  <a:gd name="connsiteX151" fmla="*/ 2058 w 10000"/>
                  <a:gd name="connsiteY151" fmla="*/ 8413 h 10000"/>
                  <a:gd name="connsiteX152" fmla="*/ 2521 w 10000"/>
                  <a:gd name="connsiteY152" fmla="*/ 8889 h 10000"/>
                  <a:gd name="connsiteX153" fmla="*/ 2869 w 10000"/>
                  <a:gd name="connsiteY153" fmla="*/ 9101 h 10000"/>
                  <a:gd name="connsiteX154" fmla="*/ 3246 w 10000"/>
                  <a:gd name="connsiteY154" fmla="*/ 9312 h 10000"/>
                  <a:gd name="connsiteX155" fmla="*/ 3624 w 10000"/>
                  <a:gd name="connsiteY155" fmla="*/ 9524 h 10000"/>
                  <a:gd name="connsiteX156" fmla="*/ 3972 w 10000"/>
                  <a:gd name="connsiteY156" fmla="*/ 9630 h 10000"/>
                  <a:gd name="connsiteX157" fmla="*/ 4348 w 10000"/>
                  <a:gd name="connsiteY157" fmla="*/ 9789 h 10000"/>
                  <a:gd name="connsiteX158" fmla="*/ 4783 w 10000"/>
                  <a:gd name="connsiteY158" fmla="*/ 9948 h 10000"/>
                  <a:gd name="connsiteX159" fmla="*/ 5246 w 10000"/>
                  <a:gd name="connsiteY159" fmla="*/ 10000 h 10000"/>
                  <a:gd name="connsiteX160" fmla="*/ 5652 w 10000"/>
                  <a:gd name="connsiteY160" fmla="*/ 10000 h 10000"/>
                  <a:gd name="connsiteX161" fmla="*/ 6145 w 10000"/>
                  <a:gd name="connsiteY161" fmla="*/ 9948 h 10000"/>
                  <a:gd name="connsiteX162" fmla="*/ 6493 w 10000"/>
                  <a:gd name="connsiteY162" fmla="*/ 9841 h 10000"/>
                  <a:gd name="connsiteX163" fmla="*/ 6841 w 10000"/>
                  <a:gd name="connsiteY163" fmla="*/ 9736 h 10000"/>
                  <a:gd name="connsiteX164" fmla="*/ 7218 w 10000"/>
                  <a:gd name="connsiteY164" fmla="*/ 9577 h 10000"/>
                  <a:gd name="connsiteX165" fmla="*/ 7565 w 10000"/>
                  <a:gd name="connsiteY165" fmla="*/ 9418 h 10000"/>
                  <a:gd name="connsiteX166" fmla="*/ 7884 w 10000"/>
                  <a:gd name="connsiteY166" fmla="*/ 9207 h 10000"/>
                  <a:gd name="connsiteX167" fmla="*/ 8232 w 10000"/>
                  <a:gd name="connsiteY167" fmla="*/ 8995 h 10000"/>
                  <a:gd name="connsiteX168" fmla="*/ 8551 w 10000"/>
                  <a:gd name="connsiteY16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6376 w 10000"/>
                  <a:gd name="connsiteY35" fmla="*/ 7143 h 10000"/>
                  <a:gd name="connsiteX36" fmla="*/ 8734 w 10000"/>
                  <a:gd name="connsiteY36" fmla="*/ 5498 h 10000"/>
                  <a:gd name="connsiteX37" fmla="*/ 8734 w 10000"/>
                  <a:gd name="connsiteY37" fmla="*/ 5498 h 10000"/>
                  <a:gd name="connsiteX38" fmla="*/ 8607 w 10000"/>
                  <a:gd name="connsiteY38" fmla="*/ 5271 h 10000"/>
                  <a:gd name="connsiteX39" fmla="*/ 8417 w 10000"/>
                  <a:gd name="connsiteY39" fmla="*/ 5422 h 10000"/>
                  <a:gd name="connsiteX40" fmla="*/ 8291 w 10000"/>
                  <a:gd name="connsiteY40" fmla="*/ 5195 h 10000"/>
                  <a:gd name="connsiteX41" fmla="*/ 8164 w 10000"/>
                  <a:gd name="connsiteY41" fmla="*/ 4968 h 10000"/>
                  <a:gd name="connsiteX42" fmla="*/ 8671 w 10000"/>
                  <a:gd name="connsiteY42" fmla="*/ 4893 h 10000"/>
                  <a:gd name="connsiteX43" fmla="*/ 8227 w 10000"/>
                  <a:gd name="connsiteY43" fmla="*/ 4591 h 10000"/>
                  <a:gd name="connsiteX44" fmla="*/ 7657 w 10000"/>
                  <a:gd name="connsiteY44" fmla="*/ 5044 h 10000"/>
                  <a:gd name="connsiteX45" fmla="*/ 7087 w 10000"/>
                  <a:gd name="connsiteY45" fmla="*/ 5497 h 10000"/>
                  <a:gd name="connsiteX46" fmla="*/ 8037 w 10000"/>
                  <a:gd name="connsiteY46" fmla="*/ 4742 h 10000"/>
                  <a:gd name="connsiteX47" fmla="*/ 7531 w 10000"/>
                  <a:gd name="connsiteY47" fmla="*/ 4817 h 10000"/>
                  <a:gd name="connsiteX48" fmla="*/ 8069 w 10000"/>
                  <a:gd name="connsiteY48" fmla="*/ 4826 h 10000"/>
                  <a:gd name="connsiteX49" fmla="*/ 6950 w 10000"/>
                  <a:gd name="connsiteY49" fmla="*/ 3306 h 10000"/>
                  <a:gd name="connsiteX50" fmla="*/ 6962 w 10000"/>
                  <a:gd name="connsiteY50" fmla="*/ 3305 h 10000"/>
                  <a:gd name="connsiteX51" fmla="*/ 6645 w 10000"/>
                  <a:gd name="connsiteY51" fmla="*/ 3230 h 10000"/>
                  <a:gd name="connsiteX52" fmla="*/ 6519 w 10000"/>
                  <a:gd name="connsiteY52" fmla="*/ 3003 h 10000"/>
                  <a:gd name="connsiteX53" fmla="*/ 5949 w 10000"/>
                  <a:gd name="connsiteY53" fmla="*/ 2473 h 10000"/>
                  <a:gd name="connsiteX54" fmla="*/ 5015 w 10000"/>
                  <a:gd name="connsiteY54" fmla="*/ 3228 h 10000"/>
                  <a:gd name="connsiteX55" fmla="*/ 4898 w 10000"/>
                  <a:gd name="connsiteY55" fmla="*/ 3175 h 10000"/>
                  <a:gd name="connsiteX56" fmla="*/ 4754 w 10000"/>
                  <a:gd name="connsiteY56" fmla="*/ 3122 h 10000"/>
                  <a:gd name="connsiteX57" fmla="*/ 4637 w 10000"/>
                  <a:gd name="connsiteY57" fmla="*/ 3334 h 10000"/>
                  <a:gd name="connsiteX58" fmla="*/ 4464 w 10000"/>
                  <a:gd name="connsiteY58" fmla="*/ 3493 h 10000"/>
                  <a:gd name="connsiteX59" fmla="*/ 4435 w 10000"/>
                  <a:gd name="connsiteY59" fmla="*/ 3651 h 10000"/>
                  <a:gd name="connsiteX60" fmla="*/ 4579 w 10000"/>
                  <a:gd name="connsiteY60" fmla="*/ 3862 h 10000"/>
                  <a:gd name="connsiteX61" fmla="*/ 4637 w 10000"/>
                  <a:gd name="connsiteY61" fmla="*/ 4021 h 10000"/>
                  <a:gd name="connsiteX62" fmla="*/ 4783 w 10000"/>
                  <a:gd name="connsiteY62" fmla="*/ 4021 h 10000"/>
                  <a:gd name="connsiteX63" fmla="*/ 4841 w 10000"/>
                  <a:gd name="connsiteY63" fmla="*/ 4021 h 10000"/>
                  <a:gd name="connsiteX64" fmla="*/ 4927 w 10000"/>
                  <a:gd name="connsiteY64" fmla="*/ 4233 h 10000"/>
                  <a:gd name="connsiteX65" fmla="*/ 5073 w 10000"/>
                  <a:gd name="connsiteY65" fmla="*/ 4603 h 10000"/>
                  <a:gd name="connsiteX66" fmla="*/ 4898 w 10000"/>
                  <a:gd name="connsiteY66" fmla="*/ 4391 h 10000"/>
                  <a:gd name="connsiteX67" fmla="*/ 4812 w 10000"/>
                  <a:gd name="connsiteY67" fmla="*/ 4127 h 10000"/>
                  <a:gd name="connsiteX68" fmla="*/ 4725 w 10000"/>
                  <a:gd name="connsiteY68" fmla="*/ 4339 h 10000"/>
                  <a:gd name="connsiteX69" fmla="*/ 4608 w 10000"/>
                  <a:gd name="connsiteY69" fmla="*/ 4657 h 10000"/>
                  <a:gd name="connsiteX70" fmla="*/ 4608 w 10000"/>
                  <a:gd name="connsiteY70" fmla="*/ 4445 h 10000"/>
                  <a:gd name="connsiteX71" fmla="*/ 4435 w 10000"/>
                  <a:gd name="connsiteY71" fmla="*/ 4339 h 10000"/>
                  <a:gd name="connsiteX72" fmla="*/ 4406 w 10000"/>
                  <a:gd name="connsiteY72" fmla="*/ 3968 h 10000"/>
                  <a:gd name="connsiteX73" fmla="*/ 4261 w 10000"/>
                  <a:gd name="connsiteY73" fmla="*/ 4021 h 10000"/>
                  <a:gd name="connsiteX74" fmla="*/ 4319 w 10000"/>
                  <a:gd name="connsiteY74" fmla="*/ 3598 h 10000"/>
                  <a:gd name="connsiteX75" fmla="*/ 4232 w 10000"/>
                  <a:gd name="connsiteY75" fmla="*/ 3598 h 10000"/>
                  <a:gd name="connsiteX76" fmla="*/ 4319 w 10000"/>
                  <a:gd name="connsiteY76" fmla="*/ 3069 h 10000"/>
                  <a:gd name="connsiteX77" fmla="*/ 4464 w 10000"/>
                  <a:gd name="connsiteY77" fmla="*/ 3069 h 10000"/>
                  <a:gd name="connsiteX78" fmla="*/ 4522 w 10000"/>
                  <a:gd name="connsiteY78" fmla="*/ 3386 h 10000"/>
                  <a:gd name="connsiteX79" fmla="*/ 4551 w 10000"/>
                  <a:gd name="connsiteY79" fmla="*/ 3175 h 10000"/>
                  <a:gd name="connsiteX80" fmla="*/ 4493 w 10000"/>
                  <a:gd name="connsiteY80" fmla="*/ 3016 h 10000"/>
                  <a:gd name="connsiteX81" fmla="*/ 4348 w 10000"/>
                  <a:gd name="connsiteY81" fmla="*/ 2910 h 10000"/>
                  <a:gd name="connsiteX82" fmla="*/ 4377 w 10000"/>
                  <a:gd name="connsiteY82" fmla="*/ 2487 h 10000"/>
                  <a:gd name="connsiteX83" fmla="*/ 4319 w 10000"/>
                  <a:gd name="connsiteY83" fmla="*/ 2275 h 10000"/>
                  <a:gd name="connsiteX84" fmla="*/ 4289 w 10000"/>
                  <a:gd name="connsiteY84" fmla="*/ 1641 h 10000"/>
                  <a:gd name="connsiteX85" fmla="*/ 4348 w 10000"/>
                  <a:gd name="connsiteY85" fmla="*/ 1641 h 10000"/>
                  <a:gd name="connsiteX86" fmla="*/ 4261 w 10000"/>
                  <a:gd name="connsiteY86" fmla="*/ 1534 h 10000"/>
                  <a:gd name="connsiteX87" fmla="*/ 4000 w 10000"/>
                  <a:gd name="connsiteY87" fmla="*/ 1746 h 10000"/>
                  <a:gd name="connsiteX88" fmla="*/ 3942 w 10000"/>
                  <a:gd name="connsiteY88" fmla="*/ 1323 h 10000"/>
                  <a:gd name="connsiteX89" fmla="*/ 4145 w 10000"/>
                  <a:gd name="connsiteY89" fmla="*/ 582 h 10000"/>
                  <a:gd name="connsiteX90" fmla="*/ 3972 w 10000"/>
                  <a:gd name="connsiteY90" fmla="*/ 318 h 10000"/>
                  <a:gd name="connsiteX91" fmla="*/ 3972 w 10000"/>
                  <a:gd name="connsiteY91" fmla="*/ 212 h 10000"/>
                  <a:gd name="connsiteX92" fmla="*/ 3710 w 10000"/>
                  <a:gd name="connsiteY92" fmla="*/ 0 h 10000"/>
                  <a:gd name="connsiteX93" fmla="*/ 3624 w 10000"/>
                  <a:gd name="connsiteY93" fmla="*/ 212 h 10000"/>
                  <a:gd name="connsiteX94" fmla="*/ 3536 w 10000"/>
                  <a:gd name="connsiteY94" fmla="*/ 635 h 10000"/>
                  <a:gd name="connsiteX95" fmla="*/ 3420 w 10000"/>
                  <a:gd name="connsiteY95" fmla="*/ 688 h 10000"/>
                  <a:gd name="connsiteX96" fmla="*/ 3594 w 10000"/>
                  <a:gd name="connsiteY96" fmla="*/ 900 h 10000"/>
                  <a:gd name="connsiteX97" fmla="*/ 3624 w 10000"/>
                  <a:gd name="connsiteY97" fmla="*/ 1164 h 10000"/>
                  <a:gd name="connsiteX98" fmla="*/ 3536 w 10000"/>
                  <a:gd name="connsiteY98" fmla="*/ 1323 h 10000"/>
                  <a:gd name="connsiteX99" fmla="*/ 3624 w 10000"/>
                  <a:gd name="connsiteY99" fmla="*/ 1799 h 10000"/>
                  <a:gd name="connsiteX100" fmla="*/ 3565 w 10000"/>
                  <a:gd name="connsiteY100" fmla="*/ 2223 h 10000"/>
                  <a:gd name="connsiteX101" fmla="*/ 3130 w 10000"/>
                  <a:gd name="connsiteY101" fmla="*/ 2539 h 10000"/>
                  <a:gd name="connsiteX102" fmla="*/ 3101 w 10000"/>
                  <a:gd name="connsiteY102" fmla="*/ 2381 h 10000"/>
                  <a:gd name="connsiteX103" fmla="*/ 3073 w 10000"/>
                  <a:gd name="connsiteY103" fmla="*/ 2593 h 10000"/>
                  <a:gd name="connsiteX104" fmla="*/ 3188 w 10000"/>
                  <a:gd name="connsiteY104" fmla="*/ 2804 h 10000"/>
                  <a:gd name="connsiteX105" fmla="*/ 3478 w 10000"/>
                  <a:gd name="connsiteY105" fmla="*/ 2593 h 10000"/>
                  <a:gd name="connsiteX106" fmla="*/ 3594 w 10000"/>
                  <a:gd name="connsiteY106" fmla="*/ 2752 h 10000"/>
                  <a:gd name="connsiteX107" fmla="*/ 3392 w 10000"/>
                  <a:gd name="connsiteY107" fmla="*/ 2804 h 10000"/>
                  <a:gd name="connsiteX108" fmla="*/ 1349 w 10000"/>
                  <a:gd name="connsiteY108" fmla="*/ 2289 h 10000"/>
                  <a:gd name="connsiteX109" fmla="*/ 2754 w 10000"/>
                  <a:gd name="connsiteY109" fmla="*/ 2857 h 10000"/>
                  <a:gd name="connsiteX110" fmla="*/ 1630 w 10000"/>
                  <a:gd name="connsiteY110" fmla="*/ 1022 h 10000"/>
                  <a:gd name="connsiteX111" fmla="*/ 2656 w 10000"/>
                  <a:gd name="connsiteY111" fmla="*/ 2472 h 10000"/>
                  <a:gd name="connsiteX112" fmla="*/ 2898 w 10000"/>
                  <a:gd name="connsiteY112" fmla="*/ 3545 h 10000"/>
                  <a:gd name="connsiteX113" fmla="*/ 2840 w 10000"/>
                  <a:gd name="connsiteY113" fmla="*/ 3916 h 10000"/>
                  <a:gd name="connsiteX114" fmla="*/ 1349 w 10000"/>
                  <a:gd name="connsiteY114" fmla="*/ 2289 h 10000"/>
                  <a:gd name="connsiteX115" fmla="*/ 1349 w 10000"/>
                  <a:gd name="connsiteY115" fmla="*/ 2289 h 10000"/>
                  <a:gd name="connsiteX116" fmla="*/ 2377 w 10000"/>
                  <a:gd name="connsiteY116" fmla="*/ 3598 h 10000"/>
                  <a:gd name="connsiteX117" fmla="*/ 2377 w 10000"/>
                  <a:gd name="connsiteY117" fmla="*/ 3968 h 10000"/>
                  <a:gd name="connsiteX118" fmla="*/ 2231 w 10000"/>
                  <a:gd name="connsiteY118" fmla="*/ 4445 h 10000"/>
                  <a:gd name="connsiteX119" fmla="*/ 2000 w 10000"/>
                  <a:gd name="connsiteY119" fmla="*/ 4021 h 10000"/>
                  <a:gd name="connsiteX120" fmla="*/ 1884 w 10000"/>
                  <a:gd name="connsiteY120" fmla="*/ 3545 h 10000"/>
                  <a:gd name="connsiteX121" fmla="*/ 1652 w 10000"/>
                  <a:gd name="connsiteY121" fmla="*/ 3545 h 10000"/>
                  <a:gd name="connsiteX122" fmla="*/ 1478 w 10000"/>
                  <a:gd name="connsiteY122" fmla="*/ 3757 h 10000"/>
                  <a:gd name="connsiteX123" fmla="*/ 1247 w 10000"/>
                  <a:gd name="connsiteY123" fmla="*/ 3757 h 10000"/>
                  <a:gd name="connsiteX124" fmla="*/ 1072 w 10000"/>
                  <a:gd name="connsiteY124" fmla="*/ 3968 h 10000"/>
                  <a:gd name="connsiteX125" fmla="*/ 957 w 10000"/>
                  <a:gd name="connsiteY125" fmla="*/ 3757 h 10000"/>
                  <a:gd name="connsiteX126" fmla="*/ 667 w 10000"/>
                  <a:gd name="connsiteY126" fmla="*/ 3704 h 10000"/>
                  <a:gd name="connsiteX127" fmla="*/ 406 w 10000"/>
                  <a:gd name="connsiteY127" fmla="*/ 3704 h 10000"/>
                  <a:gd name="connsiteX128" fmla="*/ 29 w 10000"/>
                  <a:gd name="connsiteY128" fmla="*/ 3439 h 10000"/>
                  <a:gd name="connsiteX129" fmla="*/ 0 w 10000"/>
                  <a:gd name="connsiteY129" fmla="*/ 3916 h 10000"/>
                  <a:gd name="connsiteX130" fmla="*/ 58 w 10000"/>
                  <a:gd name="connsiteY130" fmla="*/ 4603 h 10000"/>
                  <a:gd name="connsiteX131" fmla="*/ 116 w 10000"/>
                  <a:gd name="connsiteY131" fmla="*/ 4973 h 10000"/>
                  <a:gd name="connsiteX132" fmla="*/ 174 w 10000"/>
                  <a:gd name="connsiteY132" fmla="*/ 5239 h 10000"/>
                  <a:gd name="connsiteX133" fmla="*/ 232 w 10000"/>
                  <a:gd name="connsiteY133" fmla="*/ 5609 h 10000"/>
                  <a:gd name="connsiteX134" fmla="*/ 406 w 10000"/>
                  <a:gd name="connsiteY134" fmla="*/ 5926 h 10000"/>
                  <a:gd name="connsiteX135" fmla="*/ 638 w 10000"/>
                  <a:gd name="connsiteY135" fmla="*/ 6455 h 10000"/>
                  <a:gd name="connsiteX136" fmla="*/ 492 w 10000"/>
                  <a:gd name="connsiteY136" fmla="*/ 6350 h 10000"/>
                  <a:gd name="connsiteX137" fmla="*/ 840 w 10000"/>
                  <a:gd name="connsiteY137" fmla="*/ 6825 h 10000"/>
                  <a:gd name="connsiteX138" fmla="*/ 1043 w 10000"/>
                  <a:gd name="connsiteY138" fmla="*/ 6773 h 10000"/>
                  <a:gd name="connsiteX139" fmla="*/ 1015 w 10000"/>
                  <a:gd name="connsiteY139" fmla="*/ 6455 h 10000"/>
                  <a:gd name="connsiteX140" fmla="*/ 1188 w 10000"/>
                  <a:gd name="connsiteY140" fmla="*/ 6508 h 10000"/>
                  <a:gd name="connsiteX141" fmla="*/ 986 w 10000"/>
                  <a:gd name="connsiteY141" fmla="*/ 5873 h 10000"/>
                  <a:gd name="connsiteX142" fmla="*/ 1362 w 10000"/>
                  <a:gd name="connsiteY142" fmla="*/ 5609 h 10000"/>
                  <a:gd name="connsiteX143" fmla="*/ 1566 w 10000"/>
                  <a:gd name="connsiteY143" fmla="*/ 5609 h 10000"/>
                  <a:gd name="connsiteX144" fmla="*/ 1566 w 10000"/>
                  <a:gd name="connsiteY144" fmla="*/ 5873 h 10000"/>
                  <a:gd name="connsiteX145" fmla="*/ 1391 w 10000"/>
                  <a:gd name="connsiteY145" fmla="*/ 6032 h 10000"/>
                  <a:gd name="connsiteX146" fmla="*/ 1276 w 10000"/>
                  <a:gd name="connsiteY146" fmla="*/ 6720 h 10000"/>
                  <a:gd name="connsiteX147" fmla="*/ 1218 w 10000"/>
                  <a:gd name="connsiteY147" fmla="*/ 7037 h 10000"/>
                  <a:gd name="connsiteX148" fmla="*/ 1305 w 10000"/>
                  <a:gd name="connsiteY148" fmla="*/ 7461 h 10000"/>
                  <a:gd name="connsiteX149" fmla="*/ 1478 w 10000"/>
                  <a:gd name="connsiteY149" fmla="*/ 7778 h 10000"/>
                  <a:gd name="connsiteX150" fmla="*/ 2058 w 10000"/>
                  <a:gd name="connsiteY150" fmla="*/ 8413 h 10000"/>
                  <a:gd name="connsiteX151" fmla="*/ 2521 w 10000"/>
                  <a:gd name="connsiteY151" fmla="*/ 8889 h 10000"/>
                  <a:gd name="connsiteX152" fmla="*/ 2869 w 10000"/>
                  <a:gd name="connsiteY152" fmla="*/ 9101 h 10000"/>
                  <a:gd name="connsiteX153" fmla="*/ 3246 w 10000"/>
                  <a:gd name="connsiteY153" fmla="*/ 9312 h 10000"/>
                  <a:gd name="connsiteX154" fmla="*/ 3624 w 10000"/>
                  <a:gd name="connsiteY154" fmla="*/ 9524 h 10000"/>
                  <a:gd name="connsiteX155" fmla="*/ 3972 w 10000"/>
                  <a:gd name="connsiteY155" fmla="*/ 9630 h 10000"/>
                  <a:gd name="connsiteX156" fmla="*/ 4348 w 10000"/>
                  <a:gd name="connsiteY156" fmla="*/ 9789 h 10000"/>
                  <a:gd name="connsiteX157" fmla="*/ 4783 w 10000"/>
                  <a:gd name="connsiteY157" fmla="*/ 9948 h 10000"/>
                  <a:gd name="connsiteX158" fmla="*/ 5246 w 10000"/>
                  <a:gd name="connsiteY158" fmla="*/ 10000 h 10000"/>
                  <a:gd name="connsiteX159" fmla="*/ 5652 w 10000"/>
                  <a:gd name="connsiteY159" fmla="*/ 10000 h 10000"/>
                  <a:gd name="connsiteX160" fmla="*/ 6145 w 10000"/>
                  <a:gd name="connsiteY160" fmla="*/ 9948 h 10000"/>
                  <a:gd name="connsiteX161" fmla="*/ 6493 w 10000"/>
                  <a:gd name="connsiteY161" fmla="*/ 9841 h 10000"/>
                  <a:gd name="connsiteX162" fmla="*/ 6841 w 10000"/>
                  <a:gd name="connsiteY162" fmla="*/ 9736 h 10000"/>
                  <a:gd name="connsiteX163" fmla="*/ 7218 w 10000"/>
                  <a:gd name="connsiteY163" fmla="*/ 9577 h 10000"/>
                  <a:gd name="connsiteX164" fmla="*/ 7565 w 10000"/>
                  <a:gd name="connsiteY164" fmla="*/ 9418 h 10000"/>
                  <a:gd name="connsiteX165" fmla="*/ 7884 w 10000"/>
                  <a:gd name="connsiteY165" fmla="*/ 9207 h 10000"/>
                  <a:gd name="connsiteX166" fmla="*/ 8232 w 10000"/>
                  <a:gd name="connsiteY166" fmla="*/ 8995 h 10000"/>
                  <a:gd name="connsiteX167" fmla="*/ 8551 w 10000"/>
                  <a:gd name="connsiteY16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6580 w 10000"/>
                  <a:gd name="connsiteY34" fmla="*/ 6720 h 10000"/>
                  <a:gd name="connsiteX35" fmla="*/ 8734 w 10000"/>
                  <a:gd name="connsiteY35" fmla="*/ 5498 h 10000"/>
                  <a:gd name="connsiteX36" fmla="*/ 8734 w 10000"/>
                  <a:gd name="connsiteY36" fmla="*/ 5498 h 10000"/>
                  <a:gd name="connsiteX37" fmla="*/ 8607 w 10000"/>
                  <a:gd name="connsiteY37" fmla="*/ 5271 h 10000"/>
                  <a:gd name="connsiteX38" fmla="*/ 8417 w 10000"/>
                  <a:gd name="connsiteY38" fmla="*/ 5422 h 10000"/>
                  <a:gd name="connsiteX39" fmla="*/ 8291 w 10000"/>
                  <a:gd name="connsiteY39" fmla="*/ 5195 h 10000"/>
                  <a:gd name="connsiteX40" fmla="*/ 8164 w 10000"/>
                  <a:gd name="connsiteY40" fmla="*/ 4968 h 10000"/>
                  <a:gd name="connsiteX41" fmla="*/ 8671 w 10000"/>
                  <a:gd name="connsiteY41" fmla="*/ 4893 h 10000"/>
                  <a:gd name="connsiteX42" fmla="*/ 8227 w 10000"/>
                  <a:gd name="connsiteY42" fmla="*/ 4591 h 10000"/>
                  <a:gd name="connsiteX43" fmla="*/ 7657 w 10000"/>
                  <a:gd name="connsiteY43" fmla="*/ 5044 h 10000"/>
                  <a:gd name="connsiteX44" fmla="*/ 7087 w 10000"/>
                  <a:gd name="connsiteY44" fmla="*/ 5497 h 10000"/>
                  <a:gd name="connsiteX45" fmla="*/ 8037 w 10000"/>
                  <a:gd name="connsiteY45" fmla="*/ 4742 h 10000"/>
                  <a:gd name="connsiteX46" fmla="*/ 7531 w 10000"/>
                  <a:gd name="connsiteY46" fmla="*/ 4817 h 10000"/>
                  <a:gd name="connsiteX47" fmla="*/ 8069 w 10000"/>
                  <a:gd name="connsiteY47" fmla="*/ 4826 h 10000"/>
                  <a:gd name="connsiteX48" fmla="*/ 6950 w 10000"/>
                  <a:gd name="connsiteY48" fmla="*/ 3306 h 10000"/>
                  <a:gd name="connsiteX49" fmla="*/ 6962 w 10000"/>
                  <a:gd name="connsiteY49" fmla="*/ 3305 h 10000"/>
                  <a:gd name="connsiteX50" fmla="*/ 6645 w 10000"/>
                  <a:gd name="connsiteY50" fmla="*/ 3230 h 10000"/>
                  <a:gd name="connsiteX51" fmla="*/ 6519 w 10000"/>
                  <a:gd name="connsiteY51" fmla="*/ 3003 h 10000"/>
                  <a:gd name="connsiteX52" fmla="*/ 5949 w 10000"/>
                  <a:gd name="connsiteY52" fmla="*/ 2473 h 10000"/>
                  <a:gd name="connsiteX53" fmla="*/ 5015 w 10000"/>
                  <a:gd name="connsiteY53" fmla="*/ 3228 h 10000"/>
                  <a:gd name="connsiteX54" fmla="*/ 4898 w 10000"/>
                  <a:gd name="connsiteY54" fmla="*/ 3175 h 10000"/>
                  <a:gd name="connsiteX55" fmla="*/ 4754 w 10000"/>
                  <a:gd name="connsiteY55" fmla="*/ 3122 h 10000"/>
                  <a:gd name="connsiteX56" fmla="*/ 4637 w 10000"/>
                  <a:gd name="connsiteY56" fmla="*/ 3334 h 10000"/>
                  <a:gd name="connsiteX57" fmla="*/ 4464 w 10000"/>
                  <a:gd name="connsiteY57" fmla="*/ 3493 h 10000"/>
                  <a:gd name="connsiteX58" fmla="*/ 4435 w 10000"/>
                  <a:gd name="connsiteY58" fmla="*/ 3651 h 10000"/>
                  <a:gd name="connsiteX59" fmla="*/ 4579 w 10000"/>
                  <a:gd name="connsiteY59" fmla="*/ 3862 h 10000"/>
                  <a:gd name="connsiteX60" fmla="*/ 4637 w 10000"/>
                  <a:gd name="connsiteY60" fmla="*/ 4021 h 10000"/>
                  <a:gd name="connsiteX61" fmla="*/ 4783 w 10000"/>
                  <a:gd name="connsiteY61" fmla="*/ 4021 h 10000"/>
                  <a:gd name="connsiteX62" fmla="*/ 4841 w 10000"/>
                  <a:gd name="connsiteY62" fmla="*/ 4021 h 10000"/>
                  <a:gd name="connsiteX63" fmla="*/ 4927 w 10000"/>
                  <a:gd name="connsiteY63" fmla="*/ 4233 h 10000"/>
                  <a:gd name="connsiteX64" fmla="*/ 5073 w 10000"/>
                  <a:gd name="connsiteY64" fmla="*/ 4603 h 10000"/>
                  <a:gd name="connsiteX65" fmla="*/ 4898 w 10000"/>
                  <a:gd name="connsiteY65" fmla="*/ 4391 h 10000"/>
                  <a:gd name="connsiteX66" fmla="*/ 4812 w 10000"/>
                  <a:gd name="connsiteY66" fmla="*/ 4127 h 10000"/>
                  <a:gd name="connsiteX67" fmla="*/ 4725 w 10000"/>
                  <a:gd name="connsiteY67" fmla="*/ 4339 h 10000"/>
                  <a:gd name="connsiteX68" fmla="*/ 4608 w 10000"/>
                  <a:gd name="connsiteY68" fmla="*/ 4657 h 10000"/>
                  <a:gd name="connsiteX69" fmla="*/ 4608 w 10000"/>
                  <a:gd name="connsiteY69" fmla="*/ 4445 h 10000"/>
                  <a:gd name="connsiteX70" fmla="*/ 4435 w 10000"/>
                  <a:gd name="connsiteY70" fmla="*/ 4339 h 10000"/>
                  <a:gd name="connsiteX71" fmla="*/ 4406 w 10000"/>
                  <a:gd name="connsiteY71" fmla="*/ 3968 h 10000"/>
                  <a:gd name="connsiteX72" fmla="*/ 4261 w 10000"/>
                  <a:gd name="connsiteY72" fmla="*/ 4021 h 10000"/>
                  <a:gd name="connsiteX73" fmla="*/ 4319 w 10000"/>
                  <a:gd name="connsiteY73" fmla="*/ 3598 h 10000"/>
                  <a:gd name="connsiteX74" fmla="*/ 4232 w 10000"/>
                  <a:gd name="connsiteY74" fmla="*/ 3598 h 10000"/>
                  <a:gd name="connsiteX75" fmla="*/ 4319 w 10000"/>
                  <a:gd name="connsiteY75" fmla="*/ 3069 h 10000"/>
                  <a:gd name="connsiteX76" fmla="*/ 4464 w 10000"/>
                  <a:gd name="connsiteY76" fmla="*/ 3069 h 10000"/>
                  <a:gd name="connsiteX77" fmla="*/ 4522 w 10000"/>
                  <a:gd name="connsiteY77" fmla="*/ 3386 h 10000"/>
                  <a:gd name="connsiteX78" fmla="*/ 4551 w 10000"/>
                  <a:gd name="connsiteY78" fmla="*/ 3175 h 10000"/>
                  <a:gd name="connsiteX79" fmla="*/ 4493 w 10000"/>
                  <a:gd name="connsiteY79" fmla="*/ 3016 h 10000"/>
                  <a:gd name="connsiteX80" fmla="*/ 4348 w 10000"/>
                  <a:gd name="connsiteY80" fmla="*/ 2910 h 10000"/>
                  <a:gd name="connsiteX81" fmla="*/ 4377 w 10000"/>
                  <a:gd name="connsiteY81" fmla="*/ 2487 h 10000"/>
                  <a:gd name="connsiteX82" fmla="*/ 4319 w 10000"/>
                  <a:gd name="connsiteY82" fmla="*/ 2275 h 10000"/>
                  <a:gd name="connsiteX83" fmla="*/ 4289 w 10000"/>
                  <a:gd name="connsiteY83" fmla="*/ 1641 h 10000"/>
                  <a:gd name="connsiteX84" fmla="*/ 4348 w 10000"/>
                  <a:gd name="connsiteY84" fmla="*/ 1641 h 10000"/>
                  <a:gd name="connsiteX85" fmla="*/ 4261 w 10000"/>
                  <a:gd name="connsiteY85" fmla="*/ 1534 h 10000"/>
                  <a:gd name="connsiteX86" fmla="*/ 4000 w 10000"/>
                  <a:gd name="connsiteY86" fmla="*/ 1746 h 10000"/>
                  <a:gd name="connsiteX87" fmla="*/ 3942 w 10000"/>
                  <a:gd name="connsiteY87" fmla="*/ 1323 h 10000"/>
                  <a:gd name="connsiteX88" fmla="*/ 4145 w 10000"/>
                  <a:gd name="connsiteY88" fmla="*/ 582 h 10000"/>
                  <a:gd name="connsiteX89" fmla="*/ 3972 w 10000"/>
                  <a:gd name="connsiteY89" fmla="*/ 318 h 10000"/>
                  <a:gd name="connsiteX90" fmla="*/ 3972 w 10000"/>
                  <a:gd name="connsiteY90" fmla="*/ 212 h 10000"/>
                  <a:gd name="connsiteX91" fmla="*/ 3710 w 10000"/>
                  <a:gd name="connsiteY91" fmla="*/ 0 h 10000"/>
                  <a:gd name="connsiteX92" fmla="*/ 3624 w 10000"/>
                  <a:gd name="connsiteY92" fmla="*/ 212 h 10000"/>
                  <a:gd name="connsiteX93" fmla="*/ 3536 w 10000"/>
                  <a:gd name="connsiteY93" fmla="*/ 635 h 10000"/>
                  <a:gd name="connsiteX94" fmla="*/ 3420 w 10000"/>
                  <a:gd name="connsiteY94" fmla="*/ 688 h 10000"/>
                  <a:gd name="connsiteX95" fmla="*/ 3594 w 10000"/>
                  <a:gd name="connsiteY95" fmla="*/ 900 h 10000"/>
                  <a:gd name="connsiteX96" fmla="*/ 3624 w 10000"/>
                  <a:gd name="connsiteY96" fmla="*/ 1164 h 10000"/>
                  <a:gd name="connsiteX97" fmla="*/ 3536 w 10000"/>
                  <a:gd name="connsiteY97" fmla="*/ 1323 h 10000"/>
                  <a:gd name="connsiteX98" fmla="*/ 3624 w 10000"/>
                  <a:gd name="connsiteY98" fmla="*/ 1799 h 10000"/>
                  <a:gd name="connsiteX99" fmla="*/ 3565 w 10000"/>
                  <a:gd name="connsiteY99" fmla="*/ 2223 h 10000"/>
                  <a:gd name="connsiteX100" fmla="*/ 3130 w 10000"/>
                  <a:gd name="connsiteY100" fmla="*/ 2539 h 10000"/>
                  <a:gd name="connsiteX101" fmla="*/ 3101 w 10000"/>
                  <a:gd name="connsiteY101" fmla="*/ 2381 h 10000"/>
                  <a:gd name="connsiteX102" fmla="*/ 3073 w 10000"/>
                  <a:gd name="connsiteY102" fmla="*/ 2593 h 10000"/>
                  <a:gd name="connsiteX103" fmla="*/ 3188 w 10000"/>
                  <a:gd name="connsiteY103" fmla="*/ 2804 h 10000"/>
                  <a:gd name="connsiteX104" fmla="*/ 3478 w 10000"/>
                  <a:gd name="connsiteY104" fmla="*/ 2593 h 10000"/>
                  <a:gd name="connsiteX105" fmla="*/ 3594 w 10000"/>
                  <a:gd name="connsiteY105" fmla="*/ 2752 h 10000"/>
                  <a:gd name="connsiteX106" fmla="*/ 3392 w 10000"/>
                  <a:gd name="connsiteY106" fmla="*/ 2804 h 10000"/>
                  <a:gd name="connsiteX107" fmla="*/ 1349 w 10000"/>
                  <a:gd name="connsiteY107" fmla="*/ 2289 h 10000"/>
                  <a:gd name="connsiteX108" fmla="*/ 2754 w 10000"/>
                  <a:gd name="connsiteY108" fmla="*/ 2857 h 10000"/>
                  <a:gd name="connsiteX109" fmla="*/ 1630 w 10000"/>
                  <a:gd name="connsiteY109" fmla="*/ 1022 h 10000"/>
                  <a:gd name="connsiteX110" fmla="*/ 2656 w 10000"/>
                  <a:gd name="connsiteY110" fmla="*/ 2472 h 10000"/>
                  <a:gd name="connsiteX111" fmla="*/ 2898 w 10000"/>
                  <a:gd name="connsiteY111" fmla="*/ 3545 h 10000"/>
                  <a:gd name="connsiteX112" fmla="*/ 2840 w 10000"/>
                  <a:gd name="connsiteY112" fmla="*/ 3916 h 10000"/>
                  <a:gd name="connsiteX113" fmla="*/ 1349 w 10000"/>
                  <a:gd name="connsiteY113" fmla="*/ 2289 h 10000"/>
                  <a:gd name="connsiteX114" fmla="*/ 1349 w 10000"/>
                  <a:gd name="connsiteY114" fmla="*/ 2289 h 10000"/>
                  <a:gd name="connsiteX115" fmla="*/ 2377 w 10000"/>
                  <a:gd name="connsiteY115" fmla="*/ 3598 h 10000"/>
                  <a:gd name="connsiteX116" fmla="*/ 2377 w 10000"/>
                  <a:gd name="connsiteY116" fmla="*/ 3968 h 10000"/>
                  <a:gd name="connsiteX117" fmla="*/ 2231 w 10000"/>
                  <a:gd name="connsiteY117" fmla="*/ 4445 h 10000"/>
                  <a:gd name="connsiteX118" fmla="*/ 2000 w 10000"/>
                  <a:gd name="connsiteY118" fmla="*/ 4021 h 10000"/>
                  <a:gd name="connsiteX119" fmla="*/ 1884 w 10000"/>
                  <a:gd name="connsiteY119" fmla="*/ 3545 h 10000"/>
                  <a:gd name="connsiteX120" fmla="*/ 1652 w 10000"/>
                  <a:gd name="connsiteY120" fmla="*/ 3545 h 10000"/>
                  <a:gd name="connsiteX121" fmla="*/ 1478 w 10000"/>
                  <a:gd name="connsiteY121" fmla="*/ 3757 h 10000"/>
                  <a:gd name="connsiteX122" fmla="*/ 1247 w 10000"/>
                  <a:gd name="connsiteY122" fmla="*/ 3757 h 10000"/>
                  <a:gd name="connsiteX123" fmla="*/ 1072 w 10000"/>
                  <a:gd name="connsiteY123" fmla="*/ 3968 h 10000"/>
                  <a:gd name="connsiteX124" fmla="*/ 957 w 10000"/>
                  <a:gd name="connsiteY124" fmla="*/ 3757 h 10000"/>
                  <a:gd name="connsiteX125" fmla="*/ 667 w 10000"/>
                  <a:gd name="connsiteY125" fmla="*/ 3704 h 10000"/>
                  <a:gd name="connsiteX126" fmla="*/ 406 w 10000"/>
                  <a:gd name="connsiteY126" fmla="*/ 3704 h 10000"/>
                  <a:gd name="connsiteX127" fmla="*/ 29 w 10000"/>
                  <a:gd name="connsiteY127" fmla="*/ 3439 h 10000"/>
                  <a:gd name="connsiteX128" fmla="*/ 0 w 10000"/>
                  <a:gd name="connsiteY128" fmla="*/ 3916 h 10000"/>
                  <a:gd name="connsiteX129" fmla="*/ 58 w 10000"/>
                  <a:gd name="connsiteY129" fmla="*/ 4603 h 10000"/>
                  <a:gd name="connsiteX130" fmla="*/ 116 w 10000"/>
                  <a:gd name="connsiteY130" fmla="*/ 4973 h 10000"/>
                  <a:gd name="connsiteX131" fmla="*/ 174 w 10000"/>
                  <a:gd name="connsiteY131" fmla="*/ 5239 h 10000"/>
                  <a:gd name="connsiteX132" fmla="*/ 232 w 10000"/>
                  <a:gd name="connsiteY132" fmla="*/ 5609 h 10000"/>
                  <a:gd name="connsiteX133" fmla="*/ 406 w 10000"/>
                  <a:gd name="connsiteY133" fmla="*/ 5926 h 10000"/>
                  <a:gd name="connsiteX134" fmla="*/ 638 w 10000"/>
                  <a:gd name="connsiteY134" fmla="*/ 6455 h 10000"/>
                  <a:gd name="connsiteX135" fmla="*/ 492 w 10000"/>
                  <a:gd name="connsiteY135" fmla="*/ 6350 h 10000"/>
                  <a:gd name="connsiteX136" fmla="*/ 840 w 10000"/>
                  <a:gd name="connsiteY136" fmla="*/ 6825 h 10000"/>
                  <a:gd name="connsiteX137" fmla="*/ 1043 w 10000"/>
                  <a:gd name="connsiteY137" fmla="*/ 6773 h 10000"/>
                  <a:gd name="connsiteX138" fmla="*/ 1015 w 10000"/>
                  <a:gd name="connsiteY138" fmla="*/ 6455 h 10000"/>
                  <a:gd name="connsiteX139" fmla="*/ 1188 w 10000"/>
                  <a:gd name="connsiteY139" fmla="*/ 6508 h 10000"/>
                  <a:gd name="connsiteX140" fmla="*/ 986 w 10000"/>
                  <a:gd name="connsiteY140" fmla="*/ 5873 h 10000"/>
                  <a:gd name="connsiteX141" fmla="*/ 1362 w 10000"/>
                  <a:gd name="connsiteY141" fmla="*/ 5609 h 10000"/>
                  <a:gd name="connsiteX142" fmla="*/ 1566 w 10000"/>
                  <a:gd name="connsiteY142" fmla="*/ 5609 h 10000"/>
                  <a:gd name="connsiteX143" fmla="*/ 1566 w 10000"/>
                  <a:gd name="connsiteY143" fmla="*/ 5873 h 10000"/>
                  <a:gd name="connsiteX144" fmla="*/ 1391 w 10000"/>
                  <a:gd name="connsiteY144" fmla="*/ 6032 h 10000"/>
                  <a:gd name="connsiteX145" fmla="*/ 1276 w 10000"/>
                  <a:gd name="connsiteY145" fmla="*/ 6720 h 10000"/>
                  <a:gd name="connsiteX146" fmla="*/ 1218 w 10000"/>
                  <a:gd name="connsiteY146" fmla="*/ 7037 h 10000"/>
                  <a:gd name="connsiteX147" fmla="*/ 1305 w 10000"/>
                  <a:gd name="connsiteY147" fmla="*/ 7461 h 10000"/>
                  <a:gd name="connsiteX148" fmla="*/ 1478 w 10000"/>
                  <a:gd name="connsiteY148" fmla="*/ 7778 h 10000"/>
                  <a:gd name="connsiteX149" fmla="*/ 2058 w 10000"/>
                  <a:gd name="connsiteY149" fmla="*/ 8413 h 10000"/>
                  <a:gd name="connsiteX150" fmla="*/ 2521 w 10000"/>
                  <a:gd name="connsiteY150" fmla="*/ 8889 h 10000"/>
                  <a:gd name="connsiteX151" fmla="*/ 2869 w 10000"/>
                  <a:gd name="connsiteY151" fmla="*/ 9101 h 10000"/>
                  <a:gd name="connsiteX152" fmla="*/ 3246 w 10000"/>
                  <a:gd name="connsiteY152" fmla="*/ 9312 h 10000"/>
                  <a:gd name="connsiteX153" fmla="*/ 3624 w 10000"/>
                  <a:gd name="connsiteY153" fmla="*/ 9524 h 10000"/>
                  <a:gd name="connsiteX154" fmla="*/ 3972 w 10000"/>
                  <a:gd name="connsiteY154" fmla="*/ 9630 h 10000"/>
                  <a:gd name="connsiteX155" fmla="*/ 4348 w 10000"/>
                  <a:gd name="connsiteY155" fmla="*/ 9789 h 10000"/>
                  <a:gd name="connsiteX156" fmla="*/ 4783 w 10000"/>
                  <a:gd name="connsiteY156" fmla="*/ 9948 h 10000"/>
                  <a:gd name="connsiteX157" fmla="*/ 5246 w 10000"/>
                  <a:gd name="connsiteY157" fmla="*/ 10000 h 10000"/>
                  <a:gd name="connsiteX158" fmla="*/ 5652 w 10000"/>
                  <a:gd name="connsiteY158" fmla="*/ 10000 h 10000"/>
                  <a:gd name="connsiteX159" fmla="*/ 6145 w 10000"/>
                  <a:gd name="connsiteY159" fmla="*/ 9948 h 10000"/>
                  <a:gd name="connsiteX160" fmla="*/ 6493 w 10000"/>
                  <a:gd name="connsiteY160" fmla="*/ 9841 h 10000"/>
                  <a:gd name="connsiteX161" fmla="*/ 6841 w 10000"/>
                  <a:gd name="connsiteY161" fmla="*/ 9736 h 10000"/>
                  <a:gd name="connsiteX162" fmla="*/ 7218 w 10000"/>
                  <a:gd name="connsiteY162" fmla="*/ 9577 h 10000"/>
                  <a:gd name="connsiteX163" fmla="*/ 7565 w 10000"/>
                  <a:gd name="connsiteY163" fmla="*/ 9418 h 10000"/>
                  <a:gd name="connsiteX164" fmla="*/ 7884 w 10000"/>
                  <a:gd name="connsiteY164" fmla="*/ 9207 h 10000"/>
                  <a:gd name="connsiteX165" fmla="*/ 8232 w 10000"/>
                  <a:gd name="connsiteY165" fmla="*/ 8995 h 10000"/>
                  <a:gd name="connsiteX166" fmla="*/ 8551 w 10000"/>
                  <a:gd name="connsiteY16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7189 w 10000"/>
                  <a:gd name="connsiteY32" fmla="*/ 6508 h 10000"/>
                  <a:gd name="connsiteX33" fmla="*/ 6870 w 10000"/>
                  <a:gd name="connsiteY33" fmla="*/ 6773 h 10000"/>
                  <a:gd name="connsiteX34" fmla="*/ 8734 w 10000"/>
                  <a:gd name="connsiteY34" fmla="*/ 5498 h 10000"/>
                  <a:gd name="connsiteX35" fmla="*/ 8734 w 10000"/>
                  <a:gd name="connsiteY35" fmla="*/ 5498 h 10000"/>
                  <a:gd name="connsiteX36" fmla="*/ 8607 w 10000"/>
                  <a:gd name="connsiteY36" fmla="*/ 5271 h 10000"/>
                  <a:gd name="connsiteX37" fmla="*/ 8417 w 10000"/>
                  <a:gd name="connsiteY37" fmla="*/ 5422 h 10000"/>
                  <a:gd name="connsiteX38" fmla="*/ 8291 w 10000"/>
                  <a:gd name="connsiteY38" fmla="*/ 5195 h 10000"/>
                  <a:gd name="connsiteX39" fmla="*/ 8164 w 10000"/>
                  <a:gd name="connsiteY39" fmla="*/ 4968 h 10000"/>
                  <a:gd name="connsiteX40" fmla="*/ 8671 w 10000"/>
                  <a:gd name="connsiteY40" fmla="*/ 4893 h 10000"/>
                  <a:gd name="connsiteX41" fmla="*/ 8227 w 10000"/>
                  <a:gd name="connsiteY41" fmla="*/ 4591 h 10000"/>
                  <a:gd name="connsiteX42" fmla="*/ 7657 w 10000"/>
                  <a:gd name="connsiteY42" fmla="*/ 5044 h 10000"/>
                  <a:gd name="connsiteX43" fmla="*/ 7087 w 10000"/>
                  <a:gd name="connsiteY43" fmla="*/ 5497 h 10000"/>
                  <a:gd name="connsiteX44" fmla="*/ 8037 w 10000"/>
                  <a:gd name="connsiteY44" fmla="*/ 4742 h 10000"/>
                  <a:gd name="connsiteX45" fmla="*/ 7531 w 10000"/>
                  <a:gd name="connsiteY45" fmla="*/ 4817 h 10000"/>
                  <a:gd name="connsiteX46" fmla="*/ 8069 w 10000"/>
                  <a:gd name="connsiteY46" fmla="*/ 4826 h 10000"/>
                  <a:gd name="connsiteX47" fmla="*/ 6950 w 10000"/>
                  <a:gd name="connsiteY47" fmla="*/ 3306 h 10000"/>
                  <a:gd name="connsiteX48" fmla="*/ 6962 w 10000"/>
                  <a:gd name="connsiteY48" fmla="*/ 3305 h 10000"/>
                  <a:gd name="connsiteX49" fmla="*/ 6645 w 10000"/>
                  <a:gd name="connsiteY49" fmla="*/ 3230 h 10000"/>
                  <a:gd name="connsiteX50" fmla="*/ 6519 w 10000"/>
                  <a:gd name="connsiteY50" fmla="*/ 3003 h 10000"/>
                  <a:gd name="connsiteX51" fmla="*/ 5949 w 10000"/>
                  <a:gd name="connsiteY51" fmla="*/ 2473 h 10000"/>
                  <a:gd name="connsiteX52" fmla="*/ 5015 w 10000"/>
                  <a:gd name="connsiteY52" fmla="*/ 3228 h 10000"/>
                  <a:gd name="connsiteX53" fmla="*/ 4898 w 10000"/>
                  <a:gd name="connsiteY53" fmla="*/ 3175 h 10000"/>
                  <a:gd name="connsiteX54" fmla="*/ 4754 w 10000"/>
                  <a:gd name="connsiteY54" fmla="*/ 3122 h 10000"/>
                  <a:gd name="connsiteX55" fmla="*/ 4637 w 10000"/>
                  <a:gd name="connsiteY55" fmla="*/ 3334 h 10000"/>
                  <a:gd name="connsiteX56" fmla="*/ 4464 w 10000"/>
                  <a:gd name="connsiteY56" fmla="*/ 3493 h 10000"/>
                  <a:gd name="connsiteX57" fmla="*/ 4435 w 10000"/>
                  <a:gd name="connsiteY57" fmla="*/ 3651 h 10000"/>
                  <a:gd name="connsiteX58" fmla="*/ 4579 w 10000"/>
                  <a:gd name="connsiteY58" fmla="*/ 3862 h 10000"/>
                  <a:gd name="connsiteX59" fmla="*/ 4637 w 10000"/>
                  <a:gd name="connsiteY59" fmla="*/ 4021 h 10000"/>
                  <a:gd name="connsiteX60" fmla="*/ 4783 w 10000"/>
                  <a:gd name="connsiteY60" fmla="*/ 4021 h 10000"/>
                  <a:gd name="connsiteX61" fmla="*/ 4841 w 10000"/>
                  <a:gd name="connsiteY61" fmla="*/ 4021 h 10000"/>
                  <a:gd name="connsiteX62" fmla="*/ 4927 w 10000"/>
                  <a:gd name="connsiteY62" fmla="*/ 4233 h 10000"/>
                  <a:gd name="connsiteX63" fmla="*/ 5073 w 10000"/>
                  <a:gd name="connsiteY63" fmla="*/ 4603 h 10000"/>
                  <a:gd name="connsiteX64" fmla="*/ 4898 w 10000"/>
                  <a:gd name="connsiteY64" fmla="*/ 4391 h 10000"/>
                  <a:gd name="connsiteX65" fmla="*/ 4812 w 10000"/>
                  <a:gd name="connsiteY65" fmla="*/ 4127 h 10000"/>
                  <a:gd name="connsiteX66" fmla="*/ 4725 w 10000"/>
                  <a:gd name="connsiteY66" fmla="*/ 4339 h 10000"/>
                  <a:gd name="connsiteX67" fmla="*/ 4608 w 10000"/>
                  <a:gd name="connsiteY67" fmla="*/ 4657 h 10000"/>
                  <a:gd name="connsiteX68" fmla="*/ 4608 w 10000"/>
                  <a:gd name="connsiteY68" fmla="*/ 4445 h 10000"/>
                  <a:gd name="connsiteX69" fmla="*/ 4435 w 10000"/>
                  <a:gd name="connsiteY69" fmla="*/ 4339 h 10000"/>
                  <a:gd name="connsiteX70" fmla="*/ 4406 w 10000"/>
                  <a:gd name="connsiteY70" fmla="*/ 3968 h 10000"/>
                  <a:gd name="connsiteX71" fmla="*/ 4261 w 10000"/>
                  <a:gd name="connsiteY71" fmla="*/ 4021 h 10000"/>
                  <a:gd name="connsiteX72" fmla="*/ 4319 w 10000"/>
                  <a:gd name="connsiteY72" fmla="*/ 3598 h 10000"/>
                  <a:gd name="connsiteX73" fmla="*/ 4232 w 10000"/>
                  <a:gd name="connsiteY73" fmla="*/ 3598 h 10000"/>
                  <a:gd name="connsiteX74" fmla="*/ 4319 w 10000"/>
                  <a:gd name="connsiteY74" fmla="*/ 3069 h 10000"/>
                  <a:gd name="connsiteX75" fmla="*/ 4464 w 10000"/>
                  <a:gd name="connsiteY75" fmla="*/ 3069 h 10000"/>
                  <a:gd name="connsiteX76" fmla="*/ 4522 w 10000"/>
                  <a:gd name="connsiteY76" fmla="*/ 3386 h 10000"/>
                  <a:gd name="connsiteX77" fmla="*/ 4551 w 10000"/>
                  <a:gd name="connsiteY77" fmla="*/ 3175 h 10000"/>
                  <a:gd name="connsiteX78" fmla="*/ 4493 w 10000"/>
                  <a:gd name="connsiteY78" fmla="*/ 3016 h 10000"/>
                  <a:gd name="connsiteX79" fmla="*/ 4348 w 10000"/>
                  <a:gd name="connsiteY79" fmla="*/ 2910 h 10000"/>
                  <a:gd name="connsiteX80" fmla="*/ 4377 w 10000"/>
                  <a:gd name="connsiteY80" fmla="*/ 2487 h 10000"/>
                  <a:gd name="connsiteX81" fmla="*/ 4319 w 10000"/>
                  <a:gd name="connsiteY81" fmla="*/ 2275 h 10000"/>
                  <a:gd name="connsiteX82" fmla="*/ 4289 w 10000"/>
                  <a:gd name="connsiteY82" fmla="*/ 1641 h 10000"/>
                  <a:gd name="connsiteX83" fmla="*/ 4348 w 10000"/>
                  <a:gd name="connsiteY83" fmla="*/ 1641 h 10000"/>
                  <a:gd name="connsiteX84" fmla="*/ 4261 w 10000"/>
                  <a:gd name="connsiteY84" fmla="*/ 1534 h 10000"/>
                  <a:gd name="connsiteX85" fmla="*/ 4000 w 10000"/>
                  <a:gd name="connsiteY85" fmla="*/ 1746 h 10000"/>
                  <a:gd name="connsiteX86" fmla="*/ 3942 w 10000"/>
                  <a:gd name="connsiteY86" fmla="*/ 1323 h 10000"/>
                  <a:gd name="connsiteX87" fmla="*/ 4145 w 10000"/>
                  <a:gd name="connsiteY87" fmla="*/ 582 h 10000"/>
                  <a:gd name="connsiteX88" fmla="*/ 3972 w 10000"/>
                  <a:gd name="connsiteY88" fmla="*/ 318 h 10000"/>
                  <a:gd name="connsiteX89" fmla="*/ 3972 w 10000"/>
                  <a:gd name="connsiteY89" fmla="*/ 212 h 10000"/>
                  <a:gd name="connsiteX90" fmla="*/ 3710 w 10000"/>
                  <a:gd name="connsiteY90" fmla="*/ 0 h 10000"/>
                  <a:gd name="connsiteX91" fmla="*/ 3624 w 10000"/>
                  <a:gd name="connsiteY91" fmla="*/ 212 h 10000"/>
                  <a:gd name="connsiteX92" fmla="*/ 3536 w 10000"/>
                  <a:gd name="connsiteY92" fmla="*/ 635 h 10000"/>
                  <a:gd name="connsiteX93" fmla="*/ 3420 w 10000"/>
                  <a:gd name="connsiteY93" fmla="*/ 688 h 10000"/>
                  <a:gd name="connsiteX94" fmla="*/ 3594 w 10000"/>
                  <a:gd name="connsiteY94" fmla="*/ 900 h 10000"/>
                  <a:gd name="connsiteX95" fmla="*/ 3624 w 10000"/>
                  <a:gd name="connsiteY95" fmla="*/ 1164 h 10000"/>
                  <a:gd name="connsiteX96" fmla="*/ 3536 w 10000"/>
                  <a:gd name="connsiteY96" fmla="*/ 1323 h 10000"/>
                  <a:gd name="connsiteX97" fmla="*/ 3624 w 10000"/>
                  <a:gd name="connsiteY97" fmla="*/ 1799 h 10000"/>
                  <a:gd name="connsiteX98" fmla="*/ 3565 w 10000"/>
                  <a:gd name="connsiteY98" fmla="*/ 2223 h 10000"/>
                  <a:gd name="connsiteX99" fmla="*/ 3130 w 10000"/>
                  <a:gd name="connsiteY99" fmla="*/ 2539 h 10000"/>
                  <a:gd name="connsiteX100" fmla="*/ 3101 w 10000"/>
                  <a:gd name="connsiteY100" fmla="*/ 2381 h 10000"/>
                  <a:gd name="connsiteX101" fmla="*/ 3073 w 10000"/>
                  <a:gd name="connsiteY101" fmla="*/ 2593 h 10000"/>
                  <a:gd name="connsiteX102" fmla="*/ 3188 w 10000"/>
                  <a:gd name="connsiteY102" fmla="*/ 2804 h 10000"/>
                  <a:gd name="connsiteX103" fmla="*/ 3478 w 10000"/>
                  <a:gd name="connsiteY103" fmla="*/ 2593 h 10000"/>
                  <a:gd name="connsiteX104" fmla="*/ 3594 w 10000"/>
                  <a:gd name="connsiteY104" fmla="*/ 2752 h 10000"/>
                  <a:gd name="connsiteX105" fmla="*/ 3392 w 10000"/>
                  <a:gd name="connsiteY105" fmla="*/ 2804 h 10000"/>
                  <a:gd name="connsiteX106" fmla="*/ 1349 w 10000"/>
                  <a:gd name="connsiteY106" fmla="*/ 2289 h 10000"/>
                  <a:gd name="connsiteX107" fmla="*/ 2754 w 10000"/>
                  <a:gd name="connsiteY107" fmla="*/ 2857 h 10000"/>
                  <a:gd name="connsiteX108" fmla="*/ 1630 w 10000"/>
                  <a:gd name="connsiteY108" fmla="*/ 1022 h 10000"/>
                  <a:gd name="connsiteX109" fmla="*/ 2656 w 10000"/>
                  <a:gd name="connsiteY109" fmla="*/ 2472 h 10000"/>
                  <a:gd name="connsiteX110" fmla="*/ 2898 w 10000"/>
                  <a:gd name="connsiteY110" fmla="*/ 3545 h 10000"/>
                  <a:gd name="connsiteX111" fmla="*/ 2840 w 10000"/>
                  <a:gd name="connsiteY111" fmla="*/ 3916 h 10000"/>
                  <a:gd name="connsiteX112" fmla="*/ 1349 w 10000"/>
                  <a:gd name="connsiteY112" fmla="*/ 2289 h 10000"/>
                  <a:gd name="connsiteX113" fmla="*/ 1349 w 10000"/>
                  <a:gd name="connsiteY113" fmla="*/ 2289 h 10000"/>
                  <a:gd name="connsiteX114" fmla="*/ 2377 w 10000"/>
                  <a:gd name="connsiteY114" fmla="*/ 3598 h 10000"/>
                  <a:gd name="connsiteX115" fmla="*/ 2377 w 10000"/>
                  <a:gd name="connsiteY115" fmla="*/ 3968 h 10000"/>
                  <a:gd name="connsiteX116" fmla="*/ 2231 w 10000"/>
                  <a:gd name="connsiteY116" fmla="*/ 4445 h 10000"/>
                  <a:gd name="connsiteX117" fmla="*/ 2000 w 10000"/>
                  <a:gd name="connsiteY117" fmla="*/ 4021 h 10000"/>
                  <a:gd name="connsiteX118" fmla="*/ 1884 w 10000"/>
                  <a:gd name="connsiteY118" fmla="*/ 3545 h 10000"/>
                  <a:gd name="connsiteX119" fmla="*/ 1652 w 10000"/>
                  <a:gd name="connsiteY119" fmla="*/ 3545 h 10000"/>
                  <a:gd name="connsiteX120" fmla="*/ 1478 w 10000"/>
                  <a:gd name="connsiteY120" fmla="*/ 3757 h 10000"/>
                  <a:gd name="connsiteX121" fmla="*/ 1247 w 10000"/>
                  <a:gd name="connsiteY121" fmla="*/ 3757 h 10000"/>
                  <a:gd name="connsiteX122" fmla="*/ 1072 w 10000"/>
                  <a:gd name="connsiteY122" fmla="*/ 3968 h 10000"/>
                  <a:gd name="connsiteX123" fmla="*/ 957 w 10000"/>
                  <a:gd name="connsiteY123" fmla="*/ 3757 h 10000"/>
                  <a:gd name="connsiteX124" fmla="*/ 667 w 10000"/>
                  <a:gd name="connsiteY124" fmla="*/ 3704 h 10000"/>
                  <a:gd name="connsiteX125" fmla="*/ 406 w 10000"/>
                  <a:gd name="connsiteY125" fmla="*/ 3704 h 10000"/>
                  <a:gd name="connsiteX126" fmla="*/ 29 w 10000"/>
                  <a:gd name="connsiteY126" fmla="*/ 3439 h 10000"/>
                  <a:gd name="connsiteX127" fmla="*/ 0 w 10000"/>
                  <a:gd name="connsiteY127" fmla="*/ 3916 h 10000"/>
                  <a:gd name="connsiteX128" fmla="*/ 58 w 10000"/>
                  <a:gd name="connsiteY128" fmla="*/ 4603 h 10000"/>
                  <a:gd name="connsiteX129" fmla="*/ 116 w 10000"/>
                  <a:gd name="connsiteY129" fmla="*/ 4973 h 10000"/>
                  <a:gd name="connsiteX130" fmla="*/ 174 w 10000"/>
                  <a:gd name="connsiteY130" fmla="*/ 5239 h 10000"/>
                  <a:gd name="connsiteX131" fmla="*/ 232 w 10000"/>
                  <a:gd name="connsiteY131" fmla="*/ 5609 h 10000"/>
                  <a:gd name="connsiteX132" fmla="*/ 406 w 10000"/>
                  <a:gd name="connsiteY132" fmla="*/ 5926 h 10000"/>
                  <a:gd name="connsiteX133" fmla="*/ 638 w 10000"/>
                  <a:gd name="connsiteY133" fmla="*/ 6455 h 10000"/>
                  <a:gd name="connsiteX134" fmla="*/ 492 w 10000"/>
                  <a:gd name="connsiteY134" fmla="*/ 6350 h 10000"/>
                  <a:gd name="connsiteX135" fmla="*/ 840 w 10000"/>
                  <a:gd name="connsiteY135" fmla="*/ 6825 h 10000"/>
                  <a:gd name="connsiteX136" fmla="*/ 1043 w 10000"/>
                  <a:gd name="connsiteY136" fmla="*/ 6773 h 10000"/>
                  <a:gd name="connsiteX137" fmla="*/ 1015 w 10000"/>
                  <a:gd name="connsiteY137" fmla="*/ 6455 h 10000"/>
                  <a:gd name="connsiteX138" fmla="*/ 1188 w 10000"/>
                  <a:gd name="connsiteY138" fmla="*/ 6508 h 10000"/>
                  <a:gd name="connsiteX139" fmla="*/ 986 w 10000"/>
                  <a:gd name="connsiteY139" fmla="*/ 5873 h 10000"/>
                  <a:gd name="connsiteX140" fmla="*/ 1362 w 10000"/>
                  <a:gd name="connsiteY140" fmla="*/ 5609 h 10000"/>
                  <a:gd name="connsiteX141" fmla="*/ 1566 w 10000"/>
                  <a:gd name="connsiteY141" fmla="*/ 5609 h 10000"/>
                  <a:gd name="connsiteX142" fmla="*/ 1566 w 10000"/>
                  <a:gd name="connsiteY142" fmla="*/ 5873 h 10000"/>
                  <a:gd name="connsiteX143" fmla="*/ 1391 w 10000"/>
                  <a:gd name="connsiteY143" fmla="*/ 6032 h 10000"/>
                  <a:gd name="connsiteX144" fmla="*/ 1276 w 10000"/>
                  <a:gd name="connsiteY144" fmla="*/ 6720 h 10000"/>
                  <a:gd name="connsiteX145" fmla="*/ 1218 w 10000"/>
                  <a:gd name="connsiteY145" fmla="*/ 7037 h 10000"/>
                  <a:gd name="connsiteX146" fmla="*/ 1305 w 10000"/>
                  <a:gd name="connsiteY146" fmla="*/ 7461 h 10000"/>
                  <a:gd name="connsiteX147" fmla="*/ 1478 w 10000"/>
                  <a:gd name="connsiteY147" fmla="*/ 7778 h 10000"/>
                  <a:gd name="connsiteX148" fmla="*/ 2058 w 10000"/>
                  <a:gd name="connsiteY148" fmla="*/ 8413 h 10000"/>
                  <a:gd name="connsiteX149" fmla="*/ 2521 w 10000"/>
                  <a:gd name="connsiteY149" fmla="*/ 8889 h 10000"/>
                  <a:gd name="connsiteX150" fmla="*/ 2869 w 10000"/>
                  <a:gd name="connsiteY150" fmla="*/ 9101 h 10000"/>
                  <a:gd name="connsiteX151" fmla="*/ 3246 w 10000"/>
                  <a:gd name="connsiteY151" fmla="*/ 9312 h 10000"/>
                  <a:gd name="connsiteX152" fmla="*/ 3624 w 10000"/>
                  <a:gd name="connsiteY152" fmla="*/ 9524 h 10000"/>
                  <a:gd name="connsiteX153" fmla="*/ 3972 w 10000"/>
                  <a:gd name="connsiteY153" fmla="*/ 9630 h 10000"/>
                  <a:gd name="connsiteX154" fmla="*/ 4348 w 10000"/>
                  <a:gd name="connsiteY154" fmla="*/ 9789 h 10000"/>
                  <a:gd name="connsiteX155" fmla="*/ 4783 w 10000"/>
                  <a:gd name="connsiteY155" fmla="*/ 9948 h 10000"/>
                  <a:gd name="connsiteX156" fmla="*/ 5246 w 10000"/>
                  <a:gd name="connsiteY156" fmla="*/ 10000 h 10000"/>
                  <a:gd name="connsiteX157" fmla="*/ 5652 w 10000"/>
                  <a:gd name="connsiteY157" fmla="*/ 10000 h 10000"/>
                  <a:gd name="connsiteX158" fmla="*/ 6145 w 10000"/>
                  <a:gd name="connsiteY158" fmla="*/ 9948 h 10000"/>
                  <a:gd name="connsiteX159" fmla="*/ 6493 w 10000"/>
                  <a:gd name="connsiteY159" fmla="*/ 9841 h 10000"/>
                  <a:gd name="connsiteX160" fmla="*/ 6841 w 10000"/>
                  <a:gd name="connsiteY160" fmla="*/ 9736 h 10000"/>
                  <a:gd name="connsiteX161" fmla="*/ 7218 w 10000"/>
                  <a:gd name="connsiteY161" fmla="*/ 9577 h 10000"/>
                  <a:gd name="connsiteX162" fmla="*/ 7565 w 10000"/>
                  <a:gd name="connsiteY162" fmla="*/ 9418 h 10000"/>
                  <a:gd name="connsiteX163" fmla="*/ 7884 w 10000"/>
                  <a:gd name="connsiteY163" fmla="*/ 9207 h 10000"/>
                  <a:gd name="connsiteX164" fmla="*/ 8232 w 10000"/>
                  <a:gd name="connsiteY164" fmla="*/ 8995 h 10000"/>
                  <a:gd name="connsiteX165" fmla="*/ 8551 w 10000"/>
                  <a:gd name="connsiteY16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6870 w 10000"/>
                  <a:gd name="connsiteY32" fmla="*/ 6773 h 10000"/>
                  <a:gd name="connsiteX33" fmla="*/ 8734 w 10000"/>
                  <a:gd name="connsiteY33" fmla="*/ 5498 h 10000"/>
                  <a:gd name="connsiteX34" fmla="*/ 8734 w 10000"/>
                  <a:gd name="connsiteY34" fmla="*/ 5498 h 10000"/>
                  <a:gd name="connsiteX35" fmla="*/ 8607 w 10000"/>
                  <a:gd name="connsiteY35" fmla="*/ 5271 h 10000"/>
                  <a:gd name="connsiteX36" fmla="*/ 8417 w 10000"/>
                  <a:gd name="connsiteY36" fmla="*/ 5422 h 10000"/>
                  <a:gd name="connsiteX37" fmla="*/ 8291 w 10000"/>
                  <a:gd name="connsiteY37" fmla="*/ 5195 h 10000"/>
                  <a:gd name="connsiteX38" fmla="*/ 8164 w 10000"/>
                  <a:gd name="connsiteY38" fmla="*/ 4968 h 10000"/>
                  <a:gd name="connsiteX39" fmla="*/ 8671 w 10000"/>
                  <a:gd name="connsiteY39" fmla="*/ 4893 h 10000"/>
                  <a:gd name="connsiteX40" fmla="*/ 8227 w 10000"/>
                  <a:gd name="connsiteY40" fmla="*/ 4591 h 10000"/>
                  <a:gd name="connsiteX41" fmla="*/ 7657 w 10000"/>
                  <a:gd name="connsiteY41" fmla="*/ 5044 h 10000"/>
                  <a:gd name="connsiteX42" fmla="*/ 7087 w 10000"/>
                  <a:gd name="connsiteY42" fmla="*/ 5497 h 10000"/>
                  <a:gd name="connsiteX43" fmla="*/ 8037 w 10000"/>
                  <a:gd name="connsiteY43" fmla="*/ 4742 h 10000"/>
                  <a:gd name="connsiteX44" fmla="*/ 7531 w 10000"/>
                  <a:gd name="connsiteY44" fmla="*/ 4817 h 10000"/>
                  <a:gd name="connsiteX45" fmla="*/ 8069 w 10000"/>
                  <a:gd name="connsiteY45" fmla="*/ 4826 h 10000"/>
                  <a:gd name="connsiteX46" fmla="*/ 6950 w 10000"/>
                  <a:gd name="connsiteY46" fmla="*/ 3306 h 10000"/>
                  <a:gd name="connsiteX47" fmla="*/ 6962 w 10000"/>
                  <a:gd name="connsiteY47" fmla="*/ 3305 h 10000"/>
                  <a:gd name="connsiteX48" fmla="*/ 6645 w 10000"/>
                  <a:gd name="connsiteY48" fmla="*/ 3230 h 10000"/>
                  <a:gd name="connsiteX49" fmla="*/ 6519 w 10000"/>
                  <a:gd name="connsiteY49" fmla="*/ 3003 h 10000"/>
                  <a:gd name="connsiteX50" fmla="*/ 5949 w 10000"/>
                  <a:gd name="connsiteY50" fmla="*/ 2473 h 10000"/>
                  <a:gd name="connsiteX51" fmla="*/ 5015 w 10000"/>
                  <a:gd name="connsiteY51" fmla="*/ 3228 h 10000"/>
                  <a:gd name="connsiteX52" fmla="*/ 4898 w 10000"/>
                  <a:gd name="connsiteY52" fmla="*/ 3175 h 10000"/>
                  <a:gd name="connsiteX53" fmla="*/ 4754 w 10000"/>
                  <a:gd name="connsiteY53" fmla="*/ 3122 h 10000"/>
                  <a:gd name="connsiteX54" fmla="*/ 4637 w 10000"/>
                  <a:gd name="connsiteY54" fmla="*/ 3334 h 10000"/>
                  <a:gd name="connsiteX55" fmla="*/ 4464 w 10000"/>
                  <a:gd name="connsiteY55" fmla="*/ 3493 h 10000"/>
                  <a:gd name="connsiteX56" fmla="*/ 4435 w 10000"/>
                  <a:gd name="connsiteY56" fmla="*/ 3651 h 10000"/>
                  <a:gd name="connsiteX57" fmla="*/ 4579 w 10000"/>
                  <a:gd name="connsiteY57" fmla="*/ 3862 h 10000"/>
                  <a:gd name="connsiteX58" fmla="*/ 4637 w 10000"/>
                  <a:gd name="connsiteY58" fmla="*/ 4021 h 10000"/>
                  <a:gd name="connsiteX59" fmla="*/ 4783 w 10000"/>
                  <a:gd name="connsiteY59" fmla="*/ 4021 h 10000"/>
                  <a:gd name="connsiteX60" fmla="*/ 4841 w 10000"/>
                  <a:gd name="connsiteY60" fmla="*/ 4021 h 10000"/>
                  <a:gd name="connsiteX61" fmla="*/ 4927 w 10000"/>
                  <a:gd name="connsiteY61" fmla="*/ 4233 h 10000"/>
                  <a:gd name="connsiteX62" fmla="*/ 5073 w 10000"/>
                  <a:gd name="connsiteY62" fmla="*/ 4603 h 10000"/>
                  <a:gd name="connsiteX63" fmla="*/ 4898 w 10000"/>
                  <a:gd name="connsiteY63" fmla="*/ 4391 h 10000"/>
                  <a:gd name="connsiteX64" fmla="*/ 4812 w 10000"/>
                  <a:gd name="connsiteY64" fmla="*/ 4127 h 10000"/>
                  <a:gd name="connsiteX65" fmla="*/ 4725 w 10000"/>
                  <a:gd name="connsiteY65" fmla="*/ 4339 h 10000"/>
                  <a:gd name="connsiteX66" fmla="*/ 4608 w 10000"/>
                  <a:gd name="connsiteY66" fmla="*/ 4657 h 10000"/>
                  <a:gd name="connsiteX67" fmla="*/ 4608 w 10000"/>
                  <a:gd name="connsiteY67" fmla="*/ 4445 h 10000"/>
                  <a:gd name="connsiteX68" fmla="*/ 4435 w 10000"/>
                  <a:gd name="connsiteY68" fmla="*/ 4339 h 10000"/>
                  <a:gd name="connsiteX69" fmla="*/ 4406 w 10000"/>
                  <a:gd name="connsiteY69" fmla="*/ 3968 h 10000"/>
                  <a:gd name="connsiteX70" fmla="*/ 4261 w 10000"/>
                  <a:gd name="connsiteY70" fmla="*/ 4021 h 10000"/>
                  <a:gd name="connsiteX71" fmla="*/ 4319 w 10000"/>
                  <a:gd name="connsiteY71" fmla="*/ 3598 h 10000"/>
                  <a:gd name="connsiteX72" fmla="*/ 4232 w 10000"/>
                  <a:gd name="connsiteY72" fmla="*/ 3598 h 10000"/>
                  <a:gd name="connsiteX73" fmla="*/ 4319 w 10000"/>
                  <a:gd name="connsiteY73" fmla="*/ 3069 h 10000"/>
                  <a:gd name="connsiteX74" fmla="*/ 4464 w 10000"/>
                  <a:gd name="connsiteY74" fmla="*/ 3069 h 10000"/>
                  <a:gd name="connsiteX75" fmla="*/ 4522 w 10000"/>
                  <a:gd name="connsiteY75" fmla="*/ 3386 h 10000"/>
                  <a:gd name="connsiteX76" fmla="*/ 4551 w 10000"/>
                  <a:gd name="connsiteY76" fmla="*/ 3175 h 10000"/>
                  <a:gd name="connsiteX77" fmla="*/ 4493 w 10000"/>
                  <a:gd name="connsiteY77" fmla="*/ 3016 h 10000"/>
                  <a:gd name="connsiteX78" fmla="*/ 4348 w 10000"/>
                  <a:gd name="connsiteY78" fmla="*/ 2910 h 10000"/>
                  <a:gd name="connsiteX79" fmla="*/ 4377 w 10000"/>
                  <a:gd name="connsiteY79" fmla="*/ 2487 h 10000"/>
                  <a:gd name="connsiteX80" fmla="*/ 4319 w 10000"/>
                  <a:gd name="connsiteY80" fmla="*/ 2275 h 10000"/>
                  <a:gd name="connsiteX81" fmla="*/ 4289 w 10000"/>
                  <a:gd name="connsiteY81" fmla="*/ 1641 h 10000"/>
                  <a:gd name="connsiteX82" fmla="*/ 4348 w 10000"/>
                  <a:gd name="connsiteY82" fmla="*/ 1641 h 10000"/>
                  <a:gd name="connsiteX83" fmla="*/ 4261 w 10000"/>
                  <a:gd name="connsiteY83" fmla="*/ 1534 h 10000"/>
                  <a:gd name="connsiteX84" fmla="*/ 4000 w 10000"/>
                  <a:gd name="connsiteY84" fmla="*/ 1746 h 10000"/>
                  <a:gd name="connsiteX85" fmla="*/ 3942 w 10000"/>
                  <a:gd name="connsiteY85" fmla="*/ 1323 h 10000"/>
                  <a:gd name="connsiteX86" fmla="*/ 4145 w 10000"/>
                  <a:gd name="connsiteY86" fmla="*/ 582 h 10000"/>
                  <a:gd name="connsiteX87" fmla="*/ 3972 w 10000"/>
                  <a:gd name="connsiteY87" fmla="*/ 318 h 10000"/>
                  <a:gd name="connsiteX88" fmla="*/ 3972 w 10000"/>
                  <a:gd name="connsiteY88" fmla="*/ 212 h 10000"/>
                  <a:gd name="connsiteX89" fmla="*/ 3710 w 10000"/>
                  <a:gd name="connsiteY89" fmla="*/ 0 h 10000"/>
                  <a:gd name="connsiteX90" fmla="*/ 3624 w 10000"/>
                  <a:gd name="connsiteY90" fmla="*/ 212 h 10000"/>
                  <a:gd name="connsiteX91" fmla="*/ 3536 w 10000"/>
                  <a:gd name="connsiteY91" fmla="*/ 635 h 10000"/>
                  <a:gd name="connsiteX92" fmla="*/ 3420 w 10000"/>
                  <a:gd name="connsiteY92" fmla="*/ 688 h 10000"/>
                  <a:gd name="connsiteX93" fmla="*/ 3594 w 10000"/>
                  <a:gd name="connsiteY93" fmla="*/ 900 h 10000"/>
                  <a:gd name="connsiteX94" fmla="*/ 3624 w 10000"/>
                  <a:gd name="connsiteY94" fmla="*/ 1164 h 10000"/>
                  <a:gd name="connsiteX95" fmla="*/ 3536 w 10000"/>
                  <a:gd name="connsiteY95" fmla="*/ 1323 h 10000"/>
                  <a:gd name="connsiteX96" fmla="*/ 3624 w 10000"/>
                  <a:gd name="connsiteY96" fmla="*/ 1799 h 10000"/>
                  <a:gd name="connsiteX97" fmla="*/ 3565 w 10000"/>
                  <a:gd name="connsiteY97" fmla="*/ 2223 h 10000"/>
                  <a:gd name="connsiteX98" fmla="*/ 3130 w 10000"/>
                  <a:gd name="connsiteY98" fmla="*/ 2539 h 10000"/>
                  <a:gd name="connsiteX99" fmla="*/ 3101 w 10000"/>
                  <a:gd name="connsiteY99" fmla="*/ 2381 h 10000"/>
                  <a:gd name="connsiteX100" fmla="*/ 3073 w 10000"/>
                  <a:gd name="connsiteY100" fmla="*/ 2593 h 10000"/>
                  <a:gd name="connsiteX101" fmla="*/ 3188 w 10000"/>
                  <a:gd name="connsiteY101" fmla="*/ 2804 h 10000"/>
                  <a:gd name="connsiteX102" fmla="*/ 3478 w 10000"/>
                  <a:gd name="connsiteY102" fmla="*/ 2593 h 10000"/>
                  <a:gd name="connsiteX103" fmla="*/ 3594 w 10000"/>
                  <a:gd name="connsiteY103" fmla="*/ 2752 h 10000"/>
                  <a:gd name="connsiteX104" fmla="*/ 3392 w 10000"/>
                  <a:gd name="connsiteY104" fmla="*/ 2804 h 10000"/>
                  <a:gd name="connsiteX105" fmla="*/ 1349 w 10000"/>
                  <a:gd name="connsiteY105" fmla="*/ 2289 h 10000"/>
                  <a:gd name="connsiteX106" fmla="*/ 2754 w 10000"/>
                  <a:gd name="connsiteY106" fmla="*/ 2857 h 10000"/>
                  <a:gd name="connsiteX107" fmla="*/ 1630 w 10000"/>
                  <a:gd name="connsiteY107" fmla="*/ 1022 h 10000"/>
                  <a:gd name="connsiteX108" fmla="*/ 2656 w 10000"/>
                  <a:gd name="connsiteY108" fmla="*/ 2472 h 10000"/>
                  <a:gd name="connsiteX109" fmla="*/ 2898 w 10000"/>
                  <a:gd name="connsiteY109" fmla="*/ 3545 h 10000"/>
                  <a:gd name="connsiteX110" fmla="*/ 2840 w 10000"/>
                  <a:gd name="connsiteY110" fmla="*/ 3916 h 10000"/>
                  <a:gd name="connsiteX111" fmla="*/ 1349 w 10000"/>
                  <a:gd name="connsiteY111" fmla="*/ 2289 h 10000"/>
                  <a:gd name="connsiteX112" fmla="*/ 1349 w 10000"/>
                  <a:gd name="connsiteY112" fmla="*/ 2289 h 10000"/>
                  <a:gd name="connsiteX113" fmla="*/ 2377 w 10000"/>
                  <a:gd name="connsiteY113" fmla="*/ 3598 h 10000"/>
                  <a:gd name="connsiteX114" fmla="*/ 2377 w 10000"/>
                  <a:gd name="connsiteY114" fmla="*/ 3968 h 10000"/>
                  <a:gd name="connsiteX115" fmla="*/ 2231 w 10000"/>
                  <a:gd name="connsiteY115" fmla="*/ 4445 h 10000"/>
                  <a:gd name="connsiteX116" fmla="*/ 2000 w 10000"/>
                  <a:gd name="connsiteY116" fmla="*/ 4021 h 10000"/>
                  <a:gd name="connsiteX117" fmla="*/ 1884 w 10000"/>
                  <a:gd name="connsiteY117" fmla="*/ 3545 h 10000"/>
                  <a:gd name="connsiteX118" fmla="*/ 1652 w 10000"/>
                  <a:gd name="connsiteY118" fmla="*/ 3545 h 10000"/>
                  <a:gd name="connsiteX119" fmla="*/ 1478 w 10000"/>
                  <a:gd name="connsiteY119" fmla="*/ 3757 h 10000"/>
                  <a:gd name="connsiteX120" fmla="*/ 1247 w 10000"/>
                  <a:gd name="connsiteY120" fmla="*/ 3757 h 10000"/>
                  <a:gd name="connsiteX121" fmla="*/ 1072 w 10000"/>
                  <a:gd name="connsiteY121" fmla="*/ 3968 h 10000"/>
                  <a:gd name="connsiteX122" fmla="*/ 957 w 10000"/>
                  <a:gd name="connsiteY122" fmla="*/ 3757 h 10000"/>
                  <a:gd name="connsiteX123" fmla="*/ 667 w 10000"/>
                  <a:gd name="connsiteY123" fmla="*/ 3704 h 10000"/>
                  <a:gd name="connsiteX124" fmla="*/ 406 w 10000"/>
                  <a:gd name="connsiteY124" fmla="*/ 3704 h 10000"/>
                  <a:gd name="connsiteX125" fmla="*/ 29 w 10000"/>
                  <a:gd name="connsiteY125" fmla="*/ 3439 h 10000"/>
                  <a:gd name="connsiteX126" fmla="*/ 0 w 10000"/>
                  <a:gd name="connsiteY126" fmla="*/ 3916 h 10000"/>
                  <a:gd name="connsiteX127" fmla="*/ 58 w 10000"/>
                  <a:gd name="connsiteY127" fmla="*/ 4603 h 10000"/>
                  <a:gd name="connsiteX128" fmla="*/ 116 w 10000"/>
                  <a:gd name="connsiteY128" fmla="*/ 4973 h 10000"/>
                  <a:gd name="connsiteX129" fmla="*/ 174 w 10000"/>
                  <a:gd name="connsiteY129" fmla="*/ 5239 h 10000"/>
                  <a:gd name="connsiteX130" fmla="*/ 232 w 10000"/>
                  <a:gd name="connsiteY130" fmla="*/ 5609 h 10000"/>
                  <a:gd name="connsiteX131" fmla="*/ 406 w 10000"/>
                  <a:gd name="connsiteY131" fmla="*/ 5926 h 10000"/>
                  <a:gd name="connsiteX132" fmla="*/ 638 w 10000"/>
                  <a:gd name="connsiteY132" fmla="*/ 6455 h 10000"/>
                  <a:gd name="connsiteX133" fmla="*/ 492 w 10000"/>
                  <a:gd name="connsiteY133" fmla="*/ 6350 h 10000"/>
                  <a:gd name="connsiteX134" fmla="*/ 840 w 10000"/>
                  <a:gd name="connsiteY134" fmla="*/ 6825 h 10000"/>
                  <a:gd name="connsiteX135" fmla="*/ 1043 w 10000"/>
                  <a:gd name="connsiteY135" fmla="*/ 6773 h 10000"/>
                  <a:gd name="connsiteX136" fmla="*/ 1015 w 10000"/>
                  <a:gd name="connsiteY136" fmla="*/ 6455 h 10000"/>
                  <a:gd name="connsiteX137" fmla="*/ 1188 w 10000"/>
                  <a:gd name="connsiteY137" fmla="*/ 6508 h 10000"/>
                  <a:gd name="connsiteX138" fmla="*/ 986 w 10000"/>
                  <a:gd name="connsiteY138" fmla="*/ 5873 h 10000"/>
                  <a:gd name="connsiteX139" fmla="*/ 1362 w 10000"/>
                  <a:gd name="connsiteY139" fmla="*/ 5609 h 10000"/>
                  <a:gd name="connsiteX140" fmla="*/ 1566 w 10000"/>
                  <a:gd name="connsiteY140" fmla="*/ 5609 h 10000"/>
                  <a:gd name="connsiteX141" fmla="*/ 1566 w 10000"/>
                  <a:gd name="connsiteY141" fmla="*/ 5873 h 10000"/>
                  <a:gd name="connsiteX142" fmla="*/ 1391 w 10000"/>
                  <a:gd name="connsiteY142" fmla="*/ 6032 h 10000"/>
                  <a:gd name="connsiteX143" fmla="*/ 1276 w 10000"/>
                  <a:gd name="connsiteY143" fmla="*/ 6720 h 10000"/>
                  <a:gd name="connsiteX144" fmla="*/ 1218 w 10000"/>
                  <a:gd name="connsiteY144" fmla="*/ 7037 h 10000"/>
                  <a:gd name="connsiteX145" fmla="*/ 1305 w 10000"/>
                  <a:gd name="connsiteY145" fmla="*/ 7461 h 10000"/>
                  <a:gd name="connsiteX146" fmla="*/ 1478 w 10000"/>
                  <a:gd name="connsiteY146" fmla="*/ 7778 h 10000"/>
                  <a:gd name="connsiteX147" fmla="*/ 2058 w 10000"/>
                  <a:gd name="connsiteY147" fmla="*/ 8413 h 10000"/>
                  <a:gd name="connsiteX148" fmla="*/ 2521 w 10000"/>
                  <a:gd name="connsiteY148" fmla="*/ 8889 h 10000"/>
                  <a:gd name="connsiteX149" fmla="*/ 2869 w 10000"/>
                  <a:gd name="connsiteY149" fmla="*/ 9101 h 10000"/>
                  <a:gd name="connsiteX150" fmla="*/ 3246 w 10000"/>
                  <a:gd name="connsiteY150" fmla="*/ 9312 h 10000"/>
                  <a:gd name="connsiteX151" fmla="*/ 3624 w 10000"/>
                  <a:gd name="connsiteY151" fmla="*/ 9524 h 10000"/>
                  <a:gd name="connsiteX152" fmla="*/ 3972 w 10000"/>
                  <a:gd name="connsiteY152" fmla="*/ 9630 h 10000"/>
                  <a:gd name="connsiteX153" fmla="*/ 4348 w 10000"/>
                  <a:gd name="connsiteY153" fmla="*/ 9789 h 10000"/>
                  <a:gd name="connsiteX154" fmla="*/ 4783 w 10000"/>
                  <a:gd name="connsiteY154" fmla="*/ 9948 h 10000"/>
                  <a:gd name="connsiteX155" fmla="*/ 5246 w 10000"/>
                  <a:gd name="connsiteY155" fmla="*/ 10000 h 10000"/>
                  <a:gd name="connsiteX156" fmla="*/ 5652 w 10000"/>
                  <a:gd name="connsiteY156" fmla="*/ 10000 h 10000"/>
                  <a:gd name="connsiteX157" fmla="*/ 6145 w 10000"/>
                  <a:gd name="connsiteY157" fmla="*/ 9948 h 10000"/>
                  <a:gd name="connsiteX158" fmla="*/ 6493 w 10000"/>
                  <a:gd name="connsiteY158" fmla="*/ 9841 h 10000"/>
                  <a:gd name="connsiteX159" fmla="*/ 6841 w 10000"/>
                  <a:gd name="connsiteY159" fmla="*/ 9736 h 10000"/>
                  <a:gd name="connsiteX160" fmla="*/ 7218 w 10000"/>
                  <a:gd name="connsiteY160" fmla="*/ 9577 h 10000"/>
                  <a:gd name="connsiteX161" fmla="*/ 7565 w 10000"/>
                  <a:gd name="connsiteY161" fmla="*/ 9418 h 10000"/>
                  <a:gd name="connsiteX162" fmla="*/ 7884 w 10000"/>
                  <a:gd name="connsiteY162" fmla="*/ 9207 h 10000"/>
                  <a:gd name="connsiteX163" fmla="*/ 8232 w 10000"/>
                  <a:gd name="connsiteY163" fmla="*/ 8995 h 10000"/>
                  <a:gd name="connsiteX164" fmla="*/ 8551 w 10000"/>
                  <a:gd name="connsiteY16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7362 w 10000"/>
                  <a:gd name="connsiteY31" fmla="*/ 6878 h 10000"/>
                  <a:gd name="connsiteX32" fmla="*/ 8734 w 10000"/>
                  <a:gd name="connsiteY32" fmla="*/ 5498 h 10000"/>
                  <a:gd name="connsiteX33" fmla="*/ 8734 w 10000"/>
                  <a:gd name="connsiteY33" fmla="*/ 5498 h 10000"/>
                  <a:gd name="connsiteX34" fmla="*/ 8607 w 10000"/>
                  <a:gd name="connsiteY34" fmla="*/ 5271 h 10000"/>
                  <a:gd name="connsiteX35" fmla="*/ 8417 w 10000"/>
                  <a:gd name="connsiteY35" fmla="*/ 5422 h 10000"/>
                  <a:gd name="connsiteX36" fmla="*/ 8291 w 10000"/>
                  <a:gd name="connsiteY36" fmla="*/ 5195 h 10000"/>
                  <a:gd name="connsiteX37" fmla="*/ 8164 w 10000"/>
                  <a:gd name="connsiteY37" fmla="*/ 4968 h 10000"/>
                  <a:gd name="connsiteX38" fmla="*/ 8671 w 10000"/>
                  <a:gd name="connsiteY38" fmla="*/ 4893 h 10000"/>
                  <a:gd name="connsiteX39" fmla="*/ 8227 w 10000"/>
                  <a:gd name="connsiteY39" fmla="*/ 4591 h 10000"/>
                  <a:gd name="connsiteX40" fmla="*/ 7657 w 10000"/>
                  <a:gd name="connsiteY40" fmla="*/ 5044 h 10000"/>
                  <a:gd name="connsiteX41" fmla="*/ 7087 w 10000"/>
                  <a:gd name="connsiteY41" fmla="*/ 5497 h 10000"/>
                  <a:gd name="connsiteX42" fmla="*/ 8037 w 10000"/>
                  <a:gd name="connsiteY42" fmla="*/ 4742 h 10000"/>
                  <a:gd name="connsiteX43" fmla="*/ 7531 w 10000"/>
                  <a:gd name="connsiteY43" fmla="*/ 4817 h 10000"/>
                  <a:gd name="connsiteX44" fmla="*/ 8069 w 10000"/>
                  <a:gd name="connsiteY44" fmla="*/ 4826 h 10000"/>
                  <a:gd name="connsiteX45" fmla="*/ 6950 w 10000"/>
                  <a:gd name="connsiteY45" fmla="*/ 3306 h 10000"/>
                  <a:gd name="connsiteX46" fmla="*/ 6962 w 10000"/>
                  <a:gd name="connsiteY46" fmla="*/ 3305 h 10000"/>
                  <a:gd name="connsiteX47" fmla="*/ 6645 w 10000"/>
                  <a:gd name="connsiteY47" fmla="*/ 3230 h 10000"/>
                  <a:gd name="connsiteX48" fmla="*/ 6519 w 10000"/>
                  <a:gd name="connsiteY48" fmla="*/ 3003 h 10000"/>
                  <a:gd name="connsiteX49" fmla="*/ 5949 w 10000"/>
                  <a:gd name="connsiteY49" fmla="*/ 2473 h 10000"/>
                  <a:gd name="connsiteX50" fmla="*/ 5015 w 10000"/>
                  <a:gd name="connsiteY50" fmla="*/ 3228 h 10000"/>
                  <a:gd name="connsiteX51" fmla="*/ 4898 w 10000"/>
                  <a:gd name="connsiteY51" fmla="*/ 3175 h 10000"/>
                  <a:gd name="connsiteX52" fmla="*/ 4754 w 10000"/>
                  <a:gd name="connsiteY52" fmla="*/ 3122 h 10000"/>
                  <a:gd name="connsiteX53" fmla="*/ 4637 w 10000"/>
                  <a:gd name="connsiteY53" fmla="*/ 3334 h 10000"/>
                  <a:gd name="connsiteX54" fmla="*/ 4464 w 10000"/>
                  <a:gd name="connsiteY54" fmla="*/ 3493 h 10000"/>
                  <a:gd name="connsiteX55" fmla="*/ 4435 w 10000"/>
                  <a:gd name="connsiteY55" fmla="*/ 3651 h 10000"/>
                  <a:gd name="connsiteX56" fmla="*/ 4579 w 10000"/>
                  <a:gd name="connsiteY56" fmla="*/ 3862 h 10000"/>
                  <a:gd name="connsiteX57" fmla="*/ 4637 w 10000"/>
                  <a:gd name="connsiteY57" fmla="*/ 4021 h 10000"/>
                  <a:gd name="connsiteX58" fmla="*/ 4783 w 10000"/>
                  <a:gd name="connsiteY58" fmla="*/ 4021 h 10000"/>
                  <a:gd name="connsiteX59" fmla="*/ 4841 w 10000"/>
                  <a:gd name="connsiteY59" fmla="*/ 4021 h 10000"/>
                  <a:gd name="connsiteX60" fmla="*/ 4927 w 10000"/>
                  <a:gd name="connsiteY60" fmla="*/ 4233 h 10000"/>
                  <a:gd name="connsiteX61" fmla="*/ 5073 w 10000"/>
                  <a:gd name="connsiteY61" fmla="*/ 4603 h 10000"/>
                  <a:gd name="connsiteX62" fmla="*/ 4898 w 10000"/>
                  <a:gd name="connsiteY62" fmla="*/ 4391 h 10000"/>
                  <a:gd name="connsiteX63" fmla="*/ 4812 w 10000"/>
                  <a:gd name="connsiteY63" fmla="*/ 4127 h 10000"/>
                  <a:gd name="connsiteX64" fmla="*/ 4725 w 10000"/>
                  <a:gd name="connsiteY64" fmla="*/ 4339 h 10000"/>
                  <a:gd name="connsiteX65" fmla="*/ 4608 w 10000"/>
                  <a:gd name="connsiteY65" fmla="*/ 4657 h 10000"/>
                  <a:gd name="connsiteX66" fmla="*/ 4608 w 10000"/>
                  <a:gd name="connsiteY66" fmla="*/ 4445 h 10000"/>
                  <a:gd name="connsiteX67" fmla="*/ 4435 w 10000"/>
                  <a:gd name="connsiteY67" fmla="*/ 4339 h 10000"/>
                  <a:gd name="connsiteX68" fmla="*/ 4406 w 10000"/>
                  <a:gd name="connsiteY68" fmla="*/ 3968 h 10000"/>
                  <a:gd name="connsiteX69" fmla="*/ 4261 w 10000"/>
                  <a:gd name="connsiteY69" fmla="*/ 4021 h 10000"/>
                  <a:gd name="connsiteX70" fmla="*/ 4319 w 10000"/>
                  <a:gd name="connsiteY70" fmla="*/ 3598 h 10000"/>
                  <a:gd name="connsiteX71" fmla="*/ 4232 w 10000"/>
                  <a:gd name="connsiteY71" fmla="*/ 3598 h 10000"/>
                  <a:gd name="connsiteX72" fmla="*/ 4319 w 10000"/>
                  <a:gd name="connsiteY72" fmla="*/ 3069 h 10000"/>
                  <a:gd name="connsiteX73" fmla="*/ 4464 w 10000"/>
                  <a:gd name="connsiteY73" fmla="*/ 3069 h 10000"/>
                  <a:gd name="connsiteX74" fmla="*/ 4522 w 10000"/>
                  <a:gd name="connsiteY74" fmla="*/ 3386 h 10000"/>
                  <a:gd name="connsiteX75" fmla="*/ 4551 w 10000"/>
                  <a:gd name="connsiteY75" fmla="*/ 3175 h 10000"/>
                  <a:gd name="connsiteX76" fmla="*/ 4493 w 10000"/>
                  <a:gd name="connsiteY76" fmla="*/ 3016 h 10000"/>
                  <a:gd name="connsiteX77" fmla="*/ 4348 w 10000"/>
                  <a:gd name="connsiteY77" fmla="*/ 2910 h 10000"/>
                  <a:gd name="connsiteX78" fmla="*/ 4377 w 10000"/>
                  <a:gd name="connsiteY78" fmla="*/ 2487 h 10000"/>
                  <a:gd name="connsiteX79" fmla="*/ 4319 w 10000"/>
                  <a:gd name="connsiteY79" fmla="*/ 2275 h 10000"/>
                  <a:gd name="connsiteX80" fmla="*/ 4289 w 10000"/>
                  <a:gd name="connsiteY80" fmla="*/ 1641 h 10000"/>
                  <a:gd name="connsiteX81" fmla="*/ 4348 w 10000"/>
                  <a:gd name="connsiteY81" fmla="*/ 1641 h 10000"/>
                  <a:gd name="connsiteX82" fmla="*/ 4261 w 10000"/>
                  <a:gd name="connsiteY82" fmla="*/ 1534 h 10000"/>
                  <a:gd name="connsiteX83" fmla="*/ 4000 w 10000"/>
                  <a:gd name="connsiteY83" fmla="*/ 1746 h 10000"/>
                  <a:gd name="connsiteX84" fmla="*/ 3942 w 10000"/>
                  <a:gd name="connsiteY84" fmla="*/ 1323 h 10000"/>
                  <a:gd name="connsiteX85" fmla="*/ 4145 w 10000"/>
                  <a:gd name="connsiteY85" fmla="*/ 582 h 10000"/>
                  <a:gd name="connsiteX86" fmla="*/ 3972 w 10000"/>
                  <a:gd name="connsiteY86" fmla="*/ 318 h 10000"/>
                  <a:gd name="connsiteX87" fmla="*/ 3972 w 10000"/>
                  <a:gd name="connsiteY87" fmla="*/ 212 h 10000"/>
                  <a:gd name="connsiteX88" fmla="*/ 3710 w 10000"/>
                  <a:gd name="connsiteY88" fmla="*/ 0 h 10000"/>
                  <a:gd name="connsiteX89" fmla="*/ 3624 w 10000"/>
                  <a:gd name="connsiteY89" fmla="*/ 212 h 10000"/>
                  <a:gd name="connsiteX90" fmla="*/ 3536 w 10000"/>
                  <a:gd name="connsiteY90" fmla="*/ 635 h 10000"/>
                  <a:gd name="connsiteX91" fmla="*/ 3420 w 10000"/>
                  <a:gd name="connsiteY91" fmla="*/ 688 h 10000"/>
                  <a:gd name="connsiteX92" fmla="*/ 3594 w 10000"/>
                  <a:gd name="connsiteY92" fmla="*/ 900 h 10000"/>
                  <a:gd name="connsiteX93" fmla="*/ 3624 w 10000"/>
                  <a:gd name="connsiteY93" fmla="*/ 1164 h 10000"/>
                  <a:gd name="connsiteX94" fmla="*/ 3536 w 10000"/>
                  <a:gd name="connsiteY94" fmla="*/ 1323 h 10000"/>
                  <a:gd name="connsiteX95" fmla="*/ 3624 w 10000"/>
                  <a:gd name="connsiteY95" fmla="*/ 1799 h 10000"/>
                  <a:gd name="connsiteX96" fmla="*/ 3565 w 10000"/>
                  <a:gd name="connsiteY96" fmla="*/ 2223 h 10000"/>
                  <a:gd name="connsiteX97" fmla="*/ 3130 w 10000"/>
                  <a:gd name="connsiteY97" fmla="*/ 2539 h 10000"/>
                  <a:gd name="connsiteX98" fmla="*/ 3101 w 10000"/>
                  <a:gd name="connsiteY98" fmla="*/ 2381 h 10000"/>
                  <a:gd name="connsiteX99" fmla="*/ 3073 w 10000"/>
                  <a:gd name="connsiteY99" fmla="*/ 2593 h 10000"/>
                  <a:gd name="connsiteX100" fmla="*/ 3188 w 10000"/>
                  <a:gd name="connsiteY100" fmla="*/ 2804 h 10000"/>
                  <a:gd name="connsiteX101" fmla="*/ 3478 w 10000"/>
                  <a:gd name="connsiteY101" fmla="*/ 2593 h 10000"/>
                  <a:gd name="connsiteX102" fmla="*/ 3594 w 10000"/>
                  <a:gd name="connsiteY102" fmla="*/ 2752 h 10000"/>
                  <a:gd name="connsiteX103" fmla="*/ 3392 w 10000"/>
                  <a:gd name="connsiteY103" fmla="*/ 2804 h 10000"/>
                  <a:gd name="connsiteX104" fmla="*/ 1349 w 10000"/>
                  <a:gd name="connsiteY104" fmla="*/ 2289 h 10000"/>
                  <a:gd name="connsiteX105" fmla="*/ 2754 w 10000"/>
                  <a:gd name="connsiteY105" fmla="*/ 2857 h 10000"/>
                  <a:gd name="connsiteX106" fmla="*/ 1630 w 10000"/>
                  <a:gd name="connsiteY106" fmla="*/ 1022 h 10000"/>
                  <a:gd name="connsiteX107" fmla="*/ 2656 w 10000"/>
                  <a:gd name="connsiteY107" fmla="*/ 2472 h 10000"/>
                  <a:gd name="connsiteX108" fmla="*/ 2898 w 10000"/>
                  <a:gd name="connsiteY108" fmla="*/ 3545 h 10000"/>
                  <a:gd name="connsiteX109" fmla="*/ 2840 w 10000"/>
                  <a:gd name="connsiteY109" fmla="*/ 3916 h 10000"/>
                  <a:gd name="connsiteX110" fmla="*/ 1349 w 10000"/>
                  <a:gd name="connsiteY110" fmla="*/ 2289 h 10000"/>
                  <a:gd name="connsiteX111" fmla="*/ 1349 w 10000"/>
                  <a:gd name="connsiteY111" fmla="*/ 2289 h 10000"/>
                  <a:gd name="connsiteX112" fmla="*/ 2377 w 10000"/>
                  <a:gd name="connsiteY112" fmla="*/ 3598 h 10000"/>
                  <a:gd name="connsiteX113" fmla="*/ 2377 w 10000"/>
                  <a:gd name="connsiteY113" fmla="*/ 3968 h 10000"/>
                  <a:gd name="connsiteX114" fmla="*/ 2231 w 10000"/>
                  <a:gd name="connsiteY114" fmla="*/ 4445 h 10000"/>
                  <a:gd name="connsiteX115" fmla="*/ 2000 w 10000"/>
                  <a:gd name="connsiteY115" fmla="*/ 4021 h 10000"/>
                  <a:gd name="connsiteX116" fmla="*/ 1884 w 10000"/>
                  <a:gd name="connsiteY116" fmla="*/ 3545 h 10000"/>
                  <a:gd name="connsiteX117" fmla="*/ 1652 w 10000"/>
                  <a:gd name="connsiteY117" fmla="*/ 3545 h 10000"/>
                  <a:gd name="connsiteX118" fmla="*/ 1478 w 10000"/>
                  <a:gd name="connsiteY118" fmla="*/ 3757 h 10000"/>
                  <a:gd name="connsiteX119" fmla="*/ 1247 w 10000"/>
                  <a:gd name="connsiteY119" fmla="*/ 3757 h 10000"/>
                  <a:gd name="connsiteX120" fmla="*/ 1072 w 10000"/>
                  <a:gd name="connsiteY120" fmla="*/ 3968 h 10000"/>
                  <a:gd name="connsiteX121" fmla="*/ 957 w 10000"/>
                  <a:gd name="connsiteY121" fmla="*/ 3757 h 10000"/>
                  <a:gd name="connsiteX122" fmla="*/ 667 w 10000"/>
                  <a:gd name="connsiteY122" fmla="*/ 3704 h 10000"/>
                  <a:gd name="connsiteX123" fmla="*/ 406 w 10000"/>
                  <a:gd name="connsiteY123" fmla="*/ 3704 h 10000"/>
                  <a:gd name="connsiteX124" fmla="*/ 29 w 10000"/>
                  <a:gd name="connsiteY124" fmla="*/ 3439 h 10000"/>
                  <a:gd name="connsiteX125" fmla="*/ 0 w 10000"/>
                  <a:gd name="connsiteY125" fmla="*/ 3916 h 10000"/>
                  <a:gd name="connsiteX126" fmla="*/ 58 w 10000"/>
                  <a:gd name="connsiteY126" fmla="*/ 4603 h 10000"/>
                  <a:gd name="connsiteX127" fmla="*/ 116 w 10000"/>
                  <a:gd name="connsiteY127" fmla="*/ 4973 h 10000"/>
                  <a:gd name="connsiteX128" fmla="*/ 174 w 10000"/>
                  <a:gd name="connsiteY128" fmla="*/ 5239 h 10000"/>
                  <a:gd name="connsiteX129" fmla="*/ 232 w 10000"/>
                  <a:gd name="connsiteY129" fmla="*/ 5609 h 10000"/>
                  <a:gd name="connsiteX130" fmla="*/ 406 w 10000"/>
                  <a:gd name="connsiteY130" fmla="*/ 5926 h 10000"/>
                  <a:gd name="connsiteX131" fmla="*/ 638 w 10000"/>
                  <a:gd name="connsiteY131" fmla="*/ 6455 h 10000"/>
                  <a:gd name="connsiteX132" fmla="*/ 492 w 10000"/>
                  <a:gd name="connsiteY132" fmla="*/ 6350 h 10000"/>
                  <a:gd name="connsiteX133" fmla="*/ 840 w 10000"/>
                  <a:gd name="connsiteY133" fmla="*/ 6825 h 10000"/>
                  <a:gd name="connsiteX134" fmla="*/ 1043 w 10000"/>
                  <a:gd name="connsiteY134" fmla="*/ 6773 h 10000"/>
                  <a:gd name="connsiteX135" fmla="*/ 1015 w 10000"/>
                  <a:gd name="connsiteY135" fmla="*/ 6455 h 10000"/>
                  <a:gd name="connsiteX136" fmla="*/ 1188 w 10000"/>
                  <a:gd name="connsiteY136" fmla="*/ 6508 h 10000"/>
                  <a:gd name="connsiteX137" fmla="*/ 986 w 10000"/>
                  <a:gd name="connsiteY137" fmla="*/ 5873 h 10000"/>
                  <a:gd name="connsiteX138" fmla="*/ 1362 w 10000"/>
                  <a:gd name="connsiteY138" fmla="*/ 5609 h 10000"/>
                  <a:gd name="connsiteX139" fmla="*/ 1566 w 10000"/>
                  <a:gd name="connsiteY139" fmla="*/ 5609 h 10000"/>
                  <a:gd name="connsiteX140" fmla="*/ 1566 w 10000"/>
                  <a:gd name="connsiteY140" fmla="*/ 5873 h 10000"/>
                  <a:gd name="connsiteX141" fmla="*/ 1391 w 10000"/>
                  <a:gd name="connsiteY141" fmla="*/ 6032 h 10000"/>
                  <a:gd name="connsiteX142" fmla="*/ 1276 w 10000"/>
                  <a:gd name="connsiteY142" fmla="*/ 6720 h 10000"/>
                  <a:gd name="connsiteX143" fmla="*/ 1218 w 10000"/>
                  <a:gd name="connsiteY143" fmla="*/ 7037 h 10000"/>
                  <a:gd name="connsiteX144" fmla="*/ 1305 w 10000"/>
                  <a:gd name="connsiteY144" fmla="*/ 7461 h 10000"/>
                  <a:gd name="connsiteX145" fmla="*/ 1478 w 10000"/>
                  <a:gd name="connsiteY145" fmla="*/ 7778 h 10000"/>
                  <a:gd name="connsiteX146" fmla="*/ 2058 w 10000"/>
                  <a:gd name="connsiteY146" fmla="*/ 8413 h 10000"/>
                  <a:gd name="connsiteX147" fmla="*/ 2521 w 10000"/>
                  <a:gd name="connsiteY147" fmla="*/ 8889 h 10000"/>
                  <a:gd name="connsiteX148" fmla="*/ 2869 w 10000"/>
                  <a:gd name="connsiteY148" fmla="*/ 9101 h 10000"/>
                  <a:gd name="connsiteX149" fmla="*/ 3246 w 10000"/>
                  <a:gd name="connsiteY149" fmla="*/ 9312 h 10000"/>
                  <a:gd name="connsiteX150" fmla="*/ 3624 w 10000"/>
                  <a:gd name="connsiteY150" fmla="*/ 9524 h 10000"/>
                  <a:gd name="connsiteX151" fmla="*/ 3972 w 10000"/>
                  <a:gd name="connsiteY151" fmla="*/ 9630 h 10000"/>
                  <a:gd name="connsiteX152" fmla="*/ 4348 w 10000"/>
                  <a:gd name="connsiteY152" fmla="*/ 9789 h 10000"/>
                  <a:gd name="connsiteX153" fmla="*/ 4783 w 10000"/>
                  <a:gd name="connsiteY153" fmla="*/ 9948 h 10000"/>
                  <a:gd name="connsiteX154" fmla="*/ 5246 w 10000"/>
                  <a:gd name="connsiteY154" fmla="*/ 10000 h 10000"/>
                  <a:gd name="connsiteX155" fmla="*/ 5652 w 10000"/>
                  <a:gd name="connsiteY155" fmla="*/ 10000 h 10000"/>
                  <a:gd name="connsiteX156" fmla="*/ 6145 w 10000"/>
                  <a:gd name="connsiteY156" fmla="*/ 9948 h 10000"/>
                  <a:gd name="connsiteX157" fmla="*/ 6493 w 10000"/>
                  <a:gd name="connsiteY157" fmla="*/ 9841 h 10000"/>
                  <a:gd name="connsiteX158" fmla="*/ 6841 w 10000"/>
                  <a:gd name="connsiteY158" fmla="*/ 9736 h 10000"/>
                  <a:gd name="connsiteX159" fmla="*/ 7218 w 10000"/>
                  <a:gd name="connsiteY159" fmla="*/ 9577 h 10000"/>
                  <a:gd name="connsiteX160" fmla="*/ 7565 w 10000"/>
                  <a:gd name="connsiteY160" fmla="*/ 9418 h 10000"/>
                  <a:gd name="connsiteX161" fmla="*/ 7884 w 10000"/>
                  <a:gd name="connsiteY161" fmla="*/ 9207 h 10000"/>
                  <a:gd name="connsiteX162" fmla="*/ 8232 w 10000"/>
                  <a:gd name="connsiteY162" fmla="*/ 8995 h 10000"/>
                  <a:gd name="connsiteX163" fmla="*/ 8551 w 10000"/>
                  <a:gd name="connsiteY16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7102 w 10000"/>
                  <a:gd name="connsiteY30" fmla="*/ 7037 h 10000"/>
                  <a:gd name="connsiteX31" fmla="*/ 8734 w 10000"/>
                  <a:gd name="connsiteY31" fmla="*/ 5498 h 10000"/>
                  <a:gd name="connsiteX32" fmla="*/ 8734 w 10000"/>
                  <a:gd name="connsiteY32" fmla="*/ 5498 h 10000"/>
                  <a:gd name="connsiteX33" fmla="*/ 8607 w 10000"/>
                  <a:gd name="connsiteY33" fmla="*/ 5271 h 10000"/>
                  <a:gd name="connsiteX34" fmla="*/ 8417 w 10000"/>
                  <a:gd name="connsiteY34" fmla="*/ 5422 h 10000"/>
                  <a:gd name="connsiteX35" fmla="*/ 8291 w 10000"/>
                  <a:gd name="connsiteY35" fmla="*/ 5195 h 10000"/>
                  <a:gd name="connsiteX36" fmla="*/ 8164 w 10000"/>
                  <a:gd name="connsiteY36" fmla="*/ 4968 h 10000"/>
                  <a:gd name="connsiteX37" fmla="*/ 8671 w 10000"/>
                  <a:gd name="connsiteY37" fmla="*/ 4893 h 10000"/>
                  <a:gd name="connsiteX38" fmla="*/ 8227 w 10000"/>
                  <a:gd name="connsiteY38" fmla="*/ 4591 h 10000"/>
                  <a:gd name="connsiteX39" fmla="*/ 7657 w 10000"/>
                  <a:gd name="connsiteY39" fmla="*/ 5044 h 10000"/>
                  <a:gd name="connsiteX40" fmla="*/ 7087 w 10000"/>
                  <a:gd name="connsiteY40" fmla="*/ 5497 h 10000"/>
                  <a:gd name="connsiteX41" fmla="*/ 8037 w 10000"/>
                  <a:gd name="connsiteY41" fmla="*/ 4742 h 10000"/>
                  <a:gd name="connsiteX42" fmla="*/ 7531 w 10000"/>
                  <a:gd name="connsiteY42" fmla="*/ 4817 h 10000"/>
                  <a:gd name="connsiteX43" fmla="*/ 8069 w 10000"/>
                  <a:gd name="connsiteY43" fmla="*/ 4826 h 10000"/>
                  <a:gd name="connsiteX44" fmla="*/ 6950 w 10000"/>
                  <a:gd name="connsiteY44" fmla="*/ 3306 h 10000"/>
                  <a:gd name="connsiteX45" fmla="*/ 6962 w 10000"/>
                  <a:gd name="connsiteY45" fmla="*/ 3305 h 10000"/>
                  <a:gd name="connsiteX46" fmla="*/ 6645 w 10000"/>
                  <a:gd name="connsiteY46" fmla="*/ 3230 h 10000"/>
                  <a:gd name="connsiteX47" fmla="*/ 6519 w 10000"/>
                  <a:gd name="connsiteY47" fmla="*/ 3003 h 10000"/>
                  <a:gd name="connsiteX48" fmla="*/ 5949 w 10000"/>
                  <a:gd name="connsiteY48" fmla="*/ 2473 h 10000"/>
                  <a:gd name="connsiteX49" fmla="*/ 5015 w 10000"/>
                  <a:gd name="connsiteY49" fmla="*/ 3228 h 10000"/>
                  <a:gd name="connsiteX50" fmla="*/ 4898 w 10000"/>
                  <a:gd name="connsiteY50" fmla="*/ 3175 h 10000"/>
                  <a:gd name="connsiteX51" fmla="*/ 4754 w 10000"/>
                  <a:gd name="connsiteY51" fmla="*/ 3122 h 10000"/>
                  <a:gd name="connsiteX52" fmla="*/ 4637 w 10000"/>
                  <a:gd name="connsiteY52" fmla="*/ 3334 h 10000"/>
                  <a:gd name="connsiteX53" fmla="*/ 4464 w 10000"/>
                  <a:gd name="connsiteY53" fmla="*/ 3493 h 10000"/>
                  <a:gd name="connsiteX54" fmla="*/ 4435 w 10000"/>
                  <a:gd name="connsiteY54" fmla="*/ 3651 h 10000"/>
                  <a:gd name="connsiteX55" fmla="*/ 4579 w 10000"/>
                  <a:gd name="connsiteY55" fmla="*/ 3862 h 10000"/>
                  <a:gd name="connsiteX56" fmla="*/ 4637 w 10000"/>
                  <a:gd name="connsiteY56" fmla="*/ 4021 h 10000"/>
                  <a:gd name="connsiteX57" fmla="*/ 4783 w 10000"/>
                  <a:gd name="connsiteY57" fmla="*/ 4021 h 10000"/>
                  <a:gd name="connsiteX58" fmla="*/ 4841 w 10000"/>
                  <a:gd name="connsiteY58" fmla="*/ 4021 h 10000"/>
                  <a:gd name="connsiteX59" fmla="*/ 4927 w 10000"/>
                  <a:gd name="connsiteY59" fmla="*/ 4233 h 10000"/>
                  <a:gd name="connsiteX60" fmla="*/ 5073 w 10000"/>
                  <a:gd name="connsiteY60" fmla="*/ 4603 h 10000"/>
                  <a:gd name="connsiteX61" fmla="*/ 4898 w 10000"/>
                  <a:gd name="connsiteY61" fmla="*/ 4391 h 10000"/>
                  <a:gd name="connsiteX62" fmla="*/ 4812 w 10000"/>
                  <a:gd name="connsiteY62" fmla="*/ 4127 h 10000"/>
                  <a:gd name="connsiteX63" fmla="*/ 4725 w 10000"/>
                  <a:gd name="connsiteY63" fmla="*/ 4339 h 10000"/>
                  <a:gd name="connsiteX64" fmla="*/ 4608 w 10000"/>
                  <a:gd name="connsiteY64" fmla="*/ 4657 h 10000"/>
                  <a:gd name="connsiteX65" fmla="*/ 4608 w 10000"/>
                  <a:gd name="connsiteY65" fmla="*/ 4445 h 10000"/>
                  <a:gd name="connsiteX66" fmla="*/ 4435 w 10000"/>
                  <a:gd name="connsiteY66" fmla="*/ 4339 h 10000"/>
                  <a:gd name="connsiteX67" fmla="*/ 4406 w 10000"/>
                  <a:gd name="connsiteY67" fmla="*/ 3968 h 10000"/>
                  <a:gd name="connsiteX68" fmla="*/ 4261 w 10000"/>
                  <a:gd name="connsiteY68" fmla="*/ 4021 h 10000"/>
                  <a:gd name="connsiteX69" fmla="*/ 4319 w 10000"/>
                  <a:gd name="connsiteY69" fmla="*/ 3598 h 10000"/>
                  <a:gd name="connsiteX70" fmla="*/ 4232 w 10000"/>
                  <a:gd name="connsiteY70" fmla="*/ 3598 h 10000"/>
                  <a:gd name="connsiteX71" fmla="*/ 4319 w 10000"/>
                  <a:gd name="connsiteY71" fmla="*/ 3069 h 10000"/>
                  <a:gd name="connsiteX72" fmla="*/ 4464 w 10000"/>
                  <a:gd name="connsiteY72" fmla="*/ 3069 h 10000"/>
                  <a:gd name="connsiteX73" fmla="*/ 4522 w 10000"/>
                  <a:gd name="connsiteY73" fmla="*/ 3386 h 10000"/>
                  <a:gd name="connsiteX74" fmla="*/ 4551 w 10000"/>
                  <a:gd name="connsiteY74" fmla="*/ 3175 h 10000"/>
                  <a:gd name="connsiteX75" fmla="*/ 4493 w 10000"/>
                  <a:gd name="connsiteY75" fmla="*/ 3016 h 10000"/>
                  <a:gd name="connsiteX76" fmla="*/ 4348 w 10000"/>
                  <a:gd name="connsiteY76" fmla="*/ 2910 h 10000"/>
                  <a:gd name="connsiteX77" fmla="*/ 4377 w 10000"/>
                  <a:gd name="connsiteY77" fmla="*/ 2487 h 10000"/>
                  <a:gd name="connsiteX78" fmla="*/ 4319 w 10000"/>
                  <a:gd name="connsiteY78" fmla="*/ 2275 h 10000"/>
                  <a:gd name="connsiteX79" fmla="*/ 4289 w 10000"/>
                  <a:gd name="connsiteY79" fmla="*/ 1641 h 10000"/>
                  <a:gd name="connsiteX80" fmla="*/ 4348 w 10000"/>
                  <a:gd name="connsiteY80" fmla="*/ 1641 h 10000"/>
                  <a:gd name="connsiteX81" fmla="*/ 4261 w 10000"/>
                  <a:gd name="connsiteY81" fmla="*/ 1534 h 10000"/>
                  <a:gd name="connsiteX82" fmla="*/ 4000 w 10000"/>
                  <a:gd name="connsiteY82" fmla="*/ 1746 h 10000"/>
                  <a:gd name="connsiteX83" fmla="*/ 3942 w 10000"/>
                  <a:gd name="connsiteY83" fmla="*/ 1323 h 10000"/>
                  <a:gd name="connsiteX84" fmla="*/ 4145 w 10000"/>
                  <a:gd name="connsiteY84" fmla="*/ 582 h 10000"/>
                  <a:gd name="connsiteX85" fmla="*/ 3972 w 10000"/>
                  <a:gd name="connsiteY85" fmla="*/ 318 h 10000"/>
                  <a:gd name="connsiteX86" fmla="*/ 3972 w 10000"/>
                  <a:gd name="connsiteY86" fmla="*/ 212 h 10000"/>
                  <a:gd name="connsiteX87" fmla="*/ 3710 w 10000"/>
                  <a:gd name="connsiteY87" fmla="*/ 0 h 10000"/>
                  <a:gd name="connsiteX88" fmla="*/ 3624 w 10000"/>
                  <a:gd name="connsiteY88" fmla="*/ 212 h 10000"/>
                  <a:gd name="connsiteX89" fmla="*/ 3536 w 10000"/>
                  <a:gd name="connsiteY89" fmla="*/ 635 h 10000"/>
                  <a:gd name="connsiteX90" fmla="*/ 3420 w 10000"/>
                  <a:gd name="connsiteY90" fmla="*/ 688 h 10000"/>
                  <a:gd name="connsiteX91" fmla="*/ 3594 w 10000"/>
                  <a:gd name="connsiteY91" fmla="*/ 900 h 10000"/>
                  <a:gd name="connsiteX92" fmla="*/ 3624 w 10000"/>
                  <a:gd name="connsiteY92" fmla="*/ 1164 h 10000"/>
                  <a:gd name="connsiteX93" fmla="*/ 3536 w 10000"/>
                  <a:gd name="connsiteY93" fmla="*/ 1323 h 10000"/>
                  <a:gd name="connsiteX94" fmla="*/ 3624 w 10000"/>
                  <a:gd name="connsiteY94" fmla="*/ 1799 h 10000"/>
                  <a:gd name="connsiteX95" fmla="*/ 3565 w 10000"/>
                  <a:gd name="connsiteY95" fmla="*/ 2223 h 10000"/>
                  <a:gd name="connsiteX96" fmla="*/ 3130 w 10000"/>
                  <a:gd name="connsiteY96" fmla="*/ 2539 h 10000"/>
                  <a:gd name="connsiteX97" fmla="*/ 3101 w 10000"/>
                  <a:gd name="connsiteY97" fmla="*/ 2381 h 10000"/>
                  <a:gd name="connsiteX98" fmla="*/ 3073 w 10000"/>
                  <a:gd name="connsiteY98" fmla="*/ 2593 h 10000"/>
                  <a:gd name="connsiteX99" fmla="*/ 3188 w 10000"/>
                  <a:gd name="connsiteY99" fmla="*/ 2804 h 10000"/>
                  <a:gd name="connsiteX100" fmla="*/ 3478 w 10000"/>
                  <a:gd name="connsiteY100" fmla="*/ 2593 h 10000"/>
                  <a:gd name="connsiteX101" fmla="*/ 3594 w 10000"/>
                  <a:gd name="connsiteY101" fmla="*/ 2752 h 10000"/>
                  <a:gd name="connsiteX102" fmla="*/ 3392 w 10000"/>
                  <a:gd name="connsiteY102" fmla="*/ 2804 h 10000"/>
                  <a:gd name="connsiteX103" fmla="*/ 1349 w 10000"/>
                  <a:gd name="connsiteY103" fmla="*/ 2289 h 10000"/>
                  <a:gd name="connsiteX104" fmla="*/ 2754 w 10000"/>
                  <a:gd name="connsiteY104" fmla="*/ 2857 h 10000"/>
                  <a:gd name="connsiteX105" fmla="*/ 1630 w 10000"/>
                  <a:gd name="connsiteY105" fmla="*/ 1022 h 10000"/>
                  <a:gd name="connsiteX106" fmla="*/ 2656 w 10000"/>
                  <a:gd name="connsiteY106" fmla="*/ 2472 h 10000"/>
                  <a:gd name="connsiteX107" fmla="*/ 2898 w 10000"/>
                  <a:gd name="connsiteY107" fmla="*/ 3545 h 10000"/>
                  <a:gd name="connsiteX108" fmla="*/ 2840 w 10000"/>
                  <a:gd name="connsiteY108" fmla="*/ 3916 h 10000"/>
                  <a:gd name="connsiteX109" fmla="*/ 1349 w 10000"/>
                  <a:gd name="connsiteY109" fmla="*/ 2289 h 10000"/>
                  <a:gd name="connsiteX110" fmla="*/ 1349 w 10000"/>
                  <a:gd name="connsiteY110" fmla="*/ 2289 h 10000"/>
                  <a:gd name="connsiteX111" fmla="*/ 2377 w 10000"/>
                  <a:gd name="connsiteY111" fmla="*/ 3598 h 10000"/>
                  <a:gd name="connsiteX112" fmla="*/ 2377 w 10000"/>
                  <a:gd name="connsiteY112" fmla="*/ 3968 h 10000"/>
                  <a:gd name="connsiteX113" fmla="*/ 2231 w 10000"/>
                  <a:gd name="connsiteY113" fmla="*/ 4445 h 10000"/>
                  <a:gd name="connsiteX114" fmla="*/ 2000 w 10000"/>
                  <a:gd name="connsiteY114" fmla="*/ 4021 h 10000"/>
                  <a:gd name="connsiteX115" fmla="*/ 1884 w 10000"/>
                  <a:gd name="connsiteY115" fmla="*/ 3545 h 10000"/>
                  <a:gd name="connsiteX116" fmla="*/ 1652 w 10000"/>
                  <a:gd name="connsiteY116" fmla="*/ 3545 h 10000"/>
                  <a:gd name="connsiteX117" fmla="*/ 1478 w 10000"/>
                  <a:gd name="connsiteY117" fmla="*/ 3757 h 10000"/>
                  <a:gd name="connsiteX118" fmla="*/ 1247 w 10000"/>
                  <a:gd name="connsiteY118" fmla="*/ 3757 h 10000"/>
                  <a:gd name="connsiteX119" fmla="*/ 1072 w 10000"/>
                  <a:gd name="connsiteY119" fmla="*/ 3968 h 10000"/>
                  <a:gd name="connsiteX120" fmla="*/ 957 w 10000"/>
                  <a:gd name="connsiteY120" fmla="*/ 3757 h 10000"/>
                  <a:gd name="connsiteX121" fmla="*/ 667 w 10000"/>
                  <a:gd name="connsiteY121" fmla="*/ 3704 h 10000"/>
                  <a:gd name="connsiteX122" fmla="*/ 406 w 10000"/>
                  <a:gd name="connsiteY122" fmla="*/ 3704 h 10000"/>
                  <a:gd name="connsiteX123" fmla="*/ 29 w 10000"/>
                  <a:gd name="connsiteY123" fmla="*/ 3439 h 10000"/>
                  <a:gd name="connsiteX124" fmla="*/ 0 w 10000"/>
                  <a:gd name="connsiteY124" fmla="*/ 3916 h 10000"/>
                  <a:gd name="connsiteX125" fmla="*/ 58 w 10000"/>
                  <a:gd name="connsiteY125" fmla="*/ 4603 h 10000"/>
                  <a:gd name="connsiteX126" fmla="*/ 116 w 10000"/>
                  <a:gd name="connsiteY126" fmla="*/ 4973 h 10000"/>
                  <a:gd name="connsiteX127" fmla="*/ 174 w 10000"/>
                  <a:gd name="connsiteY127" fmla="*/ 5239 h 10000"/>
                  <a:gd name="connsiteX128" fmla="*/ 232 w 10000"/>
                  <a:gd name="connsiteY128" fmla="*/ 5609 h 10000"/>
                  <a:gd name="connsiteX129" fmla="*/ 406 w 10000"/>
                  <a:gd name="connsiteY129" fmla="*/ 5926 h 10000"/>
                  <a:gd name="connsiteX130" fmla="*/ 638 w 10000"/>
                  <a:gd name="connsiteY130" fmla="*/ 6455 h 10000"/>
                  <a:gd name="connsiteX131" fmla="*/ 492 w 10000"/>
                  <a:gd name="connsiteY131" fmla="*/ 6350 h 10000"/>
                  <a:gd name="connsiteX132" fmla="*/ 840 w 10000"/>
                  <a:gd name="connsiteY132" fmla="*/ 6825 h 10000"/>
                  <a:gd name="connsiteX133" fmla="*/ 1043 w 10000"/>
                  <a:gd name="connsiteY133" fmla="*/ 6773 h 10000"/>
                  <a:gd name="connsiteX134" fmla="*/ 1015 w 10000"/>
                  <a:gd name="connsiteY134" fmla="*/ 6455 h 10000"/>
                  <a:gd name="connsiteX135" fmla="*/ 1188 w 10000"/>
                  <a:gd name="connsiteY135" fmla="*/ 6508 h 10000"/>
                  <a:gd name="connsiteX136" fmla="*/ 986 w 10000"/>
                  <a:gd name="connsiteY136" fmla="*/ 5873 h 10000"/>
                  <a:gd name="connsiteX137" fmla="*/ 1362 w 10000"/>
                  <a:gd name="connsiteY137" fmla="*/ 5609 h 10000"/>
                  <a:gd name="connsiteX138" fmla="*/ 1566 w 10000"/>
                  <a:gd name="connsiteY138" fmla="*/ 5609 h 10000"/>
                  <a:gd name="connsiteX139" fmla="*/ 1566 w 10000"/>
                  <a:gd name="connsiteY139" fmla="*/ 5873 h 10000"/>
                  <a:gd name="connsiteX140" fmla="*/ 1391 w 10000"/>
                  <a:gd name="connsiteY140" fmla="*/ 6032 h 10000"/>
                  <a:gd name="connsiteX141" fmla="*/ 1276 w 10000"/>
                  <a:gd name="connsiteY141" fmla="*/ 6720 h 10000"/>
                  <a:gd name="connsiteX142" fmla="*/ 1218 w 10000"/>
                  <a:gd name="connsiteY142" fmla="*/ 7037 h 10000"/>
                  <a:gd name="connsiteX143" fmla="*/ 1305 w 10000"/>
                  <a:gd name="connsiteY143" fmla="*/ 7461 h 10000"/>
                  <a:gd name="connsiteX144" fmla="*/ 1478 w 10000"/>
                  <a:gd name="connsiteY144" fmla="*/ 7778 h 10000"/>
                  <a:gd name="connsiteX145" fmla="*/ 2058 w 10000"/>
                  <a:gd name="connsiteY145" fmla="*/ 8413 h 10000"/>
                  <a:gd name="connsiteX146" fmla="*/ 2521 w 10000"/>
                  <a:gd name="connsiteY146" fmla="*/ 8889 h 10000"/>
                  <a:gd name="connsiteX147" fmla="*/ 2869 w 10000"/>
                  <a:gd name="connsiteY147" fmla="*/ 9101 h 10000"/>
                  <a:gd name="connsiteX148" fmla="*/ 3246 w 10000"/>
                  <a:gd name="connsiteY148" fmla="*/ 9312 h 10000"/>
                  <a:gd name="connsiteX149" fmla="*/ 3624 w 10000"/>
                  <a:gd name="connsiteY149" fmla="*/ 9524 h 10000"/>
                  <a:gd name="connsiteX150" fmla="*/ 3972 w 10000"/>
                  <a:gd name="connsiteY150" fmla="*/ 9630 h 10000"/>
                  <a:gd name="connsiteX151" fmla="*/ 4348 w 10000"/>
                  <a:gd name="connsiteY151" fmla="*/ 9789 h 10000"/>
                  <a:gd name="connsiteX152" fmla="*/ 4783 w 10000"/>
                  <a:gd name="connsiteY152" fmla="*/ 9948 h 10000"/>
                  <a:gd name="connsiteX153" fmla="*/ 5246 w 10000"/>
                  <a:gd name="connsiteY153" fmla="*/ 10000 h 10000"/>
                  <a:gd name="connsiteX154" fmla="*/ 5652 w 10000"/>
                  <a:gd name="connsiteY154" fmla="*/ 10000 h 10000"/>
                  <a:gd name="connsiteX155" fmla="*/ 6145 w 10000"/>
                  <a:gd name="connsiteY155" fmla="*/ 9948 h 10000"/>
                  <a:gd name="connsiteX156" fmla="*/ 6493 w 10000"/>
                  <a:gd name="connsiteY156" fmla="*/ 9841 h 10000"/>
                  <a:gd name="connsiteX157" fmla="*/ 6841 w 10000"/>
                  <a:gd name="connsiteY157" fmla="*/ 9736 h 10000"/>
                  <a:gd name="connsiteX158" fmla="*/ 7218 w 10000"/>
                  <a:gd name="connsiteY158" fmla="*/ 9577 h 10000"/>
                  <a:gd name="connsiteX159" fmla="*/ 7565 w 10000"/>
                  <a:gd name="connsiteY159" fmla="*/ 9418 h 10000"/>
                  <a:gd name="connsiteX160" fmla="*/ 7884 w 10000"/>
                  <a:gd name="connsiteY160" fmla="*/ 9207 h 10000"/>
                  <a:gd name="connsiteX161" fmla="*/ 8232 w 10000"/>
                  <a:gd name="connsiteY161" fmla="*/ 8995 h 10000"/>
                  <a:gd name="connsiteX162" fmla="*/ 8551 w 10000"/>
                  <a:gd name="connsiteY16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7508 w 10000"/>
                  <a:gd name="connsiteY29" fmla="*/ 7143 h 10000"/>
                  <a:gd name="connsiteX30" fmla="*/ 8734 w 10000"/>
                  <a:gd name="connsiteY30" fmla="*/ 5498 h 10000"/>
                  <a:gd name="connsiteX31" fmla="*/ 8734 w 10000"/>
                  <a:gd name="connsiteY31" fmla="*/ 5498 h 10000"/>
                  <a:gd name="connsiteX32" fmla="*/ 8607 w 10000"/>
                  <a:gd name="connsiteY32" fmla="*/ 5271 h 10000"/>
                  <a:gd name="connsiteX33" fmla="*/ 8417 w 10000"/>
                  <a:gd name="connsiteY33" fmla="*/ 5422 h 10000"/>
                  <a:gd name="connsiteX34" fmla="*/ 8291 w 10000"/>
                  <a:gd name="connsiteY34" fmla="*/ 5195 h 10000"/>
                  <a:gd name="connsiteX35" fmla="*/ 8164 w 10000"/>
                  <a:gd name="connsiteY35" fmla="*/ 4968 h 10000"/>
                  <a:gd name="connsiteX36" fmla="*/ 8671 w 10000"/>
                  <a:gd name="connsiteY36" fmla="*/ 4893 h 10000"/>
                  <a:gd name="connsiteX37" fmla="*/ 8227 w 10000"/>
                  <a:gd name="connsiteY37" fmla="*/ 4591 h 10000"/>
                  <a:gd name="connsiteX38" fmla="*/ 7657 w 10000"/>
                  <a:gd name="connsiteY38" fmla="*/ 5044 h 10000"/>
                  <a:gd name="connsiteX39" fmla="*/ 7087 w 10000"/>
                  <a:gd name="connsiteY39" fmla="*/ 5497 h 10000"/>
                  <a:gd name="connsiteX40" fmla="*/ 8037 w 10000"/>
                  <a:gd name="connsiteY40" fmla="*/ 4742 h 10000"/>
                  <a:gd name="connsiteX41" fmla="*/ 7531 w 10000"/>
                  <a:gd name="connsiteY41" fmla="*/ 4817 h 10000"/>
                  <a:gd name="connsiteX42" fmla="*/ 8069 w 10000"/>
                  <a:gd name="connsiteY42" fmla="*/ 4826 h 10000"/>
                  <a:gd name="connsiteX43" fmla="*/ 6950 w 10000"/>
                  <a:gd name="connsiteY43" fmla="*/ 3306 h 10000"/>
                  <a:gd name="connsiteX44" fmla="*/ 6962 w 10000"/>
                  <a:gd name="connsiteY44" fmla="*/ 3305 h 10000"/>
                  <a:gd name="connsiteX45" fmla="*/ 6645 w 10000"/>
                  <a:gd name="connsiteY45" fmla="*/ 3230 h 10000"/>
                  <a:gd name="connsiteX46" fmla="*/ 6519 w 10000"/>
                  <a:gd name="connsiteY46" fmla="*/ 3003 h 10000"/>
                  <a:gd name="connsiteX47" fmla="*/ 5949 w 10000"/>
                  <a:gd name="connsiteY47" fmla="*/ 2473 h 10000"/>
                  <a:gd name="connsiteX48" fmla="*/ 5015 w 10000"/>
                  <a:gd name="connsiteY48" fmla="*/ 3228 h 10000"/>
                  <a:gd name="connsiteX49" fmla="*/ 4898 w 10000"/>
                  <a:gd name="connsiteY49" fmla="*/ 3175 h 10000"/>
                  <a:gd name="connsiteX50" fmla="*/ 4754 w 10000"/>
                  <a:gd name="connsiteY50" fmla="*/ 3122 h 10000"/>
                  <a:gd name="connsiteX51" fmla="*/ 4637 w 10000"/>
                  <a:gd name="connsiteY51" fmla="*/ 3334 h 10000"/>
                  <a:gd name="connsiteX52" fmla="*/ 4464 w 10000"/>
                  <a:gd name="connsiteY52" fmla="*/ 3493 h 10000"/>
                  <a:gd name="connsiteX53" fmla="*/ 4435 w 10000"/>
                  <a:gd name="connsiteY53" fmla="*/ 3651 h 10000"/>
                  <a:gd name="connsiteX54" fmla="*/ 4579 w 10000"/>
                  <a:gd name="connsiteY54" fmla="*/ 3862 h 10000"/>
                  <a:gd name="connsiteX55" fmla="*/ 4637 w 10000"/>
                  <a:gd name="connsiteY55" fmla="*/ 4021 h 10000"/>
                  <a:gd name="connsiteX56" fmla="*/ 4783 w 10000"/>
                  <a:gd name="connsiteY56" fmla="*/ 4021 h 10000"/>
                  <a:gd name="connsiteX57" fmla="*/ 4841 w 10000"/>
                  <a:gd name="connsiteY57" fmla="*/ 4021 h 10000"/>
                  <a:gd name="connsiteX58" fmla="*/ 4927 w 10000"/>
                  <a:gd name="connsiteY58" fmla="*/ 4233 h 10000"/>
                  <a:gd name="connsiteX59" fmla="*/ 5073 w 10000"/>
                  <a:gd name="connsiteY59" fmla="*/ 4603 h 10000"/>
                  <a:gd name="connsiteX60" fmla="*/ 4898 w 10000"/>
                  <a:gd name="connsiteY60" fmla="*/ 4391 h 10000"/>
                  <a:gd name="connsiteX61" fmla="*/ 4812 w 10000"/>
                  <a:gd name="connsiteY61" fmla="*/ 4127 h 10000"/>
                  <a:gd name="connsiteX62" fmla="*/ 4725 w 10000"/>
                  <a:gd name="connsiteY62" fmla="*/ 4339 h 10000"/>
                  <a:gd name="connsiteX63" fmla="*/ 4608 w 10000"/>
                  <a:gd name="connsiteY63" fmla="*/ 4657 h 10000"/>
                  <a:gd name="connsiteX64" fmla="*/ 4608 w 10000"/>
                  <a:gd name="connsiteY64" fmla="*/ 4445 h 10000"/>
                  <a:gd name="connsiteX65" fmla="*/ 4435 w 10000"/>
                  <a:gd name="connsiteY65" fmla="*/ 4339 h 10000"/>
                  <a:gd name="connsiteX66" fmla="*/ 4406 w 10000"/>
                  <a:gd name="connsiteY66" fmla="*/ 3968 h 10000"/>
                  <a:gd name="connsiteX67" fmla="*/ 4261 w 10000"/>
                  <a:gd name="connsiteY67" fmla="*/ 4021 h 10000"/>
                  <a:gd name="connsiteX68" fmla="*/ 4319 w 10000"/>
                  <a:gd name="connsiteY68" fmla="*/ 3598 h 10000"/>
                  <a:gd name="connsiteX69" fmla="*/ 4232 w 10000"/>
                  <a:gd name="connsiteY69" fmla="*/ 3598 h 10000"/>
                  <a:gd name="connsiteX70" fmla="*/ 4319 w 10000"/>
                  <a:gd name="connsiteY70" fmla="*/ 3069 h 10000"/>
                  <a:gd name="connsiteX71" fmla="*/ 4464 w 10000"/>
                  <a:gd name="connsiteY71" fmla="*/ 3069 h 10000"/>
                  <a:gd name="connsiteX72" fmla="*/ 4522 w 10000"/>
                  <a:gd name="connsiteY72" fmla="*/ 3386 h 10000"/>
                  <a:gd name="connsiteX73" fmla="*/ 4551 w 10000"/>
                  <a:gd name="connsiteY73" fmla="*/ 3175 h 10000"/>
                  <a:gd name="connsiteX74" fmla="*/ 4493 w 10000"/>
                  <a:gd name="connsiteY74" fmla="*/ 3016 h 10000"/>
                  <a:gd name="connsiteX75" fmla="*/ 4348 w 10000"/>
                  <a:gd name="connsiteY75" fmla="*/ 2910 h 10000"/>
                  <a:gd name="connsiteX76" fmla="*/ 4377 w 10000"/>
                  <a:gd name="connsiteY76" fmla="*/ 2487 h 10000"/>
                  <a:gd name="connsiteX77" fmla="*/ 4319 w 10000"/>
                  <a:gd name="connsiteY77" fmla="*/ 2275 h 10000"/>
                  <a:gd name="connsiteX78" fmla="*/ 4289 w 10000"/>
                  <a:gd name="connsiteY78" fmla="*/ 1641 h 10000"/>
                  <a:gd name="connsiteX79" fmla="*/ 4348 w 10000"/>
                  <a:gd name="connsiteY79" fmla="*/ 1641 h 10000"/>
                  <a:gd name="connsiteX80" fmla="*/ 4261 w 10000"/>
                  <a:gd name="connsiteY80" fmla="*/ 1534 h 10000"/>
                  <a:gd name="connsiteX81" fmla="*/ 4000 w 10000"/>
                  <a:gd name="connsiteY81" fmla="*/ 1746 h 10000"/>
                  <a:gd name="connsiteX82" fmla="*/ 3942 w 10000"/>
                  <a:gd name="connsiteY82" fmla="*/ 1323 h 10000"/>
                  <a:gd name="connsiteX83" fmla="*/ 4145 w 10000"/>
                  <a:gd name="connsiteY83" fmla="*/ 582 h 10000"/>
                  <a:gd name="connsiteX84" fmla="*/ 3972 w 10000"/>
                  <a:gd name="connsiteY84" fmla="*/ 318 h 10000"/>
                  <a:gd name="connsiteX85" fmla="*/ 3972 w 10000"/>
                  <a:gd name="connsiteY85" fmla="*/ 212 h 10000"/>
                  <a:gd name="connsiteX86" fmla="*/ 3710 w 10000"/>
                  <a:gd name="connsiteY86" fmla="*/ 0 h 10000"/>
                  <a:gd name="connsiteX87" fmla="*/ 3624 w 10000"/>
                  <a:gd name="connsiteY87" fmla="*/ 212 h 10000"/>
                  <a:gd name="connsiteX88" fmla="*/ 3536 w 10000"/>
                  <a:gd name="connsiteY88" fmla="*/ 635 h 10000"/>
                  <a:gd name="connsiteX89" fmla="*/ 3420 w 10000"/>
                  <a:gd name="connsiteY89" fmla="*/ 688 h 10000"/>
                  <a:gd name="connsiteX90" fmla="*/ 3594 w 10000"/>
                  <a:gd name="connsiteY90" fmla="*/ 900 h 10000"/>
                  <a:gd name="connsiteX91" fmla="*/ 3624 w 10000"/>
                  <a:gd name="connsiteY91" fmla="*/ 1164 h 10000"/>
                  <a:gd name="connsiteX92" fmla="*/ 3536 w 10000"/>
                  <a:gd name="connsiteY92" fmla="*/ 1323 h 10000"/>
                  <a:gd name="connsiteX93" fmla="*/ 3624 w 10000"/>
                  <a:gd name="connsiteY93" fmla="*/ 1799 h 10000"/>
                  <a:gd name="connsiteX94" fmla="*/ 3565 w 10000"/>
                  <a:gd name="connsiteY94" fmla="*/ 2223 h 10000"/>
                  <a:gd name="connsiteX95" fmla="*/ 3130 w 10000"/>
                  <a:gd name="connsiteY95" fmla="*/ 2539 h 10000"/>
                  <a:gd name="connsiteX96" fmla="*/ 3101 w 10000"/>
                  <a:gd name="connsiteY96" fmla="*/ 2381 h 10000"/>
                  <a:gd name="connsiteX97" fmla="*/ 3073 w 10000"/>
                  <a:gd name="connsiteY97" fmla="*/ 2593 h 10000"/>
                  <a:gd name="connsiteX98" fmla="*/ 3188 w 10000"/>
                  <a:gd name="connsiteY98" fmla="*/ 2804 h 10000"/>
                  <a:gd name="connsiteX99" fmla="*/ 3478 w 10000"/>
                  <a:gd name="connsiteY99" fmla="*/ 2593 h 10000"/>
                  <a:gd name="connsiteX100" fmla="*/ 3594 w 10000"/>
                  <a:gd name="connsiteY100" fmla="*/ 2752 h 10000"/>
                  <a:gd name="connsiteX101" fmla="*/ 3392 w 10000"/>
                  <a:gd name="connsiteY101" fmla="*/ 2804 h 10000"/>
                  <a:gd name="connsiteX102" fmla="*/ 1349 w 10000"/>
                  <a:gd name="connsiteY102" fmla="*/ 2289 h 10000"/>
                  <a:gd name="connsiteX103" fmla="*/ 2754 w 10000"/>
                  <a:gd name="connsiteY103" fmla="*/ 2857 h 10000"/>
                  <a:gd name="connsiteX104" fmla="*/ 1630 w 10000"/>
                  <a:gd name="connsiteY104" fmla="*/ 1022 h 10000"/>
                  <a:gd name="connsiteX105" fmla="*/ 2656 w 10000"/>
                  <a:gd name="connsiteY105" fmla="*/ 2472 h 10000"/>
                  <a:gd name="connsiteX106" fmla="*/ 2898 w 10000"/>
                  <a:gd name="connsiteY106" fmla="*/ 3545 h 10000"/>
                  <a:gd name="connsiteX107" fmla="*/ 2840 w 10000"/>
                  <a:gd name="connsiteY107" fmla="*/ 3916 h 10000"/>
                  <a:gd name="connsiteX108" fmla="*/ 1349 w 10000"/>
                  <a:gd name="connsiteY108" fmla="*/ 2289 h 10000"/>
                  <a:gd name="connsiteX109" fmla="*/ 1349 w 10000"/>
                  <a:gd name="connsiteY109" fmla="*/ 2289 h 10000"/>
                  <a:gd name="connsiteX110" fmla="*/ 2377 w 10000"/>
                  <a:gd name="connsiteY110" fmla="*/ 3598 h 10000"/>
                  <a:gd name="connsiteX111" fmla="*/ 2377 w 10000"/>
                  <a:gd name="connsiteY111" fmla="*/ 3968 h 10000"/>
                  <a:gd name="connsiteX112" fmla="*/ 2231 w 10000"/>
                  <a:gd name="connsiteY112" fmla="*/ 4445 h 10000"/>
                  <a:gd name="connsiteX113" fmla="*/ 2000 w 10000"/>
                  <a:gd name="connsiteY113" fmla="*/ 4021 h 10000"/>
                  <a:gd name="connsiteX114" fmla="*/ 1884 w 10000"/>
                  <a:gd name="connsiteY114" fmla="*/ 3545 h 10000"/>
                  <a:gd name="connsiteX115" fmla="*/ 1652 w 10000"/>
                  <a:gd name="connsiteY115" fmla="*/ 3545 h 10000"/>
                  <a:gd name="connsiteX116" fmla="*/ 1478 w 10000"/>
                  <a:gd name="connsiteY116" fmla="*/ 3757 h 10000"/>
                  <a:gd name="connsiteX117" fmla="*/ 1247 w 10000"/>
                  <a:gd name="connsiteY117" fmla="*/ 3757 h 10000"/>
                  <a:gd name="connsiteX118" fmla="*/ 1072 w 10000"/>
                  <a:gd name="connsiteY118" fmla="*/ 3968 h 10000"/>
                  <a:gd name="connsiteX119" fmla="*/ 957 w 10000"/>
                  <a:gd name="connsiteY119" fmla="*/ 3757 h 10000"/>
                  <a:gd name="connsiteX120" fmla="*/ 667 w 10000"/>
                  <a:gd name="connsiteY120" fmla="*/ 3704 h 10000"/>
                  <a:gd name="connsiteX121" fmla="*/ 406 w 10000"/>
                  <a:gd name="connsiteY121" fmla="*/ 3704 h 10000"/>
                  <a:gd name="connsiteX122" fmla="*/ 29 w 10000"/>
                  <a:gd name="connsiteY122" fmla="*/ 3439 h 10000"/>
                  <a:gd name="connsiteX123" fmla="*/ 0 w 10000"/>
                  <a:gd name="connsiteY123" fmla="*/ 3916 h 10000"/>
                  <a:gd name="connsiteX124" fmla="*/ 58 w 10000"/>
                  <a:gd name="connsiteY124" fmla="*/ 4603 h 10000"/>
                  <a:gd name="connsiteX125" fmla="*/ 116 w 10000"/>
                  <a:gd name="connsiteY125" fmla="*/ 4973 h 10000"/>
                  <a:gd name="connsiteX126" fmla="*/ 174 w 10000"/>
                  <a:gd name="connsiteY126" fmla="*/ 5239 h 10000"/>
                  <a:gd name="connsiteX127" fmla="*/ 232 w 10000"/>
                  <a:gd name="connsiteY127" fmla="*/ 5609 h 10000"/>
                  <a:gd name="connsiteX128" fmla="*/ 406 w 10000"/>
                  <a:gd name="connsiteY128" fmla="*/ 5926 h 10000"/>
                  <a:gd name="connsiteX129" fmla="*/ 638 w 10000"/>
                  <a:gd name="connsiteY129" fmla="*/ 6455 h 10000"/>
                  <a:gd name="connsiteX130" fmla="*/ 492 w 10000"/>
                  <a:gd name="connsiteY130" fmla="*/ 6350 h 10000"/>
                  <a:gd name="connsiteX131" fmla="*/ 840 w 10000"/>
                  <a:gd name="connsiteY131" fmla="*/ 6825 h 10000"/>
                  <a:gd name="connsiteX132" fmla="*/ 1043 w 10000"/>
                  <a:gd name="connsiteY132" fmla="*/ 6773 h 10000"/>
                  <a:gd name="connsiteX133" fmla="*/ 1015 w 10000"/>
                  <a:gd name="connsiteY133" fmla="*/ 6455 h 10000"/>
                  <a:gd name="connsiteX134" fmla="*/ 1188 w 10000"/>
                  <a:gd name="connsiteY134" fmla="*/ 6508 h 10000"/>
                  <a:gd name="connsiteX135" fmla="*/ 986 w 10000"/>
                  <a:gd name="connsiteY135" fmla="*/ 5873 h 10000"/>
                  <a:gd name="connsiteX136" fmla="*/ 1362 w 10000"/>
                  <a:gd name="connsiteY136" fmla="*/ 5609 h 10000"/>
                  <a:gd name="connsiteX137" fmla="*/ 1566 w 10000"/>
                  <a:gd name="connsiteY137" fmla="*/ 5609 h 10000"/>
                  <a:gd name="connsiteX138" fmla="*/ 1566 w 10000"/>
                  <a:gd name="connsiteY138" fmla="*/ 5873 h 10000"/>
                  <a:gd name="connsiteX139" fmla="*/ 1391 w 10000"/>
                  <a:gd name="connsiteY139" fmla="*/ 6032 h 10000"/>
                  <a:gd name="connsiteX140" fmla="*/ 1276 w 10000"/>
                  <a:gd name="connsiteY140" fmla="*/ 6720 h 10000"/>
                  <a:gd name="connsiteX141" fmla="*/ 1218 w 10000"/>
                  <a:gd name="connsiteY141" fmla="*/ 7037 h 10000"/>
                  <a:gd name="connsiteX142" fmla="*/ 1305 w 10000"/>
                  <a:gd name="connsiteY142" fmla="*/ 7461 h 10000"/>
                  <a:gd name="connsiteX143" fmla="*/ 1478 w 10000"/>
                  <a:gd name="connsiteY143" fmla="*/ 7778 h 10000"/>
                  <a:gd name="connsiteX144" fmla="*/ 2058 w 10000"/>
                  <a:gd name="connsiteY144" fmla="*/ 8413 h 10000"/>
                  <a:gd name="connsiteX145" fmla="*/ 2521 w 10000"/>
                  <a:gd name="connsiteY145" fmla="*/ 8889 h 10000"/>
                  <a:gd name="connsiteX146" fmla="*/ 2869 w 10000"/>
                  <a:gd name="connsiteY146" fmla="*/ 9101 h 10000"/>
                  <a:gd name="connsiteX147" fmla="*/ 3246 w 10000"/>
                  <a:gd name="connsiteY147" fmla="*/ 9312 h 10000"/>
                  <a:gd name="connsiteX148" fmla="*/ 3624 w 10000"/>
                  <a:gd name="connsiteY148" fmla="*/ 9524 h 10000"/>
                  <a:gd name="connsiteX149" fmla="*/ 3972 w 10000"/>
                  <a:gd name="connsiteY149" fmla="*/ 9630 h 10000"/>
                  <a:gd name="connsiteX150" fmla="*/ 4348 w 10000"/>
                  <a:gd name="connsiteY150" fmla="*/ 9789 h 10000"/>
                  <a:gd name="connsiteX151" fmla="*/ 4783 w 10000"/>
                  <a:gd name="connsiteY151" fmla="*/ 9948 h 10000"/>
                  <a:gd name="connsiteX152" fmla="*/ 5246 w 10000"/>
                  <a:gd name="connsiteY152" fmla="*/ 10000 h 10000"/>
                  <a:gd name="connsiteX153" fmla="*/ 5652 w 10000"/>
                  <a:gd name="connsiteY153" fmla="*/ 10000 h 10000"/>
                  <a:gd name="connsiteX154" fmla="*/ 6145 w 10000"/>
                  <a:gd name="connsiteY154" fmla="*/ 9948 h 10000"/>
                  <a:gd name="connsiteX155" fmla="*/ 6493 w 10000"/>
                  <a:gd name="connsiteY155" fmla="*/ 9841 h 10000"/>
                  <a:gd name="connsiteX156" fmla="*/ 6841 w 10000"/>
                  <a:gd name="connsiteY156" fmla="*/ 9736 h 10000"/>
                  <a:gd name="connsiteX157" fmla="*/ 7218 w 10000"/>
                  <a:gd name="connsiteY157" fmla="*/ 9577 h 10000"/>
                  <a:gd name="connsiteX158" fmla="*/ 7565 w 10000"/>
                  <a:gd name="connsiteY158" fmla="*/ 9418 h 10000"/>
                  <a:gd name="connsiteX159" fmla="*/ 7884 w 10000"/>
                  <a:gd name="connsiteY159" fmla="*/ 9207 h 10000"/>
                  <a:gd name="connsiteX160" fmla="*/ 8232 w 10000"/>
                  <a:gd name="connsiteY160" fmla="*/ 8995 h 10000"/>
                  <a:gd name="connsiteX161" fmla="*/ 8551 w 10000"/>
                  <a:gd name="connsiteY16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739 w 10000"/>
                  <a:gd name="connsiteY27" fmla="*/ 7407 h 10000"/>
                  <a:gd name="connsiteX28" fmla="*/ 7681 w 10000"/>
                  <a:gd name="connsiteY28" fmla="*/ 6984 h 10000"/>
                  <a:gd name="connsiteX29" fmla="*/ 8734 w 10000"/>
                  <a:gd name="connsiteY29" fmla="*/ 5498 h 10000"/>
                  <a:gd name="connsiteX30" fmla="*/ 8734 w 10000"/>
                  <a:gd name="connsiteY30" fmla="*/ 5498 h 10000"/>
                  <a:gd name="connsiteX31" fmla="*/ 8607 w 10000"/>
                  <a:gd name="connsiteY31" fmla="*/ 5271 h 10000"/>
                  <a:gd name="connsiteX32" fmla="*/ 8417 w 10000"/>
                  <a:gd name="connsiteY32" fmla="*/ 5422 h 10000"/>
                  <a:gd name="connsiteX33" fmla="*/ 8291 w 10000"/>
                  <a:gd name="connsiteY33" fmla="*/ 5195 h 10000"/>
                  <a:gd name="connsiteX34" fmla="*/ 8164 w 10000"/>
                  <a:gd name="connsiteY34" fmla="*/ 4968 h 10000"/>
                  <a:gd name="connsiteX35" fmla="*/ 8671 w 10000"/>
                  <a:gd name="connsiteY35" fmla="*/ 4893 h 10000"/>
                  <a:gd name="connsiteX36" fmla="*/ 8227 w 10000"/>
                  <a:gd name="connsiteY36" fmla="*/ 4591 h 10000"/>
                  <a:gd name="connsiteX37" fmla="*/ 7657 w 10000"/>
                  <a:gd name="connsiteY37" fmla="*/ 5044 h 10000"/>
                  <a:gd name="connsiteX38" fmla="*/ 7087 w 10000"/>
                  <a:gd name="connsiteY38" fmla="*/ 5497 h 10000"/>
                  <a:gd name="connsiteX39" fmla="*/ 8037 w 10000"/>
                  <a:gd name="connsiteY39" fmla="*/ 4742 h 10000"/>
                  <a:gd name="connsiteX40" fmla="*/ 7531 w 10000"/>
                  <a:gd name="connsiteY40" fmla="*/ 4817 h 10000"/>
                  <a:gd name="connsiteX41" fmla="*/ 8069 w 10000"/>
                  <a:gd name="connsiteY41" fmla="*/ 4826 h 10000"/>
                  <a:gd name="connsiteX42" fmla="*/ 6950 w 10000"/>
                  <a:gd name="connsiteY42" fmla="*/ 3306 h 10000"/>
                  <a:gd name="connsiteX43" fmla="*/ 6962 w 10000"/>
                  <a:gd name="connsiteY43" fmla="*/ 3305 h 10000"/>
                  <a:gd name="connsiteX44" fmla="*/ 6645 w 10000"/>
                  <a:gd name="connsiteY44" fmla="*/ 3230 h 10000"/>
                  <a:gd name="connsiteX45" fmla="*/ 6519 w 10000"/>
                  <a:gd name="connsiteY45" fmla="*/ 3003 h 10000"/>
                  <a:gd name="connsiteX46" fmla="*/ 5949 w 10000"/>
                  <a:gd name="connsiteY46" fmla="*/ 2473 h 10000"/>
                  <a:gd name="connsiteX47" fmla="*/ 5015 w 10000"/>
                  <a:gd name="connsiteY47" fmla="*/ 3228 h 10000"/>
                  <a:gd name="connsiteX48" fmla="*/ 4898 w 10000"/>
                  <a:gd name="connsiteY48" fmla="*/ 3175 h 10000"/>
                  <a:gd name="connsiteX49" fmla="*/ 4754 w 10000"/>
                  <a:gd name="connsiteY49" fmla="*/ 3122 h 10000"/>
                  <a:gd name="connsiteX50" fmla="*/ 4637 w 10000"/>
                  <a:gd name="connsiteY50" fmla="*/ 3334 h 10000"/>
                  <a:gd name="connsiteX51" fmla="*/ 4464 w 10000"/>
                  <a:gd name="connsiteY51" fmla="*/ 3493 h 10000"/>
                  <a:gd name="connsiteX52" fmla="*/ 4435 w 10000"/>
                  <a:gd name="connsiteY52" fmla="*/ 3651 h 10000"/>
                  <a:gd name="connsiteX53" fmla="*/ 4579 w 10000"/>
                  <a:gd name="connsiteY53" fmla="*/ 3862 h 10000"/>
                  <a:gd name="connsiteX54" fmla="*/ 4637 w 10000"/>
                  <a:gd name="connsiteY54" fmla="*/ 4021 h 10000"/>
                  <a:gd name="connsiteX55" fmla="*/ 4783 w 10000"/>
                  <a:gd name="connsiteY55" fmla="*/ 4021 h 10000"/>
                  <a:gd name="connsiteX56" fmla="*/ 4841 w 10000"/>
                  <a:gd name="connsiteY56" fmla="*/ 4021 h 10000"/>
                  <a:gd name="connsiteX57" fmla="*/ 4927 w 10000"/>
                  <a:gd name="connsiteY57" fmla="*/ 4233 h 10000"/>
                  <a:gd name="connsiteX58" fmla="*/ 5073 w 10000"/>
                  <a:gd name="connsiteY58" fmla="*/ 4603 h 10000"/>
                  <a:gd name="connsiteX59" fmla="*/ 4898 w 10000"/>
                  <a:gd name="connsiteY59" fmla="*/ 4391 h 10000"/>
                  <a:gd name="connsiteX60" fmla="*/ 4812 w 10000"/>
                  <a:gd name="connsiteY60" fmla="*/ 4127 h 10000"/>
                  <a:gd name="connsiteX61" fmla="*/ 4725 w 10000"/>
                  <a:gd name="connsiteY61" fmla="*/ 4339 h 10000"/>
                  <a:gd name="connsiteX62" fmla="*/ 4608 w 10000"/>
                  <a:gd name="connsiteY62" fmla="*/ 4657 h 10000"/>
                  <a:gd name="connsiteX63" fmla="*/ 4608 w 10000"/>
                  <a:gd name="connsiteY63" fmla="*/ 4445 h 10000"/>
                  <a:gd name="connsiteX64" fmla="*/ 4435 w 10000"/>
                  <a:gd name="connsiteY64" fmla="*/ 4339 h 10000"/>
                  <a:gd name="connsiteX65" fmla="*/ 4406 w 10000"/>
                  <a:gd name="connsiteY65" fmla="*/ 3968 h 10000"/>
                  <a:gd name="connsiteX66" fmla="*/ 4261 w 10000"/>
                  <a:gd name="connsiteY66" fmla="*/ 4021 h 10000"/>
                  <a:gd name="connsiteX67" fmla="*/ 4319 w 10000"/>
                  <a:gd name="connsiteY67" fmla="*/ 3598 h 10000"/>
                  <a:gd name="connsiteX68" fmla="*/ 4232 w 10000"/>
                  <a:gd name="connsiteY68" fmla="*/ 3598 h 10000"/>
                  <a:gd name="connsiteX69" fmla="*/ 4319 w 10000"/>
                  <a:gd name="connsiteY69" fmla="*/ 3069 h 10000"/>
                  <a:gd name="connsiteX70" fmla="*/ 4464 w 10000"/>
                  <a:gd name="connsiteY70" fmla="*/ 3069 h 10000"/>
                  <a:gd name="connsiteX71" fmla="*/ 4522 w 10000"/>
                  <a:gd name="connsiteY71" fmla="*/ 3386 h 10000"/>
                  <a:gd name="connsiteX72" fmla="*/ 4551 w 10000"/>
                  <a:gd name="connsiteY72" fmla="*/ 3175 h 10000"/>
                  <a:gd name="connsiteX73" fmla="*/ 4493 w 10000"/>
                  <a:gd name="connsiteY73" fmla="*/ 3016 h 10000"/>
                  <a:gd name="connsiteX74" fmla="*/ 4348 w 10000"/>
                  <a:gd name="connsiteY74" fmla="*/ 2910 h 10000"/>
                  <a:gd name="connsiteX75" fmla="*/ 4377 w 10000"/>
                  <a:gd name="connsiteY75" fmla="*/ 2487 h 10000"/>
                  <a:gd name="connsiteX76" fmla="*/ 4319 w 10000"/>
                  <a:gd name="connsiteY76" fmla="*/ 2275 h 10000"/>
                  <a:gd name="connsiteX77" fmla="*/ 4289 w 10000"/>
                  <a:gd name="connsiteY77" fmla="*/ 1641 h 10000"/>
                  <a:gd name="connsiteX78" fmla="*/ 4348 w 10000"/>
                  <a:gd name="connsiteY78" fmla="*/ 1641 h 10000"/>
                  <a:gd name="connsiteX79" fmla="*/ 4261 w 10000"/>
                  <a:gd name="connsiteY79" fmla="*/ 1534 h 10000"/>
                  <a:gd name="connsiteX80" fmla="*/ 4000 w 10000"/>
                  <a:gd name="connsiteY80" fmla="*/ 1746 h 10000"/>
                  <a:gd name="connsiteX81" fmla="*/ 3942 w 10000"/>
                  <a:gd name="connsiteY81" fmla="*/ 1323 h 10000"/>
                  <a:gd name="connsiteX82" fmla="*/ 4145 w 10000"/>
                  <a:gd name="connsiteY82" fmla="*/ 582 h 10000"/>
                  <a:gd name="connsiteX83" fmla="*/ 3972 w 10000"/>
                  <a:gd name="connsiteY83" fmla="*/ 318 h 10000"/>
                  <a:gd name="connsiteX84" fmla="*/ 3972 w 10000"/>
                  <a:gd name="connsiteY84" fmla="*/ 212 h 10000"/>
                  <a:gd name="connsiteX85" fmla="*/ 3710 w 10000"/>
                  <a:gd name="connsiteY85" fmla="*/ 0 h 10000"/>
                  <a:gd name="connsiteX86" fmla="*/ 3624 w 10000"/>
                  <a:gd name="connsiteY86" fmla="*/ 212 h 10000"/>
                  <a:gd name="connsiteX87" fmla="*/ 3536 w 10000"/>
                  <a:gd name="connsiteY87" fmla="*/ 635 h 10000"/>
                  <a:gd name="connsiteX88" fmla="*/ 3420 w 10000"/>
                  <a:gd name="connsiteY88" fmla="*/ 688 h 10000"/>
                  <a:gd name="connsiteX89" fmla="*/ 3594 w 10000"/>
                  <a:gd name="connsiteY89" fmla="*/ 900 h 10000"/>
                  <a:gd name="connsiteX90" fmla="*/ 3624 w 10000"/>
                  <a:gd name="connsiteY90" fmla="*/ 1164 h 10000"/>
                  <a:gd name="connsiteX91" fmla="*/ 3536 w 10000"/>
                  <a:gd name="connsiteY91" fmla="*/ 1323 h 10000"/>
                  <a:gd name="connsiteX92" fmla="*/ 3624 w 10000"/>
                  <a:gd name="connsiteY92" fmla="*/ 1799 h 10000"/>
                  <a:gd name="connsiteX93" fmla="*/ 3565 w 10000"/>
                  <a:gd name="connsiteY93" fmla="*/ 2223 h 10000"/>
                  <a:gd name="connsiteX94" fmla="*/ 3130 w 10000"/>
                  <a:gd name="connsiteY94" fmla="*/ 2539 h 10000"/>
                  <a:gd name="connsiteX95" fmla="*/ 3101 w 10000"/>
                  <a:gd name="connsiteY95" fmla="*/ 2381 h 10000"/>
                  <a:gd name="connsiteX96" fmla="*/ 3073 w 10000"/>
                  <a:gd name="connsiteY96" fmla="*/ 2593 h 10000"/>
                  <a:gd name="connsiteX97" fmla="*/ 3188 w 10000"/>
                  <a:gd name="connsiteY97" fmla="*/ 2804 h 10000"/>
                  <a:gd name="connsiteX98" fmla="*/ 3478 w 10000"/>
                  <a:gd name="connsiteY98" fmla="*/ 2593 h 10000"/>
                  <a:gd name="connsiteX99" fmla="*/ 3594 w 10000"/>
                  <a:gd name="connsiteY99" fmla="*/ 2752 h 10000"/>
                  <a:gd name="connsiteX100" fmla="*/ 3392 w 10000"/>
                  <a:gd name="connsiteY100" fmla="*/ 2804 h 10000"/>
                  <a:gd name="connsiteX101" fmla="*/ 1349 w 10000"/>
                  <a:gd name="connsiteY101" fmla="*/ 2289 h 10000"/>
                  <a:gd name="connsiteX102" fmla="*/ 2754 w 10000"/>
                  <a:gd name="connsiteY102" fmla="*/ 2857 h 10000"/>
                  <a:gd name="connsiteX103" fmla="*/ 1630 w 10000"/>
                  <a:gd name="connsiteY103" fmla="*/ 1022 h 10000"/>
                  <a:gd name="connsiteX104" fmla="*/ 2656 w 10000"/>
                  <a:gd name="connsiteY104" fmla="*/ 2472 h 10000"/>
                  <a:gd name="connsiteX105" fmla="*/ 2898 w 10000"/>
                  <a:gd name="connsiteY105" fmla="*/ 3545 h 10000"/>
                  <a:gd name="connsiteX106" fmla="*/ 2840 w 10000"/>
                  <a:gd name="connsiteY106" fmla="*/ 3916 h 10000"/>
                  <a:gd name="connsiteX107" fmla="*/ 1349 w 10000"/>
                  <a:gd name="connsiteY107" fmla="*/ 2289 h 10000"/>
                  <a:gd name="connsiteX108" fmla="*/ 1349 w 10000"/>
                  <a:gd name="connsiteY108" fmla="*/ 2289 h 10000"/>
                  <a:gd name="connsiteX109" fmla="*/ 2377 w 10000"/>
                  <a:gd name="connsiteY109" fmla="*/ 3598 h 10000"/>
                  <a:gd name="connsiteX110" fmla="*/ 2377 w 10000"/>
                  <a:gd name="connsiteY110" fmla="*/ 3968 h 10000"/>
                  <a:gd name="connsiteX111" fmla="*/ 2231 w 10000"/>
                  <a:gd name="connsiteY111" fmla="*/ 4445 h 10000"/>
                  <a:gd name="connsiteX112" fmla="*/ 2000 w 10000"/>
                  <a:gd name="connsiteY112" fmla="*/ 4021 h 10000"/>
                  <a:gd name="connsiteX113" fmla="*/ 1884 w 10000"/>
                  <a:gd name="connsiteY113" fmla="*/ 3545 h 10000"/>
                  <a:gd name="connsiteX114" fmla="*/ 1652 w 10000"/>
                  <a:gd name="connsiteY114" fmla="*/ 3545 h 10000"/>
                  <a:gd name="connsiteX115" fmla="*/ 1478 w 10000"/>
                  <a:gd name="connsiteY115" fmla="*/ 3757 h 10000"/>
                  <a:gd name="connsiteX116" fmla="*/ 1247 w 10000"/>
                  <a:gd name="connsiteY116" fmla="*/ 3757 h 10000"/>
                  <a:gd name="connsiteX117" fmla="*/ 1072 w 10000"/>
                  <a:gd name="connsiteY117" fmla="*/ 3968 h 10000"/>
                  <a:gd name="connsiteX118" fmla="*/ 957 w 10000"/>
                  <a:gd name="connsiteY118" fmla="*/ 3757 h 10000"/>
                  <a:gd name="connsiteX119" fmla="*/ 667 w 10000"/>
                  <a:gd name="connsiteY119" fmla="*/ 3704 h 10000"/>
                  <a:gd name="connsiteX120" fmla="*/ 406 w 10000"/>
                  <a:gd name="connsiteY120" fmla="*/ 3704 h 10000"/>
                  <a:gd name="connsiteX121" fmla="*/ 29 w 10000"/>
                  <a:gd name="connsiteY121" fmla="*/ 3439 h 10000"/>
                  <a:gd name="connsiteX122" fmla="*/ 0 w 10000"/>
                  <a:gd name="connsiteY122" fmla="*/ 3916 h 10000"/>
                  <a:gd name="connsiteX123" fmla="*/ 58 w 10000"/>
                  <a:gd name="connsiteY123" fmla="*/ 4603 h 10000"/>
                  <a:gd name="connsiteX124" fmla="*/ 116 w 10000"/>
                  <a:gd name="connsiteY124" fmla="*/ 4973 h 10000"/>
                  <a:gd name="connsiteX125" fmla="*/ 174 w 10000"/>
                  <a:gd name="connsiteY125" fmla="*/ 5239 h 10000"/>
                  <a:gd name="connsiteX126" fmla="*/ 232 w 10000"/>
                  <a:gd name="connsiteY126" fmla="*/ 5609 h 10000"/>
                  <a:gd name="connsiteX127" fmla="*/ 406 w 10000"/>
                  <a:gd name="connsiteY127" fmla="*/ 5926 h 10000"/>
                  <a:gd name="connsiteX128" fmla="*/ 638 w 10000"/>
                  <a:gd name="connsiteY128" fmla="*/ 6455 h 10000"/>
                  <a:gd name="connsiteX129" fmla="*/ 492 w 10000"/>
                  <a:gd name="connsiteY129" fmla="*/ 6350 h 10000"/>
                  <a:gd name="connsiteX130" fmla="*/ 840 w 10000"/>
                  <a:gd name="connsiteY130" fmla="*/ 6825 h 10000"/>
                  <a:gd name="connsiteX131" fmla="*/ 1043 w 10000"/>
                  <a:gd name="connsiteY131" fmla="*/ 6773 h 10000"/>
                  <a:gd name="connsiteX132" fmla="*/ 1015 w 10000"/>
                  <a:gd name="connsiteY132" fmla="*/ 6455 h 10000"/>
                  <a:gd name="connsiteX133" fmla="*/ 1188 w 10000"/>
                  <a:gd name="connsiteY133" fmla="*/ 6508 h 10000"/>
                  <a:gd name="connsiteX134" fmla="*/ 986 w 10000"/>
                  <a:gd name="connsiteY134" fmla="*/ 5873 h 10000"/>
                  <a:gd name="connsiteX135" fmla="*/ 1362 w 10000"/>
                  <a:gd name="connsiteY135" fmla="*/ 5609 h 10000"/>
                  <a:gd name="connsiteX136" fmla="*/ 1566 w 10000"/>
                  <a:gd name="connsiteY136" fmla="*/ 5609 h 10000"/>
                  <a:gd name="connsiteX137" fmla="*/ 1566 w 10000"/>
                  <a:gd name="connsiteY137" fmla="*/ 5873 h 10000"/>
                  <a:gd name="connsiteX138" fmla="*/ 1391 w 10000"/>
                  <a:gd name="connsiteY138" fmla="*/ 6032 h 10000"/>
                  <a:gd name="connsiteX139" fmla="*/ 1276 w 10000"/>
                  <a:gd name="connsiteY139" fmla="*/ 6720 h 10000"/>
                  <a:gd name="connsiteX140" fmla="*/ 1218 w 10000"/>
                  <a:gd name="connsiteY140" fmla="*/ 7037 h 10000"/>
                  <a:gd name="connsiteX141" fmla="*/ 1305 w 10000"/>
                  <a:gd name="connsiteY141" fmla="*/ 7461 h 10000"/>
                  <a:gd name="connsiteX142" fmla="*/ 1478 w 10000"/>
                  <a:gd name="connsiteY142" fmla="*/ 7778 h 10000"/>
                  <a:gd name="connsiteX143" fmla="*/ 2058 w 10000"/>
                  <a:gd name="connsiteY143" fmla="*/ 8413 h 10000"/>
                  <a:gd name="connsiteX144" fmla="*/ 2521 w 10000"/>
                  <a:gd name="connsiteY144" fmla="*/ 8889 h 10000"/>
                  <a:gd name="connsiteX145" fmla="*/ 2869 w 10000"/>
                  <a:gd name="connsiteY145" fmla="*/ 9101 h 10000"/>
                  <a:gd name="connsiteX146" fmla="*/ 3246 w 10000"/>
                  <a:gd name="connsiteY146" fmla="*/ 9312 h 10000"/>
                  <a:gd name="connsiteX147" fmla="*/ 3624 w 10000"/>
                  <a:gd name="connsiteY147" fmla="*/ 9524 h 10000"/>
                  <a:gd name="connsiteX148" fmla="*/ 3972 w 10000"/>
                  <a:gd name="connsiteY148" fmla="*/ 9630 h 10000"/>
                  <a:gd name="connsiteX149" fmla="*/ 4348 w 10000"/>
                  <a:gd name="connsiteY149" fmla="*/ 9789 h 10000"/>
                  <a:gd name="connsiteX150" fmla="*/ 4783 w 10000"/>
                  <a:gd name="connsiteY150" fmla="*/ 9948 h 10000"/>
                  <a:gd name="connsiteX151" fmla="*/ 5246 w 10000"/>
                  <a:gd name="connsiteY151" fmla="*/ 10000 h 10000"/>
                  <a:gd name="connsiteX152" fmla="*/ 5652 w 10000"/>
                  <a:gd name="connsiteY152" fmla="*/ 10000 h 10000"/>
                  <a:gd name="connsiteX153" fmla="*/ 6145 w 10000"/>
                  <a:gd name="connsiteY153" fmla="*/ 9948 h 10000"/>
                  <a:gd name="connsiteX154" fmla="*/ 6493 w 10000"/>
                  <a:gd name="connsiteY154" fmla="*/ 9841 h 10000"/>
                  <a:gd name="connsiteX155" fmla="*/ 6841 w 10000"/>
                  <a:gd name="connsiteY155" fmla="*/ 9736 h 10000"/>
                  <a:gd name="connsiteX156" fmla="*/ 7218 w 10000"/>
                  <a:gd name="connsiteY156" fmla="*/ 9577 h 10000"/>
                  <a:gd name="connsiteX157" fmla="*/ 7565 w 10000"/>
                  <a:gd name="connsiteY157" fmla="*/ 9418 h 10000"/>
                  <a:gd name="connsiteX158" fmla="*/ 7884 w 10000"/>
                  <a:gd name="connsiteY158" fmla="*/ 9207 h 10000"/>
                  <a:gd name="connsiteX159" fmla="*/ 8232 w 10000"/>
                  <a:gd name="connsiteY159" fmla="*/ 8995 h 10000"/>
                  <a:gd name="connsiteX160" fmla="*/ 8551 w 10000"/>
                  <a:gd name="connsiteY16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7681 w 10000"/>
                  <a:gd name="connsiteY27" fmla="*/ 6984 h 10000"/>
                  <a:gd name="connsiteX28" fmla="*/ 8734 w 10000"/>
                  <a:gd name="connsiteY28" fmla="*/ 5498 h 10000"/>
                  <a:gd name="connsiteX29" fmla="*/ 8734 w 10000"/>
                  <a:gd name="connsiteY29" fmla="*/ 5498 h 10000"/>
                  <a:gd name="connsiteX30" fmla="*/ 8607 w 10000"/>
                  <a:gd name="connsiteY30" fmla="*/ 5271 h 10000"/>
                  <a:gd name="connsiteX31" fmla="*/ 8417 w 10000"/>
                  <a:gd name="connsiteY31" fmla="*/ 5422 h 10000"/>
                  <a:gd name="connsiteX32" fmla="*/ 8291 w 10000"/>
                  <a:gd name="connsiteY32" fmla="*/ 5195 h 10000"/>
                  <a:gd name="connsiteX33" fmla="*/ 8164 w 10000"/>
                  <a:gd name="connsiteY33" fmla="*/ 4968 h 10000"/>
                  <a:gd name="connsiteX34" fmla="*/ 8671 w 10000"/>
                  <a:gd name="connsiteY34" fmla="*/ 4893 h 10000"/>
                  <a:gd name="connsiteX35" fmla="*/ 8227 w 10000"/>
                  <a:gd name="connsiteY35" fmla="*/ 4591 h 10000"/>
                  <a:gd name="connsiteX36" fmla="*/ 7657 w 10000"/>
                  <a:gd name="connsiteY36" fmla="*/ 5044 h 10000"/>
                  <a:gd name="connsiteX37" fmla="*/ 7087 w 10000"/>
                  <a:gd name="connsiteY37" fmla="*/ 5497 h 10000"/>
                  <a:gd name="connsiteX38" fmla="*/ 8037 w 10000"/>
                  <a:gd name="connsiteY38" fmla="*/ 4742 h 10000"/>
                  <a:gd name="connsiteX39" fmla="*/ 7531 w 10000"/>
                  <a:gd name="connsiteY39" fmla="*/ 4817 h 10000"/>
                  <a:gd name="connsiteX40" fmla="*/ 8069 w 10000"/>
                  <a:gd name="connsiteY40" fmla="*/ 4826 h 10000"/>
                  <a:gd name="connsiteX41" fmla="*/ 6950 w 10000"/>
                  <a:gd name="connsiteY41" fmla="*/ 3306 h 10000"/>
                  <a:gd name="connsiteX42" fmla="*/ 6962 w 10000"/>
                  <a:gd name="connsiteY42" fmla="*/ 3305 h 10000"/>
                  <a:gd name="connsiteX43" fmla="*/ 6645 w 10000"/>
                  <a:gd name="connsiteY43" fmla="*/ 3230 h 10000"/>
                  <a:gd name="connsiteX44" fmla="*/ 6519 w 10000"/>
                  <a:gd name="connsiteY44" fmla="*/ 3003 h 10000"/>
                  <a:gd name="connsiteX45" fmla="*/ 5949 w 10000"/>
                  <a:gd name="connsiteY45" fmla="*/ 2473 h 10000"/>
                  <a:gd name="connsiteX46" fmla="*/ 5015 w 10000"/>
                  <a:gd name="connsiteY46" fmla="*/ 3228 h 10000"/>
                  <a:gd name="connsiteX47" fmla="*/ 4898 w 10000"/>
                  <a:gd name="connsiteY47" fmla="*/ 3175 h 10000"/>
                  <a:gd name="connsiteX48" fmla="*/ 4754 w 10000"/>
                  <a:gd name="connsiteY48" fmla="*/ 3122 h 10000"/>
                  <a:gd name="connsiteX49" fmla="*/ 4637 w 10000"/>
                  <a:gd name="connsiteY49" fmla="*/ 3334 h 10000"/>
                  <a:gd name="connsiteX50" fmla="*/ 4464 w 10000"/>
                  <a:gd name="connsiteY50" fmla="*/ 3493 h 10000"/>
                  <a:gd name="connsiteX51" fmla="*/ 4435 w 10000"/>
                  <a:gd name="connsiteY51" fmla="*/ 3651 h 10000"/>
                  <a:gd name="connsiteX52" fmla="*/ 4579 w 10000"/>
                  <a:gd name="connsiteY52" fmla="*/ 3862 h 10000"/>
                  <a:gd name="connsiteX53" fmla="*/ 4637 w 10000"/>
                  <a:gd name="connsiteY53" fmla="*/ 4021 h 10000"/>
                  <a:gd name="connsiteX54" fmla="*/ 4783 w 10000"/>
                  <a:gd name="connsiteY54" fmla="*/ 4021 h 10000"/>
                  <a:gd name="connsiteX55" fmla="*/ 4841 w 10000"/>
                  <a:gd name="connsiteY55" fmla="*/ 4021 h 10000"/>
                  <a:gd name="connsiteX56" fmla="*/ 4927 w 10000"/>
                  <a:gd name="connsiteY56" fmla="*/ 4233 h 10000"/>
                  <a:gd name="connsiteX57" fmla="*/ 5073 w 10000"/>
                  <a:gd name="connsiteY57" fmla="*/ 4603 h 10000"/>
                  <a:gd name="connsiteX58" fmla="*/ 4898 w 10000"/>
                  <a:gd name="connsiteY58" fmla="*/ 4391 h 10000"/>
                  <a:gd name="connsiteX59" fmla="*/ 4812 w 10000"/>
                  <a:gd name="connsiteY59" fmla="*/ 4127 h 10000"/>
                  <a:gd name="connsiteX60" fmla="*/ 4725 w 10000"/>
                  <a:gd name="connsiteY60" fmla="*/ 4339 h 10000"/>
                  <a:gd name="connsiteX61" fmla="*/ 4608 w 10000"/>
                  <a:gd name="connsiteY61" fmla="*/ 4657 h 10000"/>
                  <a:gd name="connsiteX62" fmla="*/ 4608 w 10000"/>
                  <a:gd name="connsiteY62" fmla="*/ 4445 h 10000"/>
                  <a:gd name="connsiteX63" fmla="*/ 4435 w 10000"/>
                  <a:gd name="connsiteY63" fmla="*/ 4339 h 10000"/>
                  <a:gd name="connsiteX64" fmla="*/ 4406 w 10000"/>
                  <a:gd name="connsiteY64" fmla="*/ 3968 h 10000"/>
                  <a:gd name="connsiteX65" fmla="*/ 4261 w 10000"/>
                  <a:gd name="connsiteY65" fmla="*/ 4021 h 10000"/>
                  <a:gd name="connsiteX66" fmla="*/ 4319 w 10000"/>
                  <a:gd name="connsiteY66" fmla="*/ 3598 h 10000"/>
                  <a:gd name="connsiteX67" fmla="*/ 4232 w 10000"/>
                  <a:gd name="connsiteY67" fmla="*/ 3598 h 10000"/>
                  <a:gd name="connsiteX68" fmla="*/ 4319 w 10000"/>
                  <a:gd name="connsiteY68" fmla="*/ 3069 h 10000"/>
                  <a:gd name="connsiteX69" fmla="*/ 4464 w 10000"/>
                  <a:gd name="connsiteY69" fmla="*/ 3069 h 10000"/>
                  <a:gd name="connsiteX70" fmla="*/ 4522 w 10000"/>
                  <a:gd name="connsiteY70" fmla="*/ 3386 h 10000"/>
                  <a:gd name="connsiteX71" fmla="*/ 4551 w 10000"/>
                  <a:gd name="connsiteY71" fmla="*/ 3175 h 10000"/>
                  <a:gd name="connsiteX72" fmla="*/ 4493 w 10000"/>
                  <a:gd name="connsiteY72" fmla="*/ 3016 h 10000"/>
                  <a:gd name="connsiteX73" fmla="*/ 4348 w 10000"/>
                  <a:gd name="connsiteY73" fmla="*/ 2910 h 10000"/>
                  <a:gd name="connsiteX74" fmla="*/ 4377 w 10000"/>
                  <a:gd name="connsiteY74" fmla="*/ 2487 h 10000"/>
                  <a:gd name="connsiteX75" fmla="*/ 4319 w 10000"/>
                  <a:gd name="connsiteY75" fmla="*/ 2275 h 10000"/>
                  <a:gd name="connsiteX76" fmla="*/ 4289 w 10000"/>
                  <a:gd name="connsiteY76" fmla="*/ 1641 h 10000"/>
                  <a:gd name="connsiteX77" fmla="*/ 4348 w 10000"/>
                  <a:gd name="connsiteY77" fmla="*/ 1641 h 10000"/>
                  <a:gd name="connsiteX78" fmla="*/ 4261 w 10000"/>
                  <a:gd name="connsiteY78" fmla="*/ 1534 h 10000"/>
                  <a:gd name="connsiteX79" fmla="*/ 4000 w 10000"/>
                  <a:gd name="connsiteY79" fmla="*/ 1746 h 10000"/>
                  <a:gd name="connsiteX80" fmla="*/ 3942 w 10000"/>
                  <a:gd name="connsiteY80" fmla="*/ 1323 h 10000"/>
                  <a:gd name="connsiteX81" fmla="*/ 4145 w 10000"/>
                  <a:gd name="connsiteY81" fmla="*/ 582 h 10000"/>
                  <a:gd name="connsiteX82" fmla="*/ 3972 w 10000"/>
                  <a:gd name="connsiteY82" fmla="*/ 318 h 10000"/>
                  <a:gd name="connsiteX83" fmla="*/ 3972 w 10000"/>
                  <a:gd name="connsiteY83" fmla="*/ 212 h 10000"/>
                  <a:gd name="connsiteX84" fmla="*/ 3710 w 10000"/>
                  <a:gd name="connsiteY84" fmla="*/ 0 h 10000"/>
                  <a:gd name="connsiteX85" fmla="*/ 3624 w 10000"/>
                  <a:gd name="connsiteY85" fmla="*/ 212 h 10000"/>
                  <a:gd name="connsiteX86" fmla="*/ 3536 w 10000"/>
                  <a:gd name="connsiteY86" fmla="*/ 635 h 10000"/>
                  <a:gd name="connsiteX87" fmla="*/ 3420 w 10000"/>
                  <a:gd name="connsiteY87" fmla="*/ 688 h 10000"/>
                  <a:gd name="connsiteX88" fmla="*/ 3594 w 10000"/>
                  <a:gd name="connsiteY88" fmla="*/ 900 h 10000"/>
                  <a:gd name="connsiteX89" fmla="*/ 3624 w 10000"/>
                  <a:gd name="connsiteY89" fmla="*/ 1164 h 10000"/>
                  <a:gd name="connsiteX90" fmla="*/ 3536 w 10000"/>
                  <a:gd name="connsiteY90" fmla="*/ 1323 h 10000"/>
                  <a:gd name="connsiteX91" fmla="*/ 3624 w 10000"/>
                  <a:gd name="connsiteY91" fmla="*/ 1799 h 10000"/>
                  <a:gd name="connsiteX92" fmla="*/ 3565 w 10000"/>
                  <a:gd name="connsiteY92" fmla="*/ 2223 h 10000"/>
                  <a:gd name="connsiteX93" fmla="*/ 3130 w 10000"/>
                  <a:gd name="connsiteY93" fmla="*/ 2539 h 10000"/>
                  <a:gd name="connsiteX94" fmla="*/ 3101 w 10000"/>
                  <a:gd name="connsiteY94" fmla="*/ 2381 h 10000"/>
                  <a:gd name="connsiteX95" fmla="*/ 3073 w 10000"/>
                  <a:gd name="connsiteY95" fmla="*/ 2593 h 10000"/>
                  <a:gd name="connsiteX96" fmla="*/ 3188 w 10000"/>
                  <a:gd name="connsiteY96" fmla="*/ 2804 h 10000"/>
                  <a:gd name="connsiteX97" fmla="*/ 3478 w 10000"/>
                  <a:gd name="connsiteY97" fmla="*/ 2593 h 10000"/>
                  <a:gd name="connsiteX98" fmla="*/ 3594 w 10000"/>
                  <a:gd name="connsiteY98" fmla="*/ 2752 h 10000"/>
                  <a:gd name="connsiteX99" fmla="*/ 3392 w 10000"/>
                  <a:gd name="connsiteY99" fmla="*/ 2804 h 10000"/>
                  <a:gd name="connsiteX100" fmla="*/ 1349 w 10000"/>
                  <a:gd name="connsiteY100" fmla="*/ 2289 h 10000"/>
                  <a:gd name="connsiteX101" fmla="*/ 2754 w 10000"/>
                  <a:gd name="connsiteY101" fmla="*/ 2857 h 10000"/>
                  <a:gd name="connsiteX102" fmla="*/ 1630 w 10000"/>
                  <a:gd name="connsiteY102" fmla="*/ 1022 h 10000"/>
                  <a:gd name="connsiteX103" fmla="*/ 2656 w 10000"/>
                  <a:gd name="connsiteY103" fmla="*/ 2472 h 10000"/>
                  <a:gd name="connsiteX104" fmla="*/ 2898 w 10000"/>
                  <a:gd name="connsiteY104" fmla="*/ 3545 h 10000"/>
                  <a:gd name="connsiteX105" fmla="*/ 2840 w 10000"/>
                  <a:gd name="connsiteY105" fmla="*/ 3916 h 10000"/>
                  <a:gd name="connsiteX106" fmla="*/ 1349 w 10000"/>
                  <a:gd name="connsiteY106" fmla="*/ 2289 h 10000"/>
                  <a:gd name="connsiteX107" fmla="*/ 1349 w 10000"/>
                  <a:gd name="connsiteY107" fmla="*/ 2289 h 10000"/>
                  <a:gd name="connsiteX108" fmla="*/ 2377 w 10000"/>
                  <a:gd name="connsiteY108" fmla="*/ 3598 h 10000"/>
                  <a:gd name="connsiteX109" fmla="*/ 2377 w 10000"/>
                  <a:gd name="connsiteY109" fmla="*/ 3968 h 10000"/>
                  <a:gd name="connsiteX110" fmla="*/ 2231 w 10000"/>
                  <a:gd name="connsiteY110" fmla="*/ 4445 h 10000"/>
                  <a:gd name="connsiteX111" fmla="*/ 2000 w 10000"/>
                  <a:gd name="connsiteY111" fmla="*/ 4021 h 10000"/>
                  <a:gd name="connsiteX112" fmla="*/ 1884 w 10000"/>
                  <a:gd name="connsiteY112" fmla="*/ 3545 h 10000"/>
                  <a:gd name="connsiteX113" fmla="*/ 1652 w 10000"/>
                  <a:gd name="connsiteY113" fmla="*/ 3545 h 10000"/>
                  <a:gd name="connsiteX114" fmla="*/ 1478 w 10000"/>
                  <a:gd name="connsiteY114" fmla="*/ 3757 h 10000"/>
                  <a:gd name="connsiteX115" fmla="*/ 1247 w 10000"/>
                  <a:gd name="connsiteY115" fmla="*/ 3757 h 10000"/>
                  <a:gd name="connsiteX116" fmla="*/ 1072 w 10000"/>
                  <a:gd name="connsiteY116" fmla="*/ 3968 h 10000"/>
                  <a:gd name="connsiteX117" fmla="*/ 957 w 10000"/>
                  <a:gd name="connsiteY117" fmla="*/ 3757 h 10000"/>
                  <a:gd name="connsiteX118" fmla="*/ 667 w 10000"/>
                  <a:gd name="connsiteY118" fmla="*/ 3704 h 10000"/>
                  <a:gd name="connsiteX119" fmla="*/ 406 w 10000"/>
                  <a:gd name="connsiteY119" fmla="*/ 3704 h 10000"/>
                  <a:gd name="connsiteX120" fmla="*/ 29 w 10000"/>
                  <a:gd name="connsiteY120" fmla="*/ 3439 h 10000"/>
                  <a:gd name="connsiteX121" fmla="*/ 0 w 10000"/>
                  <a:gd name="connsiteY121" fmla="*/ 3916 h 10000"/>
                  <a:gd name="connsiteX122" fmla="*/ 58 w 10000"/>
                  <a:gd name="connsiteY122" fmla="*/ 4603 h 10000"/>
                  <a:gd name="connsiteX123" fmla="*/ 116 w 10000"/>
                  <a:gd name="connsiteY123" fmla="*/ 4973 h 10000"/>
                  <a:gd name="connsiteX124" fmla="*/ 174 w 10000"/>
                  <a:gd name="connsiteY124" fmla="*/ 5239 h 10000"/>
                  <a:gd name="connsiteX125" fmla="*/ 232 w 10000"/>
                  <a:gd name="connsiteY125" fmla="*/ 5609 h 10000"/>
                  <a:gd name="connsiteX126" fmla="*/ 406 w 10000"/>
                  <a:gd name="connsiteY126" fmla="*/ 5926 h 10000"/>
                  <a:gd name="connsiteX127" fmla="*/ 638 w 10000"/>
                  <a:gd name="connsiteY127" fmla="*/ 6455 h 10000"/>
                  <a:gd name="connsiteX128" fmla="*/ 492 w 10000"/>
                  <a:gd name="connsiteY128" fmla="*/ 6350 h 10000"/>
                  <a:gd name="connsiteX129" fmla="*/ 840 w 10000"/>
                  <a:gd name="connsiteY129" fmla="*/ 6825 h 10000"/>
                  <a:gd name="connsiteX130" fmla="*/ 1043 w 10000"/>
                  <a:gd name="connsiteY130" fmla="*/ 6773 h 10000"/>
                  <a:gd name="connsiteX131" fmla="*/ 1015 w 10000"/>
                  <a:gd name="connsiteY131" fmla="*/ 6455 h 10000"/>
                  <a:gd name="connsiteX132" fmla="*/ 1188 w 10000"/>
                  <a:gd name="connsiteY132" fmla="*/ 6508 h 10000"/>
                  <a:gd name="connsiteX133" fmla="*/ 986 w 10000"/>
                  <a:gd name="connsiteY133" fmla="*/ 5873 h 10000"/>
                  <a:gd name="connsiteX134" fmla="*/ 1362 w 10000"/>
                  <a:gd name="connsiteY134" fmla="*/ 5609 h 10000"/>
                  <a:gd name="connsiteX135" fmla="*/ 1566 w 10000"/>
                  <a:gd name="connsiteY135" fmla="*/ 5609 h 10000"/>
                  <a:gd name="connsiteX136" fmla="*/ 1566 w 10000"/>
                  <a:gd name="connsiteY136" fmla="*/ 5873 h 10000"/>
                  <a:gd name="connsiteX137" fmla="*/ 1391 w 10000"/>
                  <a:gd name="connsiteY137" fmla="*/ 6032 h 10000"/>
                  <a:gd name="connsiteX138" fmla="*/ 1276 w 10000"/>
                  <a:gd name="connsiteY138" fmla="*/ 6720 h 10000"/>
                  <a:gd name="connsiteX139" fmla="*/ 1218 w 10000"/>
                  <a:gd name="connsiteY139" fmla="*/ 7037 h 10000"/>
                  <a:gd name="connsiteX140" fmla="*/ 1305 w 10000"/>
                  <a:gd name="connsiteY140" fmla="*/ 7461 h 10000"/>
                  <a:gd name="connsiteX141" fmla="*/ 1478 w 10000"/>
                  <a:gd name="connsiteY141" fmla="*/ 7778 h 10000"/>
                  <a:gd name="connsiteX142" fmla="*/ 2058 w 10000"/>
                  <a:gd name="connsiteY142" fmla="*/ 8413 h 10000"/>
                  <a:gd name="connsiteX143" fmla="*/ 2521 w 10000"/>
                  <a:gd name="connsiteY143" fmla="*/ 8889 h 10000"/>
                  <a:gd name="connsiteX144" fmla="*/ 2869 w 10000"/>
                  <a:gd name="connsiteY144" fmla="*/ 9101 h 10000"/>
                  <a:gd name="connsiteX145" fmla="*/ 3246 w 10000"/>
                  <a:gd name="connsiteY145" fmla="*/ 9312 h 10000"/>
                  <a:gd name="connsiteX146" fmla="*/ 3624 w 10000"/>
                  <a:gd name="connsiteY146" fmla="*/ 9524 h 10000"/>
                  <a:gd name="connsiteX147" fmla="*/ 3972 w 10000"/>
                  <a:gd name="connsiteY147" fmla="*/ 9630 h 10000"/>
                  <a:gd name="connsiteX148" fmla="*/ 4348 w 10000"/>
                  <a:gd name="connsiteY148" fmla="*/ 9789 h 10000"/>
                  <a:gd name="connsiteX149" fmla="*/ 4783 w 10000"/>
                  <a:gd name="connsiteY149" fmla="*/ 9948 h 10000"/>
                  <a:gd name="connsiteX150" fmla="*/ 5246 w 10000"/>
                  <a:gd name="connsiteY150" fmla="*/ 10000 h 10000"/>
                  <a:gd name="connsiteX151" fmla="*/ 5652 w 10000"/>
                  <a:gd name="connsiteY151" fmla="*/ 10000 h 10000"/>
                  <a:gd name="connsiteX152" fmla="*/ 6145 w 10000"/>
                  <a:gd name="connsiteY152" fmla="*/ 9948 h 10000"/>
                  <a:gd name="connsiteX153" fmla="*/ 6493 w 10000"/>
                  <a:gd name="connsiteY153" fmla="*/ 9841 h 10000"/>
                  <a:gd name="connsiteX154" fmla="*/ 6841 w 10000"/>
                  <a:gd name="connsiteY154" fmla="*/ 9736 h 10000"/>
                  <a:gd name="connsiteX155" fmla="*/ 7218 w 10000"/>
                  <a:gd name="connsiteY155" fmla="*/ 9577 h 10000"/>
                  <a:gd name="connsiteX156" fmla="*/ 7565 w 10000"/>
                  <a:gd name="connsiteY156" fmla="*/ 9418 h 10000"/>
                  <a:gd name="connsiteX157" fmla="*/ 7884 w 10000"/>
                  <a:gd name="connsiteY157" fmla="*/ 9207 h 10000"/>
                  <a:gd name="connsiteX158" fmla="*/ 8232 w 10000"/>
                  <a:gd name="connsiteY158" fmla="*/ 8995 h 10000"/>
                  <a:gd name="connsiteX159" fmla="*/ 8551 w 10000"/>
                  <a:gd name="connsiteY15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232 w 10000"/>
                  <a:gd name="connsiteY26" fmla="*/ 6932 h 10000"/>
                  <a:gd name="connsiteX27" fmla="*/ 8734 w 10000"/>
                  <a:gd name="connsiteY27" fmla="*/ 5498 h 10000"/>
                  <a:gd name="connsiteX28" fmla="*/ 8734 w 10000"/>
                  <a:gd name="connsiteY28" fmla="*/ 5498 h 10000"/>
                  <a:gd name="connsiteX29" fmla="*/ 8607 w 10000"/>
                  <a:gd name="connsiteY29" fmla="*/ 5271 h 10000"/>
                  <a:gd name="connsiteX30" fmla="*/ 8417 w 10000"/>
                  <a:gd name="connsiteY30" fmla="*/ 5422 h 10000"/>
                  <a:gd name="connsiteX31" fmla="*/ 8291 w 10000"/>
                  <a:gd name="connsiteY31" fmla="*/ 5195 h 10000"/>
                  <a:gd name="connsiteX32" fmla="*/ 8164 w 10000"/>
                  <a:gd name="connsiteY32" fmla="*/ 4968 h 10000"/>
                  <a:gd name="connsiteX33" fmla="*/ 8671 w 10000"/>
                  <a:gd name="connsiteY33" fmla="*/ 4893 h 10000"/>
                  <a:gd name="connsiteX34" fmla="*/ 8227 w 10000"/>
                  <a:gd name="connsiteY34" fmla="*/ 4591 h 10000"/>
                  <a:gd name="connsiteX35" fmla="*/ 7657 w 10000"/>
                  <a:gd name="connsiteY35" fmla="*/ 5044 h 10000"/>
                  <a:gd name="connsiteX36" fmla="*/ 7087 w 10000"/>
                  <a:gd name="connsiteY36" fmla="*/ 5497 h 10000"/>
                  <a:gd name="connsiteX37" fmla="*/ 8037 w 10000"/>
                  <a:gd name="connsiteY37" fmla="*/ 4742 h 10000"/>
                  <a:gd name="connsiteX38" fmla="*/ 7531 w 10000"/>
                  <a:gd name="connsiteY38" fmla="*/ 4817 h 10000"/>
                  <a:gd name="connsiteX39" fmla="*/ 8069 w 10000"/>
                  <a:gd name="connsiteY39" fmla="*/ 4826 h 10000"/>
                  <a:gd name="connsiteX40" fmla="*/ 6950 w 10000"/>
                  <a:gd name="connsiteY40" fmla="*/ 3306 h 10000"/>
                  <a:gd name="connsiteX41" fmla="*/ 6962 w 10000"/>
                  <a:gd name="connsiteY41" fmla="*/ 3305 h 10000"/>
                  <a:gd name="connsiteX42" fmla="*/ 6645 w 10000"/>
                  <a:gd name="connsiteY42" fmla="*/ 3230 h 10000"/>
                  <a:gd name="connsiteX43" fmla="*/ 6519 w 10000"/>
                  <a:gd name="connsiteY43" fmla="*/ 3003 h 10000"/>
                  <a:gd name="connsiteX44" fmla="*/ 5949 w 10000"/>
                  <a:gd name="connsiteY44" fmla="*/ 2473 h 10000"/>
                  <a:gd name="connsiteX45" fmla="*/ 5015 w 10000"/>
                  <a:gd name="connsiteY45" fmla="*/ 3228 h 10000"/>
                  <a:gd name="connsiteX46" fmla="*/ 4898 w 10000"/>
                  <a:gd name="connsiteY46" fmla="*/ 3175 h 10000"/>
                  <a:gd name="connsiteX47" fmla="*/ 4754 w 10000"/>
                  <a:gd name="connsiteY47" fmla="*/ 3122 h 10000"/>
                  <a:gd name="connsiteX48" fmla="*/ 4637 w 10000"/>
                  <a:gd name="connsiteY48" fmla="*/ 3334 h 10000"/>
                  <a:gd name="connsiteX49" fmla="*/ 4464 w 10000"/>
                  <a:gd name="connsiteY49" fmla="*/ 3493 h 10000"/>
                  <a:gd name="connsiteX50" fmla="*/ 4435 w 10000"/>
                  <a:gd name="connsiteY50" fmla="*/ 3651 h 10000"/>
                  <a:gd name="connsiteX51" fmla="*/ 4579 w 10000"/>
                  <a:gd name="connsiteY51" fmla="*/ 3862 h 10000"/>
                  <a:gd name="connsiteX52" fmla="*/ 4637 w 10000"/>
                  <a:gd name="connsiteY52" fmla="*/ 4021 h 10000"/>
                  <a:gd name="connsiteX53" fmla="*/ 4783 w 10000"/>
                  <a:gd name="connsiteY53" fmla="*/ 4021 h 10000"/>
                  <a:gd name="connsiteX54" fmla="*/ 4841 w 10000"/>
                  <a:gd name="connsiteY54" fmla="*/ 4021 h 10000"/>
                  <a:gd name="connsiteX55" fmla="*/ 4927 w 10000"/>
                  <a:gd name="connsiteY55" fmla="*/ 4233 h 10000"/>
                  <a:gd name="connsiteX56" fmla="*/ 5073 w 10000"/>
                  <a:gd name="connsiteY56" fmla="*/ 4603 h 10000"/>
                  <a:gd name="connsiteX57" fmla="*/ 4898 w 10000"/>
                  <a:gd name="connsiteY57" fmla="*/ 4391 h 10000"/>
                  <a:gd name="connsiteX58" fmla="*/ 4812 w 10000"/>
                  <a:gd name="connsiteY58" fmla="*/ 4127 h 10000"/>
                  <a:gd name="connsiteX59" fmla="*/ 4725 w 10000"/>
                  <a:gd name="connsiteY59" fmla="*/ 4339 h 10000"/>
                  <a:gd name="connsiteX60" fmla="*/ 4608 w 10000"/>
                  <a:gd name="connsiteY60" fmla="*/ 4657 h 10000"/>
                  <a:gd name="connsiteX61" fmla="*/ 4608 w 10000"/>
                  <a:gd name="connsiteY61" fmla="*/ 4445 h 10000"/>
                  <a:gd name="connsiteX62" fmla="*/ 4435 w 10000"/>
                  <a:gd name="connsiteY62" fmla="*/ 4339 h 10000"/>
                  <a:gd name="connsiteX63" fmla="*/ 4406 w 10000"/>
                  <a:gd name="connsiteY63" fmla="*/ 3968 h 10000"/>
                  <a:gd name="connsiteX64" fmla="*/ 4261 w 10000"/>
                  <a:gd name="connsiteY64" fmla="*/ 4021 h 10000"/>
                  <a:gd name="connsiteX65" fmla="*/ 4319 w 10000"/>
                  <a:gd name="connsiteY65" fmla="*/ 3598 h 10000"/>
                  <a:gd name="connsiteX66" fmla="*/ 4232 w 10000"/>
                  <a:gd name="connsiteY66" fmla="*/ 3598 h 10000"/>
                  <a:gd name="connsiteX67" fmla="*/ 4319 w 10000"/>
                  <a:gd name="connsiteY67" fmla="*/ 3069 h 10000"/>
                  <a:gd name="connsiteX68" fmla="*/ 4464 w 10000"/>
                  <a:gd name="connsiteY68" fmla="*/ 3069 h 10000"/>
                  <a:gd name="connsiteX69" fmla="*/ 4522 w 10000"/>
                  <a:gd name="connsiteY69" fmla="*/ 3386 h 10000"/>
                  <a:gd name="connsiteX70" fmla="*/ 4551 w 10000"/>
                  <a:gd name="connsiteY70" fmla="*/ 3175 h 10000"/>
                  <a:gd name="connsiteX71" fmla="*/ 4493 w 10000"/>
                  <a:gd name="connsiteY71" fmla="*/ 3016 h 10000"/>
                  <a:gd name="connsiteX72" fmla="*/ 4348 w 10000"/>
                  <a:gd name="connsiteY72" fmla="*/ 2910 h 10000"/>
                  <a:gd name="connsiteX73" fmla="*/ 4377 w 10000"/>
                  <a:gd name="connsiteY73" fmla="*/ 2487 h 10000"/>
                  <a:gd name="connsiteX74" fmla="*/ 4319 w 10000"/>
                  <a:gd name="connsiteY74" fmla="*/ 2275 h 10000"/>
                  <a:gd name="connsiteX75" fmla="*/ 4289 w 10000"/>
                  <a:gd name="connsiteY75" fmla="*/ 1641 h 10000"/>
                  <a:gd name="connsiteX76" fmla="*/ 4348 w 10000"/>
                  <a:gd name="connsiteY76" fmla="*/ 1641 h 10000"/>
                  <a:gd name="connsiteX77" fmla="*/ 4261 w 10000"/>
                  <a:gd name="connsiteY77" fmla="*/ 1534 h 10000"/>
                  <a:gd name="connsiteX78" fmla="*/ 4000 w 10000"/>
                  <a:gd name="connsiteY78" fmla="*/ 1746 h 10000"/>
                  <a:gd name="connsiteX79" fmla="*/ 3942 w 10000"/>
                  <a:gd name="connsiteY79" fmla="*/ 1323 h 10000"/>
                  <a:gd name="connsiteX80" fmla="*/ 4145 w 10000"/>
                  <a:gd name="connsiteY80" fmla="*/ 582 h 10000"/>
                  <a:gd name="connsiteX81" fmla="*/ 3972 w 10000"/>
                  <a:gd name="connsiteY81" fmla="*/ 318 h 10000"/>
                  <a:gd name="connsiteX82" fmla="*/ 3972 w 10000"/>
                  <a:gd name="connsiteY82" fmla="*/ 212 h 10000"/>
                  <a:gd name="connsiteX83" fmla="*/ 3710 w 10000"/>
                  <a:gd name="connsiteY83" fmla="*/ 0 h 10000"/>
                  <a:gd name="connsiteX84" fmla="*/ 3624 w 10000"/>
                  <a:gd name="connsiteY84" fmla="*/ 212 h 10000"/>
                  <a:gd name="connsiteX85" fmla="*/ 3536 w 10000"/>
                  <a:gd name="connsiteY85" fmla="*/ 635 h 10000"/>
                  <a:gd name="connsiteX86" fmla="*/ 3420 w 10000"/>
                  <a:gd name="connsiteY86" fmla="*/ 688 h 10000"/>
                  <a:gd name="connsiteX87" fmla="*/ 3594 w 10000"/>
                  <a:gd name="connsiteY87" fmla="*/ 900 h 10000"/>
                  <a:gd name="connsiteX88" fmla="*/ 3624 w 10000"/>
                  <a:gd name="connsiteY88" fmla="*/ 1164 h 10000"/>
                  <a:gd name="connsiteX89" fmla="*/ 3536 w 10000"/>
                  <a:gd name="connsiteY89" fmla="*/ 1323 h 10000"/>
                  <a:gd name="connsiteX90" fmla="*/ 3624 w 10000"/>
                  <a:gd name="connsiteY90" fmla="*/ 1799 h 10000"/>
                  <a:gd name="connsiteX91" fmla="*/ 3565 w 10000"/>
                  <a:gd name="connsiteY91" fmla="*/ 2223 h 10000"/>
                  <a:gd name="connsiteX92" fmla="*/ 3130 w 10000"/>
                  <a:gd name="connsiteY92" fmla="*/ 2539 h 10000"/>
                  <a:gd name="connsiteX93" fmla="*/ 3101 w 10000"/>
                  <a:gd name="connsiteY93" fmla="*/ 2381 h 10000"/>
                  <a:gd name="connsiteX94" fmla="*/ 3073 w 10000"/>
                  <a:gd name="connsiteY94" fmla="*/ 2593 h 10000"/>
                  <a:gd name="connsiteX95" fmla="*/ 3188 w 10000"/>
                  <a:gd name="connsiteY95" fmla="*/ 2804 h 10000"/>
                  <a:gd name="connsiteX96" fmla="*/ 3478 w 10000"/>
                  <a:gd name="connsiteY96" fmla="*/ 2593 h 10000"/>
                  <a:gd name="connsiteX97" fmla="*/ 3594 w 10000"/>
                  <a:gd name="connsiteY97" fmla="*/ 2752 h 10000"/>
                  <a:gd name="connsiteX98" fmla="*/ 3392 w 10000"/>
                  <a:gd name="connsiteY98" fmla="*/ 2804 h 10000"/>
                  <a:gd name="connsiteX99" fmla="*/ 1349 w 10000"/>
                  <a:gd name="connsiteY99" fmla="*/ 2289 h 10000"/>
                  <a:gd name="connsiteX100" fmla="*/ 2754 w 10000"/>
                  <a:gd name="connsiteY100" fmla="*/ 2857 h 10000"/>
                  <a:gd name="connsiteX101" fmla="*/ 1630 w 10000"/>
                  <a:gd name="connsiteY101" fmla="*/ 1022 h 10000"/>
                  <a:gd name="connsiteX102" fmla="*/ 2656 w 10000"/>
                  <a:gd name="connsiteY102" fmla="*/ 2472 h 10000"/>
                  <a:gd name="connsiteX103" fmla="*/ 2898 w 10000"/>
                  <a:gd name="connsiteY103" fmla="*/ 3545 h 10000"/>
                  <a:gd name="connsiteX104" fmla="*/ 2840 w 10000"/>
                  <a:gd name="connsiteY104" fmla="*/ 3916 h 10000"/>
                  <a:gd name="connsiteX105" fmla="*/ 1349 w 10000"/>
                  <a:gd name="connsiteY105" fmla="*/ 2289 h 10000"/>
                  <a:gd name="connsiteX106" fmla="*/ 1349 w 10000"/>
                  <a:gd name="connsiteY106" fmla="*/ 2289 h 10000"/>
                  <a:gd name="connsiteX107" fmla="*/ 2377 w 10000"/>
                  <a:gd name="connsiteY107" fmla="*/ 3598 h 10000"/>
                  <a:gd name="connsiteX108" fmla="*/ 2377 w 10000"/>
                  <a:gd name="connsiteY108" fmla="*/ 3968 h 10000"/>
                  <a:gd name="connsiteX109" fmla="*/ 2231 w 10000"/>
                  <a:gd name="connsiteY109" fmla="*/ 4445 h 10000"/>
                  <a:gd name="connsiteX110" fmla="*/ 2000 w 10000"/>
                  <a:gd name="connsiteY110" fmla="*/ 4021 h 10000"/>
                  <a:gd name="connsiteX111" fmla="*/ 1884 w 10000"/>
                  <a:gd name="connsiteY111" fmla="*/ 3545 h 10000"/>
                  <a:gd name="connsiteX112" fmla="*/ 1652 w 10000"/>
                  <a:gd name="connsiteY112" fmla="*/ 3545 h 10000"/>
                  <a:gd name="connsiteX113" fmla="*/ 1478 w 10000"/>
                  <a:gd name="connsiteY113" fmla="*/ 3757 h 10000"/>
                  <a:gd name="connsiteX114" fmla="*/ 1247 w 10000"/>
                  <a:gd name="connsiteY114" fmla="*/ 3757 h 10000"/>
                  <a:gd name="connsiteX115" fmla="*/ 1072 w 10000"/>
                  <a:gd name="connsiteY115" fmla="*/ 3968 h 10000"/>
                  <a:gd name="connsiteX116" fmla="*/ 957 w 10000"/>
                  <a:gd name="connsiteY116" fmla="*/ 3757 h 10000"/>
                  <a:gd name="connsiteX117" fmla="*/ 667 w 10000"/>
                  <a:gd name="connsiteY117" fmla="*/ 3704 h 10000"/>
                  <a:gd name="connsiteX118" fmla="*/ 406 w 10000"/>
                  <a:gd name="connsiteY118" fmla="*/ 3704 h 10000"/>
                  <a:gd name="connsiteX119" fmla="*/ 29 w 10000"/>
                  <a:gd name="connsiteY119" fmla="*/ 3439 h 10000"/>
                  <a:gd name="connsiteX120" fmla="*/ 0 w 10000"/>
                  <a:gd name="connsiteY120" fmla="*/ 3916 h 10000"/>
                  <a:gd name="connsiteX121" fmla="*/ 58 w 10000"/>
                  <a:gd name="connsiteY121" fmla="*/ 4603 h 10000"/>
                  <a:gd name="connsiteX122" fmla="*/ 116 w 10000"/>
                  <a:gd name="connsiteY122" fmla="*/ 4973 h 10000"/>
                  <a:gd name="connsiteX123" fmla="*/ 174 w 10000"/>
                  <a:gd name="connsiteY123" fmla="*/ 5239 h 10000"/>
                  <a:gd name="connsiteX124" fmla="*/ 232 w 10000"/>
                  <a:gd name="connsiteY124" fmla="*/ 5609 h 10000"/>
                  <a:gd name="connsiteX125" fmla="*/ 406 w 10000"/>
                  <a:gd name="connsiteY125" fmla="*/ 5926 h 10000"/>
                  <a:gd name="connsiteX126" fmla="*/ 638 w 10000"/>
                  <a:gd name="connsiteY126" fmla="*/ 6455 h 10000"/>
                  <a:gd name="connsiteX127" fmla="*/ 492 w 10000"/>
                  <a:gd name="connsiteY127" fmla="*/ 6350 h 10000"/>
                  <a:gd name="connsiteX128" fmla="*/ 840 w 10000"/>
                  <a:gd name="connsiteY128" fmla="*/ 6825 h 10000"/>
                  <a:gd name="connsiteX129" fmla="*/ 1043 w 10000"/>
                  <a:gd name="connsiteY129" fmla="*/ 6773 h 10000"/>
                  <a:gd name="connsiteX130" fmla="*/ 1015 w 10000"/>
                  <a:gd name="connsiteY130" fmla="*/ 6455 h 10000"/>
                  <a:gd name="connsiteX131" fmla="*/ 1188 w 10000"/>
                  <a:gd name="connsiteY131" fmla="*/ 6508 h 10000"/>
                  <a:gd name="connsiteX132" fmla="*/ 986 w 10000"/>
                  <a:gd name="connsiteY132" fmla="*/ 5873 h 10000"/>
                  <a:gd name="connsiteX133" fmla="*/ 1362 w 10000"/>
                  <a:gd name="connsiteY133" fmla="*/ 5609 h 10000"/>
                  <a:gd name="connsiteX134" fmla="*/ 1566 w 10000"/>
                  <a:gd name="connsiteY134" fmla="*/ 5609 h 10000"/>
                  <a:gd name="connsiteX135" fmla="*/ 1566 w 10000"/>
                  <a:gd name="connsiteY135" fmla="*/ 5873 h 10000"/>
                  <a:gd name="connsiteX136" fmla="*/ 1391 w 10000"/>
                  <a:gd name="connsiteY136" fmla="*/ 6032 h 10000"/>
                  <a:gd name="connsiteX137" fmla="*/ 1276 w 10000"/>
                  <a:gd name="connsiteY137" fmla="*/ 6720 h 10000"/>
                  <a:gd name="connsiteX138" fmla="*/ 1218 w 10000"/>
                  <a:gd name="connsiteY138" fmla="*/ 7037 h 10000"/>
                  <a:gd name="connsiteX139" fmla="*/ 1305 w 10000"/>
                  <a:gd name="connsiteY139" fmla="*/ 7461 h 10000"/>
                  <a:gd name="connsiteX140" fmla="*/ 1478 w 10000"/>
                  <a:gd name="connsiteY140" fmla="*/ 7778 h 10000"/>
                  <a:gd name="connsiteX141" fmla="*/ 2058 w 10000"/>
                  <a:gd name="connsiteY141" fmla="*/ 8413 h 10000"/>
                  <a:gd name="connsiteX142" fmla="*/ 2521 w 10000"/>
                  <a:gd name="connsiteY142" fmla="*/ 8889 h 10000"/>
                  <a:gd name="connsiteX143" fmla="*/ 2869 w 10000"/>
                  <a:gd name="connsiteY143" fmla="*/ 9101 h 10000"/>
                  <a:gd name="connsiteX144" fmla="*/ 3246 w 10000"/>
                  <a:gd name="connsiteY144" fmla="*/ 9312 h 10000"/>
                  <a:gd name="connsiteX145" fmla="*/ 3624 w 10000"/>
                  <a:gd name="connsiteY145" fmla="*/ 9524 h 10000"/>
                  <a:gd name="connsiteX146" fmla="*/ 3972 w 10000"/>
                  <a:gd name="connsiteY146" fmla="*/ 9630 h 10000"/>
                  <a:gd name="connsiteX147" fmla="*/ 4348 w 10000"/>
                  <a:gd name="connsiteY147" fmla="*/ 9789 h 10000"/>
                  <a:gd name="connsiteX148" fmla="*/ 4783 w 10000"/>
                  <a:gd name="connsiteY148" fmla="*/ 9948 h 10000"/>
                  <a:gd name="connsiteX149" fmla="*/ 5246 w 10000"/>
                  <a:gd name="connsiteY149" fmla="*/ 10000 h 10000"/>
                  <a:gd name="connsiteX150" fmla="*/ 5652 w 10000"/>
                  <a:gd name="connsiteY150" fmla="*/ 10000 h 10000"/>
                  <a:gd name="connsiteX151" fmla="*/ 6145 w 10000"/>
                  <a:gd name="connsiteY151" fmla="*/ 9948 h 10000"/>
                  <a:gd name="connsiteX152" fmla="*/ 6493 w 10000"/>
                  <a:gd name="connsiteY152" fmla="*/ 9841 h 10000"/>
                  <a:gd name="connsiteX153" fmla="*/ 6841 w 10000"/>
                  <a:gd name="connsiteY153" fmla="*/ 9736 h 10000"/>
                  <a:gd name="connsiteX154" fmla="*/ 7218 w 10000"/>
                  <a:gd name="connsiteY154" fmla="*/ 9577 h 10000"/>
                  <a:gd name="connsiteX155" fmla="*/ 7565 w 10000"/>
                  <a:gd name="connsiteY155" fmla="*/ 9418 h 10000"/>
                  <a:gd name="connsiteX156" fmla="*/ 7884 w 10000"/>
                  <a:gd name="connsiteY156" fmla="*/ 9207 h 10000"/>
                  <a:gd name="connsiteX157" fmla="*/ 8232 w 10000"/>
                  <a:gd name="connsiteY157" fmla="*/ 8995 h 10000"/>
                  <a:gd name="connsiteX158" fmla="*/ 8551 w 10000"/>
                  <a:gd name="connsiteY15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087 w 10000"/>
                  <a:gd name="connsiteY25" fmla="*/ 6667 h 10000"/>
                  <a:gd name="connsiteX26" fmla="*/ 8734 w 10000"/>
                  <a:gd name="connsiteY26" fmla="*/ 5498 h 10000"/>
                  <a:gd name="connsiteX27" fmla="*/ 8734 w 10000"/>
                  <a:gd name="connsiteY27" fmla="*/ 5498 h 10000"/>
                  <a:gd name="connsiteX28" fmla="*/ 8607 w 10000"/>
                  <a:gd name="connsiteY28" fmla="*/ 5271 h 10000"/>
                  <a:gd name="connsiteX29" fmla="*/ 8417 w 10000"/>
                  <a:gd name="connsiteY29" fmla="*/ 5422 h 10000"/>
                  <a:gd name="connsiteX30" fmla="*/ 8291 w 10000"/>
                  <a:gd name="connsiteY30" fmla="*/ 5195 h 10000"/>
                  <a:gd name="connsiteX31" fmla="*/ 8164 w 10000"/>
                  <a:gd name="connsiteY31" fmla="*/ 4968 h 10000"/>
                  <a:gd name="connsiteX32" fmla="*/ 8671 w 10000"/>
                  <a:gd name="connsiteY32" fmla="*/ 4893 h 10000"/>
                  <a:gd name="connsiteX33" fmla="*/ 8227 w 10000"/>
                  <a:gd name="connsiteY33" fmla="*/ 4591 h 10000"/>
                  <a:gd name="connsiteX34" fmla="*/ 7657 w 10000"/>
                  <a:gd name="connsiteY34" fmla="*/ 5044 h 10000"/>
                  <a:gd name="connsiteX35" fmla="*/ 7087 w 10000"/>
                  <a:gd name="connsiteY35" fmla="*/ 5497 h 10000"/>
                  <a:gd name="connsiteX36" fmla="*/ 8037 w 10000"/>
                  <a:gd name="connsiteY36" fmla="*/ 4742 h 10000"/>
                  <a:gd name="connsiteX37" fmla="*/ 7531 w 10000"/>
                  <a:gd name="connsiteY37" fmla="*/ 4817 h 10000"/>
                  <a:gd name="connsiteX38" fmla="*/ 8069 w 10000"/>
                  <a:gd name="connsiteY38" fmla="*/ 4826 h 10000"/>
                  <a:gd name="connsiteX39" fmla="*/ 6950 w 10000"/>
                  <a:gd name="connsiteY39" fmla="*/ 3306 h 10000"/>
                  <a:gd name="connsiteX40" fmla="*/ 6962 w 10000"/>
                  <a:gd name="connsiteY40" fmla="*/ 3305 h 10000"/>
                  <a:gd name="connsiteX41" fmla="*/ 6645 w 10000"/>
                  <a:gd name="connsiteY41" fmla="*/ 3230 h 10000"/>
                  <a:gd name="connsiteX42" fmla="*/ 6519 w 10000"/>
                  <a:gd name="connsiteY42" fmla="*/ 3003 h 10000"/>
                  <a:gd name="connsiteX43" fmla="*/ 5949 w 10000"/>
                  <a:gd name="connsiteY43" fmla="*/ 2473 h 10000"/>
                  <a:gd name="connsiteX44" fmla="*/ 5015 w 10000"/>
                  <a:gd name="connsiteY44" fmla="*/ 3228 h 10000"/>
                  <a:gd name="connsiteX45" fmla="*/ 4898 w 10000"/>
                  <a:gd name="connsiteY45" fmla="*/ 3175 h 10000"/>
                  <a:gd name="connsiteX46" fmla="*/ 4754 w 10000"/>
                  <a:gd name="connsiteY46" fmla="*/ 3122 h 10000"/>
                  <a:gd name="connsiteX47" fmla="*/ 4637 w 10000"/>
                  <a:gd name="connsiteY47" fmla="*/ 3334 h 10000"/>
                  <a:gd name="connsiteX48" fmla="*/ 4464 w 10000"/>
                  <a:gd name="connsiteY48" fmla="*/ 3493 h 10000"/>
                  <a:gd name="connsiteX49" fmla="*/ 4435 w 10000"/>
                  <a:gd name="connsiteY49" fmla="*/ 3651 h 10000"/>
                  <a:gd name="connsiteX50" fmla="*/ 4579 w 10000"/>
                  <a:gd name="connsiteY50" fmla="*/ 3862 h 10000"/>
                  <a:gd name="connsiteX51" fmla="*/ 4637 w 10000"/>
                  <a:gd name="connsiteY51" fmla="*/ 4021 h 10000"/>
                  <a:gd name="connsiteX52" fmla="*/ 4783 w 10000"/>
                  <a:gd name="connsiteY52" fmla="*/ 4021 h 10000"/>
                  <a:gd name="connsiteX53" fmla="*/ 4841 w 10000"/>
                  <a:gd name="connsiteY53" fmla="*/ 4021 h 10000"/>
                  <a:gd name="connsiteX54" fmla="*/ 4927 w 10000"/>
                  <a:gd name="connsiteY54" fmla="*/ 4233 h 10000"/>
                  <a:gd name="connsiteX55" fmla="*/ 5073 w 10000"/>
                  <a:gd name="connsiteY55" fmla="*/ 4603 h 10000"/>
                  <a:gd name="connsiteX56" fmla="*/ 4898 w 10000"/>
                  <a:gd name="connsiteY56" fmla="*/ 4391 h 10000"/>
                  <a:gd name="connsiteX57" fmla="*/ 4812 w 10000"/>
                  <a:gd name="connsiteY57" fmla="*/ 4127 h 10000"/>
                  <a:gd name="connsiteX58" fmla="*/ 4725 w 10000"/>
                  <a:gd name="connsiteY58" fmla="*/ 4339 h 10000"/>
                  <a:gd name="connsiteX59" fmla="*/ 4608 w 10000"/>
                  <a:gd name="connsiteY59" fmla="*/ 4657 h 10000"/>
                  <a:gd name="connsiteX60" fmla="*/ 4608 w 10000"/>
                  <a:gd name="connsiteY60" fmla="*/ 4445 h 10000"/>
                  <a:gd name="connsiteX61" fmla="*/ 4435 w 10000"/>
                  <a:gd name="connsiteY61" fmla="*/ 4339 h 10000"/>
                  <a:gd name="connsiteX62" fmla="*/ 4406 w 10000"/>
                  <a:gd name="connsiteY62" fmla="*/ 3968 h 10000"/>
                  <a:gd name="connsiteX63" fmla="*/ 4261 w 10000"/>
                  <a:gd name="connsiteY63" fmla="*/ 4021 h 10000"/>
                  <a:gd name="connsiteX64" fmla="*/ 4319 w 10000"/>
                  <a:gd name="connsiteY64" fmla="*/ 3598 h 10000"/>
                  <a:gd name="connsiteX65" fmla="*/ 4232 w 10000"/>
                  <a:gd name="connsiteY65" fmla="*/ 3598 h 10000"/>
                  <a:gd name="connsiteX66" fmla="*/ 4319 w 10000"/>
                  <a:gd name="connsiteY66" fmla="*/ 3069 h 10000"/>
                  <a:gd name="connsiteX67" fmla="*/ 4464 w 10000"/>
                  <a:gd name="connsiteY67" fmla="*/ 3069 h 10000"/>
                  <a:gd name="connsiteX68" fmla="*/ 4522 w 10000"/>
                  <a:gd name="connsiteY68" fmla="*/ 3386 h 10000"/>
                  <a:gd name="connsiteX69" fmla="*/ 4551 w 10000"/>
                  <a:gd name="connsiteY69" fmla="*/ 3175 h 10000"/>
                  <a:gd name="connsiteX70" fmla="*/ 4493 w 10000"/>
                  <a:gd name="connsiteY70" fmla="*/ 3016 h 10000"/>
                  <a:gd name="connsiteX71" fmla="*/ 4348 w 10000"/>
                  <a:gd name="connsiteY71" fmla="*/ 2910 h 10000"/>
                  <a:gd name="connsiteX72" fmla="*/ 4377 w 10000"/>
                  <a:gd name="connsiteY72" fmla="*/ 2487 h 10000"/>
                  <a:gd name="connsiteX73" fmla="*/ 4319 w 10000"/>
                  <a:gd name="connsiteY73" fmla="*/ 2275 h 10000"/>
                  <a:gd name="connsiteX74" fmla="*/ 4289 w 10000"/>
                  <a:gd name="connsiteY74" fmla="*/ 1641 h 10000"/>
                  <a:gd name="connsiteX75" fmla="*/ 4348 w 10000"/>
                  <a:gd name="connsiteY75" fmla="*/ 1641 h 10000"/>
                  <a:gd name="connsiteX76" fmla="*/ 4261 w 10000"/>
                  <a:gd name="connsiteY76" fmla="*/ 1534 h 10000"/>
                  <a:gd name="connsiteX77" fmla="*/ 4000 w 10000"/>
                  <a:gd name="connsiteY77" fmla="*/ 1746 h 10000"/>
                  <a:gd name="connsiteX78" fmla="*/ 3942 w 10000"/>
                  <a:gd name="connsiteY78" fmla="*/ 1323 h 10000"/>
                  <a:gd name="connsiteX79" fmla="*/ 4145 w 10000"/>
                  <a:gd name="connsiteY79" fmla="*/ 582 h 10000"/>
                  <a:gd name="connsiteX80" fmla="*/ 3972 w 10000"/>
                  <a:gd name="connsiteY80" fmla="*/ 318 h 10000"/>
                  <a:gd name="connsiteX81" fmla="*/ 3972 w 10000"/>
                  <a:gd name="connsiteY81" fmla="*/ 212 h 10000"/>
                  <a:gd name="connsiteX82" fmla="*/ 3710 w 10000"/>
                  <a:gd name="connsiteY82" fmla="*/ 0 h 10000"/>
                  <a:gd name="connsiteX83" fmla="*/ 3624 w 10000"/>
                  <a:gd name="connsiteY83" fmla="*/ 212 h 10000"/>
                  <a:gd name="connsiteX84" fmla="*/ 3536 w 10000"/>
                  <a:gd name="connsiteY84" fmla="*/ 635 h 10000"/>
                  <a:gd name="connsiteX85" fmla="*/ 3420 w 10000"/>
                  <a:gd name="connsiteY85" fmla="*/ 688 h 10000"/>
                  <a:gd name="connsiteX86" fmla="*/ 3594 w 10000"/>
                  <a:gd name="connsiteY86" fmla="*/ 900 h 10000"/>
                  <a:gd name="connsiteX87" fmla="*/ 3624 w 10000"/>
                  <a:gd name="connsiteY87" fmla="*/ 1164 h 10000"/>
                  <a:gd name="connsiteX88" fmla="*/ 3536 w 10000"/>
                  <a:gd name="connsiteY88" fmla="*/ 1323 h 10000"/>
                  <a:gd name="connsiteX89" fmla="*/ 3624 w 10000"/>
                  <a:gd name="connsiteY89" fmla="*/ 1799 h 10000"/>
                  <a:gd name="connsiteX90" fmla="*/ 3565 w 10000"/>
                  <a:gd name="connsiteY90" fmla="*/ 2223 h 10000"/>
                  <a:gd name="connsiteX91" fmla="*/ 3130 w 10000"/>
                  <a:gd name="connsiteY91" fmla="*/ 2539 h 10000"/>
                  <a:gd name="connsiteX92" fmla="*/ 3101 w 10000"/>
                  <a:gd name="connsiteY92" fmla="*/ 2381 h 10000"/>
                  <a:gd name="connsiteX93" fmla="*/ 3073 w 10000"/>
                  <a:gd name="connsiteY93" fmla="*/ 2593 h 10000"/>
                  <a:gd name="connsiteX94" fmla="*/ 3188 w 10000"/>
                  <a:gd name="connsiteY94" fmla="*/ 2804 h 10000"/>
                  <a:gd name="connsiteX95" fmla="*/ 3478 w 10000"/>
                  <a:gd name="connsiteY95" fmla="*/ 2593 h 10000"/>
                  <a:gd name="connsiteX96" fmla="*/ 3594 w 10000"/>
                  <a:gd name="connsiteY96" fmla="*/ 2752 h 10000"/>
                  <a:gd name="connsiteX97" fmla="*/ 3392 w 10000"/>
                  <a:gd name="connsiteY97" fmla="*/ 2804 h 10000"/>
                  <a:gd name="connsiteX98" fmla="*/ 1349 w 10000"/>
                  <a:gd name="connsiteY98" fmla="*/ 2289 h 10000"/>
                  <a:gd name="connsiteX99" fmla="*/ 2754 w 10000"/>
                  <a:gd name="connsiteY99" fmla="*/ 2857 h 10000"/>
                  <a:gd name="connsiteX100" fmla="*/ 1630 w 10000"/>
                  <a:gd name="connsiteY100" fmla="*/ 1022 h 10000"/>
                  <a:gd name="connsiteX101" fmla="*/ 2656 w 10000"/>
                  <a:gd name="connsiteY101" fmla="*/ 2472 h 10000"/>
                  <a:gd name="connsiteX102" fmla="*/ 2898 w 10000"/>
                  <a:gd name="connsiteY102" fmla="*/ 3545 h 10000"/>
                  <a:gd name="connsiteX103" fmla="*/ 2840 w 10000"/>
                  <a:gd name="connsiteY103" fmla="*/ 3916 h 10000"/>
                  <a:gd name="connsiteX104" fmla="*/ 1349 w 10000"/>
                  <a:gd name="connsiteY104" fmla="*/ 2289 h 10000"/>
                  <a:gd name="connsiteX105" fmla="*/ 1349 w 10000"/>
                  <a:gd name="connsiteY105" fmla="*/ 2289 h 10000"/>
                  <a:gd name="connsiteX106" fmla="*/ 2377 w 10000"/>
                  <a:gd name="connsiteY106" fmla="*/ 3598 h 10000"/>
                  <a:gd name="connsiteX107" fmla="*/ 2377 w 10000"/>
                  <a:gd name="connsiteY107" fmla="*/ 3968 h 10000"/>
                  <a:gd name="connsiteX108" fmla="*/ 2231 w 10000"/>
                  <a:gd name="connsiteY108" fmla="*/ 4445 h 10000"/>
                  <a:gd name="connsiteX109" fmla="*/ 2000 w 10000"/>
                  <a:gd name="connsiteY109" fmla="*/ 4021 h 10000"/>
                  <a:gd name="connsiteX110" fmla="*/ 1884 w 10000"/>
                  <a:gd name="connsiteY110" fmla="*/ 3545 h 10000"/>
                  <a:gd name="connsiteX111" fmla="*/ 1652 w 10000"/>
                  <a:gd name="connsiteY111" fmla="*/ 3545 h 10000"/>
                  <a:gd name="connsiteX112" fmla="*/ 1478 w 10000"/>
                  <a:gd name="connsiteY112" fmla="*/ 3757 h 10000"/>
                  <a:gd name="connsiteX113" fmla="*/ 1247 w 10000"/>
                  <a:gd name="connsiteY113" fmla="*/ 3757 h 10000"/>
                  <a:gd name="connsiteX114" fmla="*/ 1072 w 10000"/>
                  <a:gd name="connsiteY114" fmla="*/ 3968 h 10000"/>
                  <a:gd name="connsiteX115" fmla="*/ 957 w 10000"/>
                  <a:gd name="connsiteY115" fmla="*/ 3757 h 10000"/>
                  <a:gd name="connsiteX116" fmla="*/ 667 w 10000"/>
                  <a:gd name="connsiteY116" fmla="*/ 3704 h 10000"/>
                  <a:gd name="connsiteX117" fmla="*/ 406 w 10000"/>
                  <a:gd name="connsiteY117" fmla="*/ 3704 h 10000"/>
                  <a:gd name="connsiteX118" fmla="*/ 29 w 10000"/>
                  <a:gd name="connsiteY118" fmla="*/ 3439 h 10000"/>
                  <a:gd name="connsiteX119" fmla="*/ 0 w 10000"/>
                  <a:gd name="connsiteY119" fmla="*/ 3916 h 10000"/>
                  <a:gd name="connsiteX120" fmla="*/ 58 w 10000"/>
                  <a:gd name="connsiteY120" fmla="*/ 4603 h 10000"/>
                  <a:gd name="connsiteX121" fmla="*/ 116 w 10000"/>
                  <a:gd name="connsiteY121" fmla="*/ 4973 h 10000"/>
                  <a:gd name="connsiteX122" fmla="*/ 174 w 10000"/>
                  <a:gd name="connsiteY122" fmla="*/ 5239 h 10000"/>
                  <a:gd name="connsiteX123" fmla="*/ 232 w 10000"/>
                  <a:gd name="connsiteY123" fmla="*/ 5609 h 10000"/>
                  <a:gd name="connsiteX124" fmla="*/ 406 w 10000"/>
                  <a:gd name="connsiteY124" fmla="*/ 5926 h 10000"/>
                  <a:gd name="connsiteX125" fmla="*/ 638 w 10000"/>
                  <a:gd name="connsiteY125" fmla="*/ 6455 h 10000"/>
                  <a:gd name="connsiteX126" fmla="*/ 492 w 10000"/>
                  <a:gd name="connsiteY126" fmla="*/ 6350 h 10000"/>
                  <a:gd name="connsiteX127" fmla="*/ 840 w 10000"/>
                  <a:gd name="connsiteY127" fmla="*/ 6825 h 10000"/>
                  <a:gd name="connsiteX128" fmla="*/ 1043 w 10000"/>
                  <a:gd name="connsiteY128" fmla="*/ 6773 h 10000"/>
                  <a:gd name="connsiteX129" fmla="*/ 1015 w 10000"/>
                  <a:gd name="connsiteY129" fmla="*/ 6455 h 10000"/>
                  <a:gd name="connsiteX130" fmla="*/ 1188 w 10000"/>
                  <a:gd name="connsiteY130" fmla="*/ 6508 h 10000"/>
                  <a:gd name="connsiteX131" fmla="*/ 986 w 10000"/>
                  <a:gd name="connsiteY131" fmla="*/ 5873 h 10000"/>
                  <a:gd name="connsiteX132" fmla="*/ 1362 w 10000"/>
                  <a:gd name="connsiteY132" fmla="*/ 5609 h 10000"/>
                  <a:gd name="connsiteX133" fmla="*/ 1566 w 10000"/>
                  <a:gd name="connsiteY133" fmla="*/ 5609 h 10000"/>
                  <a:gd name="connsiteX134" fmla="*/ 1566 w 10000"/>
                  <a:gd name="connsiteY134" fmla="*/ 5873 h 10000"/>
                  <a:gd name="connsiteX135" fmla="*/ 1391 w 10000"/>
                  <a:gd name="connsiteY135" fmla="*/ 6032 h 10000"/>
                  <a:gd name="connsiteX136" fmla="*/ 1276 w 10000"/>
                  <a:gd name="connsiteY136" fmla="*/ 6720 h 10000"/>
                  <a:gd name="connsiteX137" fmla="*/ 1218 w 10000"/>
                  <a:gd name="connsiteY137" fmla="*/ 7037 h 10000"/>
                  <a:gd name="connsiteX138" fmla="*/ 1305 w 10000"/>
                  <a:gd name="connsiteY138" fmla="*/ 7461 h 10000"/>
                  <a:gd name="connsiteX139" fmla="*/ 1478 w 10000"/>
                  <a:gd name="connsiteY139" fmla="*/ 7778 h 10000"/>
                  <a:gd name="connsiteX140" fmla="*/ 2058 w 10000"/>
                  <a:gd name="connsiteY140" fmla="*/ 8413 h 10000"/>
                  <a:gd name="connsiteX141" fmla="*/ 2521 w 10000"/>
                  <a:gd name="connsiteY141" fmla="*/ 8889 h 10000"/>
                  <a:gd name="connsiteX142" fmla="*/ 2869 w 10000"/>
                  <a:gd name="connsiteY142" fmla="*/ 9101 h 10000"/>
                  <a:gd name="connsiteX143" fmla="*/ 3246 w 10000"/>
                  <a:gd name="connsiteY143" fmla="*/ 9312 h 10000"/>
                  <a:gd name="connsiteX144" fmla="*/ 3624 w 10000"/>
                  <a:gd name="connsiteY144" fmla="*/ 9524 h 10000"/>
                  <a:gd name="connsiteX145" fmla="*/ 3972 w 10000"/>
                  <a:gd name="connsiteY145" fmla="*/ 9630 h 10000"/>
                  <a:gd name="connsiteX146" fmla="*/ 4348 w 10000"/>
                  <a:gd name="connsiteY146" fmla="*/ 9789 h 10000"/>
                  <a:gd name="connsiteX147" fmla="*/ 4783 w 10000"/>
                  <a:gd name="connsiteY147" fmla="*/ 9948 h 10000"/>
                  <a:gd name="connsiteX148" fmla="*/ 5246 w 10000"/>
                  <a:gd name="connsiteY148" fmla="*/ 10000 h 10000"/>
                  <a:gd name="connsiteX149" fmla="*/ 5652 w 10000"/>
                  <a:gd name="connsiteY149" fmla="*/ 10000 h 10000"/>
                  <a:gd name="connsiteX150" fmla="*/ 6145 w 10000"/>
                  <a:gd name="connsiteY150" fmla="*/ 9948 h 10000"/>
                  <a:gd name="connsiteX151" fmla="*/ 6493 w 10000"/>
                  <a:gd name="connsiteY151" fmla="*/ 9841 h 10000"/>
                  <a:gd name="connsiteX152" fmla="*/ 6841 w 10000"/>
                  <a:gd name="connsiteY152" fmla="*/ 9736 h 10000"/>
                  <a:gd name="connsiteX153" fmla="*/ 7218 w 10000"/>
                  <a:gd name="connsiteY153" fmla="*/ 9577 h 10000"/>
                  <a:gd name="connsiteX154" fmla="*/ 7565 w 10000"/>
                  <a:gd name="connsiteY154" fmla="*/ 9418 h 10000"/>
                  <a:gd name="connsiteX155" fmla="*/ 7884 w 10000"/>
                  <a:gd name="connsiteY155" fmla="*/ 9207 h 10000"/>
                  <a:gd name="connsiteX156" fmla="*/ 8232 w 10000"/>
                  <a:gd name="connsiteY156" fmla="*/ 8995 h 10000"/>
                  <a:gd name="connsiteX157" fmla="*/ 8551 w 10000"/>
                  <a:gd name="connsiteY157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377 w 10000"/>
                  <a:gd name="connsiteY24" fmla="*/ 6455 h 10000"/>
                  <a:gd name="connsiteX25" fmla="*/ 8734 w 10000"/>
                  <a:gd name="connsiteY25" fmla="*/ 5498 h 10000"/>
                  <a:gd name="connsiteX26" fmla="*/ 8734 w 10000"/>
                  <a:gd name="connsiteY26" fmla="*/ 5498 h 10000"/>
                  <a:gd name="connsiteX27" fmla="*/ 8607 w 10000"/>
                  <a:gd name="connsiteY27" fmla="*/ 5271 h 10000"/>
                  <a:gd name="connsiteX28" fmla="*/ 8417 w 10000"/>
                  <a:gd name="connsiteY28" fmla="*/ 5422 h 10000"/>
                  <a:gd name="connsiteX29" fmla="*/ 8291 w 10000"/>
                  <a:gd name="connsiteY29" fmla="*/ 5195 h 10000"/>
                  <a:gd name="connsiteX30" fmla="*/ 8164 w 10000"/>
                  <a:gd name="connsiteY30" fmla="*/ 4968 h 10000"/>
                  <a:gd name="connsiteX31" fmla="*/ 8671 w 10000"/>
                  <a:gd name="connsiteY31" fmla="*/ 4893 h 10000"/>
                  <a:gd name="connsiteX32" fmla="*/ 8227 w 10000"/>
                  <a:gd name="connsiteY32" fmla="*/ 4591 h 10000"/>
                  <a:gd name="connsiteX33" fmla="*/ 7657 w 10000"/>
                  <a:gd name="connsiteY33" fmla="*/ 5044 h 10000"/>
                  <a:gd name="connsiteX34" fmla="*/ 7087 w 10000"/>
                  <a:gd name="connsiteY34" fmla="*/ 5497 h 10000"/>
                  <a:gd name="connsiteX35" fmla="*/ 8037 w 10000"/>
                  <a:gd name="connsiteY35" fmla="*/ 4742 h 10000"/>
                  <a:gd name="connsiteX36" fmla="*/ 7531 w 10000"/>
                  <a:gd name="connsiteY36" fmla="*/ 4817 h 10000"/>
                  <a:gd name="connsiteX37" fmla="*/ 8069 w 10000"/>
                  <a:gd name="connsiteY37" fmla="*/ 4826 h 10000"/>
                  <a:gd name="connsiteX38" fmla="*/ 6950 w 10000"/>
                  <a:gd name="connsiteY38" fmla="*/ 3306 h 10000"/>
                  <a:gd name="connsiteX39" fmla="*/ 6962 w 10000"/>
                  <a:gd name="connsiteY39" fmla="*/ 3305 h 10000"/>
                  <a:gd name="connsiteX40" fmla="*/ 6645 w 10000"/>
                  <a:gd name="connsiteY40" fmla="*/ 3230 h 10000"/>
                  <a:gd name="connsiteX41" fmla="*/ 6519 w 10000"/>
                  <a:gd name="connsiteY41" fmla="*/ 3003 h 10000"/>
                  <a:gd name="connsiteX42" fmla="*/ 5949 w 10000"/>
                  <a:gd name="connsiteY42" fmla="*/ 2473 h 10000"/>
                  <a:gd name="connsiteX43" fmla="*/ 5015 w 10000"/>
                  <a:gd name="connsiteY43" fmla="*/ 3228 h 10000"/>
                  <a:gd name="connsiteX44" fmla="*/ 4898 w 10000"/>
                  <a:gd name="connsiteY44" fmla="*/ 3175 h 10000"/>
                  <a:gd name="connsiteX45" fmla="*/ 4754 w 10000"/>
                  <a:gd name="connsiteY45" fmla="*/ 3122 h 10000"/>
                  <a:gd name="connsiteX46" fmla="*/ 4637 w 10000"/>
                  <a:gd name="connsiteY46" fmla="*/ 3334 h 10000"/>
                  <a:gd name="connsiteX47" fmla="*/ 4464 w 10000"/>
                  <a:gd name="connsiteY47" fmla="*/ 3493 h 10000"/>
                  <a:gd name="connsiteX48" fmla="*/ 4435 w 10000"/>
                  <a:gd name="connsiteY48" fmla="*/ 3651 h 10000"/>
                  <a:gd name="connsiteX49" fmla="*/ 4579 w 10000"/>
                  <a:gd name="connsiteY49" fmla="*/ 3862 h 10000"/>
                  <a:gd name="connsiteX50" fmla="*/ 4637 w 10000"/>
                  <a:gd name="connsiteY50" fmla="*/ 4021 h 10000"/>
                  <a:gd name="connsiteX51" fmla="*/ 4783 w 10000"/>
                  <a:gd name="connsiteY51" fmla="*/ 4021 h 10000"/>
                  <a:gd name="connsiteX52" fmla="*/ 4841 w 10000"/>
                  <a:gd name="connsiteY52" fmla="*/ 4021 h 10000"/>
                  <a:gd name="connsiteX53" fmla="*/ 4927 w 10000"/>
                  <a:gd name="connsiteY53" fmla="*/ 4233 h 10000"/>
                  <a:gd name="connsiteX54" fmla="*/ 5073 w 10000"/>
                  <a:gd name="connsiteY54" fmla="*/ 4603 h 10000"/>
                  <a:gd name="connsiteX55" fmla="*/ 4898 w 10000"/>
                  <a:gd name="connsiteY55" fmla="*/ 4391 h 10000"/>
                  <a:gd name="connsiteX56" fmla="*/ 4812 w 10000"/>
                  <a:gd name="connsiteY56" fmla="*/ 4127 h 10000"/>
                  <a:gd name="connsiteX57" fmla="*/ 4725 w 10000"/>
                  <a:gd name="connsiteY57" fmla="*/ 4339 h 10000"/>
                  <a:gd name="connsiteX58" fmla="*/ 4608 w 10000"/>
                  <a:gd name="connsiteY58" fmla="*/ 4657 h 10000"/>
                  <a:gd name="connsiteX59" fmla="*/ 4608 w 10000"/>
                  <a:gd name="connsiteY59" fmla="*/ 4445 h 10000"/>
                  <a:gd name="connsiteX60" fmla="*/ 4435 w 10000"/>
                  <a:gd name="connsiteY60" fmla="*/ 4339 h 10000"/>
                  <a:gd name="connsiteX61" fmla="*/ 4406 w 10000"/>
                  <a:gd name="connsiteY61" fmla="*/ 3968 h 10000"/>
                  <a:gd name="connsiteX62" fmla="*/ 4261 w 10000"/>
                  <a:gd name="connsiteY62" fmla="*/ 4021 h 10000"/>
                  <a:gd name="connsiteX63" fmla="*/ 4319 w 10000"/>
                  <a:gd name="connsiteY63" fmla="*/ 3598 h 10000"/>
                  <a:gd name="connsiteX64" fmla="*/ 4232 w 10000"/>
                  <a:gd name="connsiteY64" fmla="*/ 3598 h 10000"/>
                  <a:gd name="connsiteX65" fmla="*/ 4319 w 10000"/>
                  <a:gd name="connsiteY65" fmla="*/ 3069 h 10000"/>
                  <a:gd name="connsiteX66" fmla="*/ 4464 w 10000"/>
                  <a:gd name="connsiteY66" fmla="*/ 3069 h 10000"/>
                  <a:gd name="connsiteX67" fmla="*/ 4522 w 10000"/>
                  <a:gd name="connsiteY67" fmla="*/ 3386 h 10000"/>
                  <a:gd name="connsiteX68" fmla="*/ 4551 w 10000"/>
                  <a:gd name="connsiteY68" fmla="*/ 3175 h 10000"/>
                  <a:gd name="connsiteX69" fmla="*/ 4493 w 10000"/>
                  <a:gd name="connsiteY69" fmla="*/ 3016 h 10000"/>
                  <a:gd name="connsiteX70" fmla="*/ 4348 w 10000"/>
                  <a:gd name="connsiteY70" fmla="*/ 2910 h 10000"/>
                  <a:gd name="connsiteX71" fmla="*/ 4377 w 10000"/>
                  <a:gd name="connsiteY71" fmla="*/ 2487 h 10000"/>
                  <a:gd name="connsiteX72" fmla="*/ 4319 w 10000"/>
                  <a:gd name="connsiteY72" fmla="*/ 2275 h 10000"/>
                  <a:gd name="connsiteX73" fmla="*/ 4289 w 10000"/>
                  <a:gd name="connsiteY73" fmla="*/ 1641 h 10000"/>
                  <a:gd name="connsiteX74" fmla="*/ 4348 w 10000"/>
                  <a:gd name="connsiteY74" fmla="*/ 1641 h 10000"/>
                  <a:gd name="connsiteX75" fmla="*/ 4261 w 10000"/>
                  <a:gd name="connsiteY75" fmla="*/ 1534 h 10000"/>
                  <a:gd name="connsiteX76" fmla="*/ 4000 w 10000"/>
                  <a:gd name="connsiteY76" fmla="*/ 1746 h 10000"/>
                  <a:gd name="connsiteX77" fmla="*/ 3942 w 10000"/>
                  <a:gd name="connsiteY77" fmla="*/ 1323 h 10000"/>
                  <a:gd name="connsiteX78" fmla="*/ 4145 w 10000"/>
                  <a:gd name="connsiteY78" fmla="*/ 582 h 10000"/>
                  <a:gd name="connsiteX79" fmla="*/ 3972 w 10000"/>
                  <a:gd name="connsiteY79" fmla="*/ 318 h 10000"/>
                  <a:gd name="connsiteX80" fmla="*/ 3972 w 10000"/>
                  <a:gd name="connsiteY80" fmla="*/ 212 h 10000"/>
                  <a:gd name="connsiteX81" fmla="*/ 3710 w 10000"/>
                  <a:gd name="connsiteY81" fmla="*/ 0 h 10000"/>
                  <a:gd name="connsiteX82" fmla="*/ 3624 w 10000"/>
                  <a:gd name="connsiteY82" fmla="*/ 212 h 10000"/>
                  <a:gd name="connsiteX83" fmla="*/ 3536 w 10000"/>
                  <a:gd name="connsiteY83" fmla="*/ 635 h 10000"/>
                  <a:gd name="connsiteX84" fmla="*/ 3420 w 10000"/>
                  <a:gd name="connsiteY84" fmla="*/ 688 h 10000"/>
                  <a:gd name="connsiteX85" fmla="*/ 3594 w 10000"/>
                  <a:gd name="connsiteY85" fmla="*/ 900 h 10000"/>
                  <a:gd name="connsiteX86" fmla="*/ 3624 w 10000"/>
                  <a:gd name="connsiteY86" fmla="*/ 1164 h 10000"/>
                  <a:gd name="connsiteX87" fmla="*/ 3536 w 10000"/>
                  <a:gd name="connsiteY87" fmla="*/ 1323 h 10000"/>
                  <a:gd name="connsiteX88" fmla="*/ 3624 w 10000"/>
                  <a:gd name="connsiteY88" fmla="*/ 1799 h 10000"/>
                  <a:gd name="connsiteX89" fmla="*/ 3565 w 10000"/>
                  <a:gd name="connsiteY89" fmla="*/ 2223 h 10000"/>
                  <a:gd name="connsiteX90" fmla="*/ 3130 w 10000"/>
                  <a:gd name="connsiteY90" fmla="*/ 2539 h 10000"/>
                  <a:gd name="connsiteX91" fmla="*/ 3101 w 10000"/>
                  <a:gd name="connsiteY91" fmla="*/ 2381 h 10000"/>
                  <a:gd name="connsiteX92" fmla="*/ 3073 w 10000"/>
                  <a:gd name="connsiteY92" fmla="*/ 2593 h 10000"/>
                  <a:gd name="connsiteX93" fmla="*/ 3188 w 10000"/>
                  <a:gd name="connsiteY93" fmla="*/ 2804 h 10000"/>
                  <a:gd name="connsiteX94" fmla="*/ 3478 w 10000"/>
                  <a:gd name="connsiteY94" fmla="*/ 2593 h 10000"/>
                  <a:gd name="connsiteX95" fmla="*/ 3594 w 10000"/>
                  <a:gd name="connsiteY95" fmla="*/ 2752 h 10000"/>
                  <a:gd name="connsiteX96" fmla="*/ 3392 w 10000"/>
                  <a:gd name="connsiteY96" fmla="*/ 2804 h 10000"/>
                  <a:gd name="connsiteX97" fmla="*/ 1349 w 10000"/>
                  <a:gd name="connsiteY97" fmla="*/ 2289 h 10000"/>
                  <a:gd name="connsiteX98" fmla="*/ 2754 w 10000"/>
                  <a:gd name="connsiteY98" fmla="*/ 2857 h 10000"/>
                  <a:gd name="connsiteX99" fmla="*/ 1630 w 10000"/>
                  <a:gd name="connsiteY99" fmla="*/ 1022 h 10000"/>
                  <a:gd name="connsiteX100" fmla="*/ 2656 w 10000"/>
                  <a:gd name="connsiteY100" fmla="*/ 2472 h 10000"/>
                  <a:gd name="connsiteX101" fmla="*/ 2898 w 10000"/>
                  <a:gd name="connsiteY101" fmla="*/ 3545 h 10000"/>
                  <a:gd name="connsiteX102" fmla="*/ 2840 w 10000"/>
                  <a:gd name="connsiteY102" fmla="*/ 3916 h 10000"/>
                  <a:gd name="connsiteX103" fmla="*/ 1349 w 10000"/>
                  <a:gd name="connsiteY103" fmla="*/ 2289 h 10000"/>
                  <a:gd name="connsiteX104" fmla="*/ 1349 w 10000"/>
                  <a:gd name="connsiteY104" fmla="*/ 2289 h 10000"/>
                  <a:gd name="connsiteX105" fmla="*/ 2377 w 10000"/>
                  <a:gd name="connsiteY105" fmla="*/ 3598 h 10000"/>
                  <a:gd name="connsiteX106" fmla="*/ 2377 w 10000"/>
                  <a:gd name="connsiteY106" fmla="*/ 3968 h 10000"/>
                  <a:gd name="connsiteX107" fmla="*/ 2231 w 10000"/>
                  <a:gd name="connsiteY107" fmla="*/ 4445 h 10000"/>
                  <a:gd name="connsiteX108" fmla="*/ 2000 w 10000"/>
                  <a:gd name="connsiteY108" fmla="*/ 4021 h 10000"/>
                  <a:gd name="connsiteX109" fmla="*/ 1884 w 10000"/>
                  <a:gd name="connsiteY109" fmla="*/ 3545 h 10000"/>
                  <a:gd name="connsiteX110" fmla="*/ 1652 w 10000"/>
                  <a:gd name="connsiteY110" fmla="*/ 3545 h 10000"/>
                  <a:gd name="connsiteX111" fmla="*/ 1478 w 10000"/>
                  <a:gd name="connsiteY111" fmla="*/ 3757 h 10000"/>
                  <a:gd name="connsiteX112" fmla="*/ 1247 w 10000"/>
                  <a:gd name="connsiteY112" fmla="*/ 3757 h 10000"/>
                  <a:gd name="connsiteX113" fmla="*/ 1072 w 10000"/>
                  <a:gd name="connsiteY113" fmla="*/ 3968 h 10000"/>
                  <a:gd name="connsiteX114" fmla="*/ 957 w 10000"/>
                  <a:gd name="connsiteY114" fmla="*/ 3757 h 10000"/>
                  <a:gd name="connsiteX115" fmla="*/ 667 w 10000"/>
                  <a:gd name="connsiteY115" fmla="*/ 3704 h 10000"/>
                  <a:gd name="connsiteX116" fmla="*/ 406 w 10000"/>
                  <a:gd name="connsiteY116" fmla="*/ 3704 h 10000"/>
                  <a:gd name="connsiteX117" fmla="*/ 29 w 10000"/>
                  <a:gd name="connsiteY117" fmla="*/ 3439 h 10000"/>
                  <a:gd name="connsiteX118" fmla="*/ 0 w 10000"/>
                  <a:gd name="connsiteY118" fmla="*/ 3916 h 10000"/>
                  <a:gd name="connsiteX119" fmla="*/ 58 w 10000"/>
                  <a:gd name="connsiteY119" fmla="*/ 4603 h 10000"/>
                  <a:gd name="connsiteX120" fmla="*/ 116 w 10000"/>
                  <a:gd name="connsiteY120" fmla="*/ 4973 h 10000"/>
                  <a:gd name="connsiteX121" fmla="*/ 174 w 10000"/>
                  <a:gd name="connsiteY121" fmla="*/ 5239 h 10000"/>
                  <a:gd name="connsiteX122" fmla="*/ 232 w 10000"/>
                  <a:gd name="connsiteY122" fmla="*/ 5609 h 10000"/>
                  <a:gd name="connsiteX123" fmla="*/ 406 w 10000"/>
                  <a:gd name="connsiteY123" fmla="*/ 5926 h 10000"/>
                  <a:gd name="connsiteX124" fmla="*/ 638 w 10000"/>
                  <a:gd name="connsiteY124" fmla="*/ 6455 h 10000"/>
                  <a:gd name="connsiteX125" fmla="*/ 492 w 10000"/>
                  <a:gd name="connsiteY125" fmla="*/ 6350 h 10000"/>
                  <a:gd name="connsiteX126" fmla="*/ 840 w 10000"/>
                  <a:gd name="connsiteY126" fmla="*/ 6825 h 10000"/>
                  <a:gd name="connsiteX127" fmla="*/ 1043 w 10000"/>
                  <a:gd name="connsiteY127" fmla="*/ 6773 h 10000"/>
                  <a:gd name="connsiteX128" fmla="*/ 1015 w 10000"/>
                  <a:gd name="connsiteY128" fmla="*/ 6455 h 10000"/>
                  <a:gd name="connsiteX129" fmla="*/ 1188 w 10000"/>
                  <a:gd name="connsiteY129" fmla="*/ 6508 h 10000"/>
                  <a:gd name="connsiteX130" fmla="*/ 986 w 10000"/>
                  <a:gd name="connsiteY130" fmla="*/ 5873 h 10000"/>
                  <a:gd name="connsiteX131" fmla="*/ 1362 w 10000"/>
                  <a:gd name="connsiteY131" fmla="*/ 5609 h 10000"/>
                  <a:gd name="connsiteX132" fmla="*/ 1566 w 10000"/>
                  <a:gd name="connsiteY132" fmla="*/ 5609 h 10000"/>
                  <a:gd name="connsiteX133" fmla="*/ 1566 w 10000"/>
                  <a:gd name="connsiteY133" fmla="*/ 5873 h 10000"/>
                  <a:gd name="connsiteX134" fmla="*/ 1391 w 10000"/>
                  <a:gd name="connsiteY134" fmla="*/ 6032 h 10000"/>
                  <a:gd name="connsiteX135" fmla="*/ 1276 w 10000"/>
                  <a:gd name="connsiteY135" fmla="*/ 6720 h 10000"/>
                  <a:gd name="connsiteX136" fmla="*/ 1218 w 10000"/>
                  <a:gd name="connsiteY136" fmla="*/ 7037 h 10000"/>
                  <a:gd name="connsiteX137" fmla="*/ 1305 w 10000"/>
                  <a:gd name="connsiteY137" fmla="*/ 7461 h 10000"/>
                  <a:gd name="connsiteX138" fmla="*/ 1478 w 10000"/>
                  <a:gd name="connsiteY138" fmla="*/ 7778 h 10000"/>
                  <a:gd name="connsiteX139" fmla="*/ 2058 w 10000"/>
                  <a:gd name="connsiteY139" fmla="*/ 8413 h 10000"/>
                  <a:gd name="connsiteX140" fmla="*/ 2521 w 10000"/>
                  <a:gd name="connsiteY140" fmla="*/ 8889 h 10000"/>
                  <a:gd name="connsiteX141" fmla="*/ 2869 w 10000"/>
                  <a:gd name="connsiteY141" fmla="*/ 9101 h 10000"/>
                  <a:gd name="connsiteX142" fmla="*/ 3246 w 10000"/>
                  <a:gd name="connsiteY142" fmla="*/ 9312 h 10000"/>
                  <a:gd name="connsiteX143" fmla="*/ 3624 w 10000"/>
                  <a:gd name="connsiteY143" fmla="*/ 9524 h 10000"/>
                  <a:gd name="connsiteX144" fmla="*/ 3972 w 10000"/>
                  <a:gd name="connsiteY144" fmla="*/ 9630 h 10000"/>
                  <a:gd name="connsiteX145" fmla="*/ 4348 w 10000"/>
                  <a:gd name="connsiteY145" fmla="*/ 9789 h 10000"/>
                  <a:gd name="connsiteX146" fmla="*/ 4783 w 10000"/>
                  <a:gd name="connsiteY146" fmla="*/ 9948 h 10000"/>
                  <a:gd name="connsiteX147" fmla="*/ 5246 w 10000"/>
                  <a:gd name="connsiteY147" fmla="*/ 10000 h 10000"/>
                  <a:gd name="connsiteX148" fmla="*/ 5652 w 10000"/>
                  <a:gd name="connsiteY148" fmla="*/ 10000 h 10000"/>
                  <a:gd name="connsiteX149" fmla="*/ 6145 w 10000"/>
                  <a:gd name="connsiteY149" fmla="*/ 9948 h 10000"/>
                  <a:gd name="connsiteX150" fmla="*/ 6493 w 10000"/>
                  <a:gd name="connsiteY150" fmla="*/ 9841 h 10000"/>
                  <a:gd name="connsiteX151" fmla="*/ 6841 w 10000"/>
                  <a:gd name="connsiteY151" fmla="*/ 9736 h 10000"/>
                  <a:gd name="connsiteX152" fmla="*/ 7218 w 10000"/>
                  <a:gd name="connsiteY152" fmla="*/ 9577 h 10000"/>
                  <a:gd name="connsiteX153" fmla="*/ 7565 w 10000"/>
                  <a:gd name="connsiteY153" fmla="*/ 9418 h 10000"/>
                  <a:gd name="connsiteX154" fmla="*/ 7884 w 10000"/>
                  <a:gd name="connsiteY154" fmla="*/ 9207 h 10000"/>
                  <a:gd name="connsiteX155" fmla="*/ 8232 w 10000"/>
                  <a:gd name="connsiteY155" fmla="*/ 8995 h 10000"/>
                  <a:gd name="connsiteX156" fmla="*/ 8551 w 10000"/>
                  <a:gd name="connsiteY156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551 w 10000"/>
                  <a:gd name="connsiteY23" fmla="*/ 6402 h 10000"/>
                  <a:gd name="connsiteX24" fmla="*/ 8734 w 10000"/>
                  <a:gd name="connsiteY24" fmla="*/ 5498 h 10000"/>
                  <a:gd name="connsiteX25" fmla="*/ 8734 w 10000"/>
                  <a:gd name="connsiteY25" fmla="*/ 5498 h 10000"/>
                  <a:gd name="connsiteX26" fmla="*/ 8607 w 10000"/>
                  <a:gd name="connsiteY26" fmla="*/ 5271 h 10000"/>
                  <a:gd name="connsiteX27" fmla="*/ 8417 w 10000"/>
                  <a:gd name="connsiteY27" fmla="*/ 5422 h 10000"/>
                  <a:gd name="connsiteX28" fmla="*/ 8291 w 10000"/>
                  <a:gd name="connsiteY28" fmla="*/ 5195 h 10000"/>
                  <a:gd name="connsiteX29" fmla="*/ 8164 w 10000"/>
                  <a:gd name="connsiteY29" fmla="*/ 4968 h 10000"/>
                  <a:gd name="connsiteX30" fmla="*/ 8671 w 10000"/>
                  <a:gd name="connsiteY30" fmla="*/ 4893 h 10000"/>
                  <a:gd name="connsiteX31" fmla="*/ 8227 w 10000"/>
                  <a:gd name="connsiteY31" fmla="*/ 4591 h 10000"/>
                  <a:gd name="connsiteX32" fmla="*/ 7657 w 10000"/>
                  <a:gd name="connsiteY32" fmla="*/ 5044 h 10000"/>
                  <a:gd name="connsiteX33" fmla="*/ 7087 w 10000"/>
                  <a:gd name="connsiteY33" fmla="*/ 5497 h 10000"/>
                  <a:gd name="connsiteX34" fmla="*/ 8037 w 10000"/>
                  <a:gd name="connsiteY34" fmla="*/ 4742 h 10000"/>
                  <a:gd name="connsiteX35" fmla="*/ 7531 w 10000"/>
                  <a:gd name="connsiteY35" fmla="*/ 4817 h 10000"/>
                  <a:gd name="connsiteX36" fmla="*/ 8069 w 10000"/>
                  <a:gd name="connsiteY36" fmla="*/ 4826 h 10000"/>
                  <a:gd name="connsiteX37" fmla="*/ 6950 w 10000"/>
                  <a:gd name="connsiteY37" fmla="*/ 3306 h 10000"/>
                  <a:gd name="connsiteX38" fmla="*/ 6962 w 10000"/>
                  <a:gd name="connsiteY38" fmla="*/ 3305 h 10000"/>
                  <a:gd name="connsiteX39" fmla="*/ 6645 w 10000"/>
                  <a:gd name="connsiteY39" fmla="*/ 3230 h 10000"/>
                  <a:gd name="connsiteX40" fmla="*/ 6519 w 10000"/>
                  <a:gd name="connsiteY40" fmla="*/ 3003 h 10000"/>
                  <a:gd name="connsiteX41" fmla="*/ 5949 w 10000"/>
                  <a:gd name="connsiteY41" fmla="*/ 2473 h 10000"/>
                  <a:gd name="connsiteX42" fmla="*/ 5015 w 10000"/>
                  <a:gd name="connsiteY42" fmla="*/ 3228 h 10000"/>
                  <a:gd name="connsiteX43" fmla="*/ 4898 w 10000"/>
                  <a:gd name="connsiteY43" fmla="*/ 3175 h 10000"/>
                  <a:gd name="connsiteX44" fmla="*/ 4754 w 10000"/>
                  <a:gd name="connsiteY44" fmla="*/ 3122 h 10000"/>
                  <a:gd name="connsiteX45" fmla="*/ 4637 w 10000"/>
                  <a:gd name="connsiteY45" fmla="*/ 3334 h 10000"/>
                  <a:gd name="connsiteX46" fmla="*/ 4464 w 10000"/>
                  <a:gd name="connsiteY46" fmla="*/ 3493 h 10000"/>
                  <a:gd name="connsiteX47" fmla="*/ 4435 w 10000"/>
                  <a:gd name="connsiteY47" fmla="*/ 3651 h 10000"/>
                  <a:gd name="connsiteX48" fmla="*/ 4579 w 10000"/>
                  <a:gd name="connsiteY48" fmla="*/ 3862 h 10000"/>
                  <a:gd name="connsiteX49" fmla="*/ 4637 w 10000"/>
                  <a:gd name="connsiteY49" fmla="*/ 4021 h 10000"/>
                  <a:gd name="connsiteX50" fmla="*/ 4783 w 10000"/>
                  <a:gd name="connsiteY50" fmla="*/ 4021 h 10000"/>
                  <a:gd name="connsiteX51" fmla="*/ 4841 w 10000"/>
                  <a:gd name="connsiteY51" fmla="*/ 4021 h 10000"/>
                  <a:gd name="connsiteX52" fmla="*/ 4927 w 10000"/>
                  <a:gd name="connsiteY52" fmla="*/ 4233 h 10000"/>
                  <a:gd name="connsiteX53" fmla="*/ 5073 w 10000"/>
                  <a:gd name="connsiteY53" fmla="*/ 4603 h 10000"/>
                  <a:gd name="connsiteX54" fmla="*/ 4898 w 10000"/>
                  <a:gd name="connsiteY54" fmla="*/ 4391 h 10000"/>
                  <a:gd name="connsiteX55" fmla="*/ 4812 w 10000"/>
                  <a:gd name="connsiteY55" fmla="*/ 4127 h 10000"/>
                  <a:gd name="connsiteX56" fmla="*/ 4725 w 10000"/>
                  <a:gd name="connsiteY56" fmla="*/ 4339 h 10000"/>
                  <a:gd name="connsiteX57" fmla="*/ 4608 w 10000"/>
                  <a:gd name="connsiteY57" fmla="*/ 4657 h 10000"/>
                  <a:gd name="connsiteX58" fmla="*/ 4608 w 10000"/>
                  <a:gd name="connsiteY58" fmla="*/ 4445 h 10000"/>
                  <a:gd name="connsiteX59" fmla="*/ 4435 w 10000"/>
                  <a:gd name="connsiteY59" fmla="*/ 4339 h 10000"/>
                  <a:gd name="connsiteX60" fmla="*/ 4406 w 10000"/>
                  <a:gd name="connsiteY60" fmla="*/ 3968 h 10000"/>
                  <a:gd name="connsiteX61" fmla="*/ 4261 w 10000"/>
                  <a:gd name="connsiteY61" fmla="*/ 4021 h 10000"/>
                  <a:gd name="connsiteX62" fmla="*/ 4319 w 10000"/>
                  <a:gd name="connsiteY62" fmla="*/ 3598 h 10000"/>
                  <a:gd name="connsiteX63" fmla="*/ 4232 w 10000"/>
                  <a:gd name="connsiteY63" fmla="*/ 3598 h 10000"/>
                  <a:gd name="connsiteX64" fmla="*/ 4319 w 10000"/>
                  <a:gd name="connsiteY64" fmla="*/ 3069 h 10000"/>
                  <a:gd name="connsiteX65" fmla="*/ 4464 w 10000"/>
                  <a:gd name="connsiteY65" fmla="*/ 3069 h 10000"/>
                  <a:gd name="connsiteX66" fmla="*/ 4522 w 10000"/>
                  <a:gd name="connsiteY66" fmla="*/ 3386 h 10000"/>
                  <a:gd name="connsiteX67" fmla="*/ 4551 w 10000"/>
                  <a:gd name="connsiteY67" fmla="*/ 3175 h 10000"/>
                  <a:gd name="connsiteX68" fmla="*/ 4493 w 10000"/>
                  <a:gd name="connsiteY68" fmla="*/ 3016 h 10000"/>
                  <a:gd name="connsiteX69" fmla="*/ 4348 w 10000"/>
                  <a:gd name="connsiteY69" fmla="*/ 2910 h 10000"/>
                  <a:gd name="connsiteX70" fmla="*/ 4377 w 10000"/>
                  <a:gd name="connsiteY70" fmla="*/ 2487 h 10000"/>
                  <a:gd name="connsiteX71" fmla="*/ 4319 w 10000"/>
                  <a:gd name="connsiteY71" fmla="*/ 2275 h 10000"/>
                  <a:gd name="connsiteX72" fmla="*/ 4289 w 10000"/>
                  <a:gd name="connsiteY72" fmla="*/ 1641 h 10000"/>
                  <a:gd name="connsiteX73" fmla="*/ 4348 w 10000"/>
                  <a:gd name="connsiteY73" fmla="*/ 1641 h 10000"/>
                  <a:gd name="connsiteX74" fmla="*/ 4261 w 10000"/>
                  <a:gd name="connsiteY74" fmla="*/ 1534 h 10000"/>
                  <a:gd name="connsiteX75" fmla="*/ 4000 w 10000"/>
                  <a:gd name="connsiteY75" fmla="*/ 1746 h 10000"/>
                  <a:gd name="connsiteX76" fmla="*/ 3942 w 10000"/>
                  <a:gd name="connsiteY76" fmla="*/ 1323 h 10000"/>
                  <a:gd name="connsiteX77" fmla="*/ 4145 w 10000"/>
                  <a:gd name="connsiteY77" fmla="*/ 582 h 10000"/>
                  <a:gd name="connsiteX78" fmla="*/ 3972 w 10000"/>
                  <a:gd name="connsiteY78" fmla="*/ 318 h 10000"/>
                  <a:gd name="connsiteX79" fmla="*/ 3972 w 10000"/>
                  <a:gd name="connsiteY79" fmla="*/ 212 h 10000"/>
                  <a:gd name="connsiteX80" fmla="*/ 3710 w 10000"/>
                  <a:gd name="connsiteY80" fmla="*/ 0 h 10000"/>
                  <a:gd name="connsiteX81" fmla="*/ 3624 w 10000"/>
                  <a:gd name="connsiteY81" fmla="*/ 212 h 10000"/>
                  <a:gd name="connsiteX82" fmla="*/ 3536 w 10000"/>
                  <a:gd name="connsiteY82" fmla="*/ 635 h 10000"/>
                  <a:gd name="connsiteX83" fmla="*/ 3420 w 10000"/>
                  <a:gd name="connsiteY83" fmla="*/ 688 h 10000"/>
                  <a:gd name="connsiteX84" fmla="*/ 3594 w 10000"/>
                  <a:gd name="connsiteY84" fmla="*/ 900 h 10000"/>
                  <a:gd name="connsiteX85" fmla="*/ 3624 w 10000"/>
                  <a:gd name="connsiteY85" fmla="*/ 1164 h 10000"/>
                  <a:gd name="connsiteX86" fmla="*/ 3536 w 10000"/>
                  <a:gd name="connsiteY86" fmla="*/ 1323 h 10000"/>
                  <a:gd name="connsiteX87" fmla="*/ 3624 w 10000"/>
                  <a:gd name="connsiteY87" fmla="*/ 1799 h 10000"/>
                  <a:gd name="connsiteX88" fmla="*/ 3565 w 10000"/>
                  <a:gd name="connsiteY88" fmla="*/ 2223 h 10000"/>
                  <a:gd name="connsiteX89" fmla="*/ 3130 w 10000"/>
                  <a:gd name="connsiteY89" fmla="*/ 2539 h 10000"/>
                  <a:gd name="connsiteX90" fmla="*/ 3101 w 10000"/>
                  <a:gd name="connsiteY90" fmla="*/ 2381 h 10000"/>
                  <a:gd name="connsiteX91" fmla="*/ 3073 w 10000"/>
                  <a:gd name="connsiteY91" fmla="*/ 2593 h 10000"/>
                  <a:gd name="connsiteX92" fmla="*/ 3188 w 10000"/>
                  <a:gd name="connsiteY92" fmla="*/ 2804 h 10000"/>
                  <a:gd name="connsiteX93" fmla="*/ 3478 w 10000"/>
                  <a:gd name="connsiteY93" fmla="*/ 2593 h 10000"/>
                  <a:gd name="connsiteX94" fmla="*/ 3594 w 10000"/>
                  <a:gd name="connsiteY94" fmla="*/ 2752 h 10000"/>
                  <a:gd name="connsiteX95" fmla="*/ 3392 w 10000"/>
                  <a:gd name="connsiteY95" fmla="*/ 2804 h 10000"/>
                  <a:gd name="connsiteX96" fmla="*/ 1349 w 10000"/>
                  <a:gd name="connsiteY96" fmla="*/ 2289 h 10000"/>
                  <a:gd name="connsiteX97" fmla="*/ 2754 w 10000"/>
                  <a:gd name="connsiteY97" fmla="*/ 2857 h 10000"/>
                  <a:gd name="connsiteX98" fmla="*/ 1630 w 10000"/>
                  <a:gd name="connsiteY98" fmla="*/ 1022 h 10000"/>
                  <a:gd name="connsiteX99" fmla="*/ 2656 w 10000"/>
                  <a:gd name="connsiteY99" fmla="*/ 2472 h 10000"/>
                  <a:gd name="connsiteX100" fmla="*/ 2898 w 10000"/>
                  <a:gd name="connsiteY100" fmla="*/ 3545 h 10000"/>
                  <a:gd name="connsiteX101" fmla="*/ 2840 w 10000"/>
                  <a:gd name="connsiteY101" fmla="*/ 3916 h 10000"/>
                  <a:gd name="connsiteX102" fmla="*/ 1349 w 10000"/>
                  <a:gd name="connsiteY102" fmla="*/ 2289 h 10000"/>
                  <a:gd name="connsiteX103" fmla="*/ 1349 w 10000"/>
                  <a:gd name="connsiteY103" fmla="*/ 2289 h 10000"/>
                  <a:gd name="connsiteX104" fmla="*/ 2377 w 10000"/>
                  <a:gd name="connsiteY104" fmla="*/ 3598 h 10000"/>
                  <a:gd name="connsiteX105" fmla="*/ 2377 w 10000"/>
                  <a:gd name="connsiteY105" fmla="*/ 3968 h 10000"/>
                  <a:gd name="connsiteX106" fmla="*/ 2231 w 10000"/>
                  <a:gd name="connsiteY106" fmla="*/ 4445 h 10000"/>
                  <a:gd name="connsiteX107" fmla="*/ 2000 w 10000"/>
                  <a:gd name="connsiteY107" fmla="*/ 4021 h 10000"/>
                  <a:gd name="connsiteX108" fmla="*/ 1884 w 10000"/>
                  <a:gd name="connsiteY108" fmla="*/ 3545 h 10000"/>
                  <a:gd name="connsiteX109" fmla="*/ 1652 w 10000"/>
                  <a:gd name="connsiteY109" fmla="*/ 3545 h 10000"/>
                  <a:gd name="connsiteX110" fmla="*/ 1478 w 10000"/>
                  <a:gd name="connsiteY110" fmla="*/ 3757 h 10000"/>
                  <a:gd name="connsiteX111" fmla="*/ 1247 w 10000"/>
                  <a:gd name="connsiteY111" fmla="*/ 3757 h 10000"/>
                  <a:gd name="connsiteX112" fmla="*/ 1072 w 10000"/>
                  <a:gd name="connsiteY112" fmla="*/ 3968 h 10000"/>
                  <a:gd name="connsiteX113" fmla="*/ 957 w 10000"/>
                  <a:gd name="connsiteY113" fmla="*/ 3757 h 10000"/>
                  <a:gd name="connsiteX114" fmla="*/ 667 w 10000"/>
                  <a:gd name="connsiteY114" fmla="*/ 3704 h 10000"/>
                  <a:gd name="connsiteX115" fmla="*/ 406 w 10000"/>
                  <a:gd name="connsiteY115" fmla="*/ 3704 h 10000"/>
                  <a:gd name="connsiteX116" fmla="*/ 29 w 10000"/>
                  <a:gd name="connsiteY116" fmla="*/ 3439 h 10000"/>
                  <a:gd name="connsiteX117" fmla="*/ 0 w 10000"/>
                  <a:gd name="connsiteY117" fmla="*/ 3916 h 10000"/>
                  <a:gd name="connsiteX118" fmla="*/ 58 w 10000"/>
                  <a:gd name="connsiteY118" fmla="*/ 4603 h 10000"/>
                  <a:gd name="connsiteX119" fmla="*/ 116 w 10000"/>
                  <a:gd name="connsiteY119" fmla="*/ 4973 h 10000"/>
                  <a:gd name="connsiteX120" fmla="*/ 174 w 10000"/>
                  <a:gd name="connsiteY120" fmla="*/ 5239 h 10000"/>
                  <a:gd name="connsiteX121" fmla="*/ 232 w 10000"/>
                  <a:gd name="connsiteY121" fmla="*/ 5609 h 10000"/>
                  <a:gd name="connsiteX122" fmla="*/ 406 w 10000"/>
                  <a:gd name="connsiteY122" fmla="*/ 5926 h 10000"/>
                  <a:gd name="connsiteX123" fmla="*/ 638 w 10000"/>
                  <a:gd name="connsiteY123" fmla="*/ 6455 h 10000"/>
                  <a:gd name="connsiteX124" fmla="*/ 492 w 10000"/>
                  <a:gd name="connsiteY124" fmla="*/ 6350 h 10000"/>
                  <a:gd name="connsiteX125" fmla="*/ 840 w 10000"/>
                  <a:gd name="connsiteY125" fmla="*/ 6825 h 10000"/>
                  <a:gd name="connsiteX126" fmla="*/ 1043 w 10000"/>
                  <a:gd name="connsiteY126" fmla="*/ 6773 h 10000"/>
                  <a:gd name="connsiteX127" fmla="*/ 1015 w 10000"/>
                  <a:gd name="connsiteY127" fmla="*/ 6455 h 10000"/>
                  <a:gd name="connsiteX128" fmla="*/ 1188 w 10000"/>
                  <a:gd name="connsiteY128" fmla="*/ 6508 h 10000"/>
                  <a:gd name="connsiteX129" fmla="*/ 986 w 10000"/>
                  <a:gd name="connsiteY129" fmla="*/ 5873 h 10000"/>
                  <a:gd name="connsiteX130" fmla="*/ 1362 w 10000"/>
                  <a:gd name="connsiteY130" fmla="*/ 5609 h 10000"/>
                  <a:gd name="connsiteX131" fmla="*/ 1566 w 10000"/>
                  <a:gd name="connsiteY131" fmla="*/ 5609 h 10000"/>
                  <a:gd name="connsiteX132" fmla="*/ 1566 w 10000"/>
                  <a:gd name="connsiteY132" fmla="*/ 5873 h 10000"/>
                  <a:gd name="connsiteX133" fmla="*/ 1391 w 10000"/>
                  <a:gd name="connsiteY133" fmla="*/ 6032 h 10000"/>
                  <a:gd name="connsiteX134" fmla="*/ 1276 w 10000"/>
                  <a:gd name="connsiteY134" fmla="*/ 6720 h 10000"/>
                  <a:gd name="connsiteX135" fmla="*/ 1218 w 10000"/>
                  <a:gd name="connsiteY135" fmla="*/ 7037 h 10000"/>
                  <a:gd name="connsiteX136" fmla="*/ 1305 w 10000"/>
                  <a:gd name="connsiteY136" fmla="*/ 7461 h 10000"/>
                  <a:gd name="connsiteX137" fmla="*/ 1478 w 10000"/>
                  <a:gd name="connsiteY137" fmla="*/ 7778 h 10000"/>
                  <a:gd name="connsiteX138" fmla="*/ 2058 w 10000"/>
                  <a:gd name="connsiteY138" fmla="*/ 8413 h 10000"/>
                  <a:gd name="connsiteX139" fmla="*/ 2521 w 10000"/>
                  <a:gd name="connsiteY139" fmla="*/ 8889 h 10000"/>
                  <a:gd name="connsiteX140" fmla="*/ 2869 w 10000"/>
                  <a:gd name="connsiteY140" fmla="*/ 9101 h 10000"/>
                  <a:gd name="connsiteX141" fmla="*/ 3246 w 10000"/>
                  <a:gd name="connsiteY141" fmla="*/ 9312 h 10000"/>
                  <a:gd name="connsiteX142" fmla="*/ 3624 w 10000"/>
                  <a:gd name="connsiteY142" fmla="*/ 9524 h 10000"/>
                  <a:gd name="connsiteX143" fmla="*/ 3972 w 10000"/>
                  <a:gd name="connsiteY143" fmla="*/ 9630 h 10000"/>
                  <a:gd name="connsiteX144" fmla="*/ 4348 w 10000"/>
                  <a:gd name="connsiteY144" fmla="*/ 9789 h 10000"/>
                  <a:gd name="connsiteX145" fmla="*/ 4783 w 10000"/>
                  <a:gd name="connsiteY145" fmla="*/ 9948 h 10000"/>
                  <a:gd name="connsiteX146" fmla="*/ 5246 w 10000"/>
                  <a:gd name="connsiteY146" fmla="*/ 10000 h 10000"/>
                  <a:gd name="connsiteX147" fmla="*/ 5652 w 10000"/>
                  <a:gd name="connsiteY147" fmla="*/ 10000 h 10000"/>
                  <a:gd name="connsiteX148" fmla="*/ 6145 w 10000"/>
                  <a:gd name="connsiteY148" fmla="*/ 9948 h 10000"/>
                  <a:gd name="connsiteX149" fmla="*/ 6493 w 10000"/>
                  <a:gd name="connsiteY149" fmla="*/ 9841 h 10000"/>
                  <a:gd name="connsiteX150" fmla="*/ 6841 w 10000"/>
                  <a:gd name="connsiteY150" fmla="*/ 9736 h 10000"/>
                  <a:gd name="connsiteX151" fmla="*/ 7218 w 10000"/>
                  <a:gd name="connsiteY151" fmla="*/ 9577 h 10000"/>
                  <a:gd name="connsiteX152" fmla="*/ 7565 w 10000"/>
                  <a:gd name="connsiteY152" fmla="*/ 9418 h 10000"/>
                  <a:gd name="connsiteX153" fmla="*/ 7884 w 10000"/>
                  <a:gd name="connsiteY153" fmla="*/ 9207 h 10000"/>
                  <a:gd name="connsiteX154" fmla="*/ 8232 w 10000"/>
                  <a:gd name="connsiteY154" fmla="*/ 8995 h 10000"/>
                  <a:gd name="connsiteX155" fmla="*/ 8551 w 10000"/>
                  <a:gd name="connsiteY155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7087 w 10000"/>
                  <a:gd name="connsiteY32" fmla="*/ 5497 h 10000"/>
                  <a:gd name="connsiteX33" fmla="*/ 8037 w 10000"/>
                  <a:gd name="connsiteY33" fmla="*/ 4742 h 10000"/>
                  <a:gd name="connsiteX34" fmla="*/ 7531 w 10000"/>
                  <a:gd name="connsiteY34" fmla="*/ 4817 h 10000"/>
                  <a:gd name="connsiteX35" fmla="*/ 8069 w 10000"/>
                  <a:gd name="connsiteY35" fmla="*/ 4826 h 10000"/>
                  <a:gd name="connsiteX36" fmla="*/ 6950 w 10000"/>
                  <a:gd name="connsiteY36" fmla="*/ 3306 h 10000"/>
                  <a:gd name="connsiteX37" fmla="*/ 6962 w 10000"/>
                  <a:gd name="connsiteY37" fmla="*/ 3305 h 10000"/>
                  <a:gd name="connsiteX38" fmla="*/ 6645 w 10000"/>
                  <a:gd name="connsiteY38" fmla="*/ 3230 h 10000"/>
                  <a:gd name="connsiteX39" fmla="*/ 6519 w 10000"/>
                  <a:gd name="connsiteY39" fmla="*/ 3003 h 10000"/>
                  <a:gd name="connsiteX40" fmla="*/ 5949 w 10000"/>
                  <a:gd name="connsiteY40" fmla="*/ 2473 h 10000"/>
                  <a:gd name="connsiteX41" fmla="*/ 5015 w 10000"/>
                  <a:gd name="connsiteY41" fmla="*/ 3228 h 10000"/>
                  <a:gd name="connsiteX42" fmla="*/ 4898 w 10000"/>
                  <a:gd name="connsiteY42" fmla="*/ 3175 h 10000"/>
                  <a:gd name="connsiteX43" fmla="*/ 4754 w 10000"/>
                  <a:gd name="connsiteY43" fmla="*/ 3122 h 10000"/>
                  <a:gd name="connsiteX44" fmla="*/ 4637 w 10000"/>
                  <a:gd name="connsiteY44" fmla="*/ 3334 h 10000"/>
                  <a:gd name="connsiteX45" fmla="*/ 4464 w 10000"/>
                  <a:gd name="connsiteY45" fmla="*/ 3493 h 10000"/>
                  <a:gd name="connsiteX46" fmla="*/ 4435 w 10000"/>
                  <a:gd name="connsiteY46" fmla="*/ 3651 h 10000"/>
                  <a:gd name="connsiteX47" fmla="*/ 4579 w 10000"/>
                  <a:gd name="connsiteY47" fmla="*/ 3862 h 10000"/>
                  <a:gd name="connsiteX48" fmla="*/ 4637 w 10000"/>
                  <a:gd name="connsiteY48" fmla="*/ 4021 h 10000"/>
                  <a:gd name="connsiteX49" fmla="*/ 4783 w 10000"/>
                  <a:gd name="connsiteY49" fmla="*/ 4021 h 10000"/>
                  <a:gd name="connsiteX50" fmla="*/ 4841 w 10000"/>
                  <a:gd name="connsiteY50" fmla="*/ 4021 h 10000"/>
                  <a:gd name="connsiteX51" fmla="*/ 4927 w 10000"/>
                  <a:gd name="connsiteY51" fmla="*/ 4233 h 10000"/>
                  <a:gd name="connsiteX52" fmla="*/ 5073 w 10000"/>
                  <a:gd name="connsiteY52" fmla="*/ 4603 h 10000"/>
                  <a:gd name="connsiteX53" fmla="*/ 4898 w 10000"/>
                  <a:gd name="connsiteY53" fmla="*/ 4391 h 10000"/>
                  <a:gd name="connsiteX54" fmla="*/ 4812 w 10000"/>
                  <a:gd name="connsiteY54" fmla="*/ 4127 h 10000"/>
                  <a:gd name="connsiteX55" fmla="*/ 4725 w 10000"/>
                  <a:gd name="connsiteY55" fmla="*/ 4339 h 10000"/>
                  <a:gd name="connsiteX56" fmla="*/ 4608 w 10000"/>
                  <a:gd name="connsiteY56" fmla="*/ 4657 h 10000"/>
                  <a:gd name="connsiteX57" fmla="*/ 4608 w 10000"/>
                  <a:gd name="connsiteY57" fmla="*/ 4445 h 10000"/>
                  <a:gd name="connsiteX58" fmla="*/ 4435 w 10000"/>
                  <a:gd name="connsiteY58" fmla="*/ 4339 h 10000"/>
                  <a:gd name="connsiteX59" fmla="*/ 4406 w 10000"/>
                  <a:gd name="connsiteY59" fmla="*/ 3968 h 10000"/>
                  <a:gd name="connsiteX60" fmla="*/ 4261 w 10000"/>
                  <a:gd name="connsiteY60" fmla="*/ 4021 h 10000"/>
                  <a:gd name="connsiteX61" fmla="*/ 4319 w 10000"/>
                  <a:gd name="connsiteY61" fmla="*/ 3598 h 10000"/>
                  <a:gd name="connsiteX62" fmla="*/ 4232 w 10000"/>
                  <a:gd name="connsiteY62" fmla="*/ 3598 h 10000"/>
                  <a:gd name="connsiteX63" fmla="*/ 4319 w 10000"/>
                  <a:gd name="connsiteY63" fmla="*/ 3069 h 10000"/>
                  <a:gd name="connsiteX64" fmla="*/ 4464 w 10000"/>
                  <a:gd name="connsiteY64" fmla="*/ 3069 h 10000"/>
                  <a:gd name="connsiteX65" fmla="*/ 4522 w 10000"/>
                  <a:gd name="connsiteY65" fmla="*/ 3386 h 10000"/>
                  <a:gd name="connsiteX66" fmla="*/ 4551 w 10000"/>
                  <a:gd name="connsiteY66" fmla="*/ 3175 h 10000"/>
                  <a:gd name="connsiteX67" fmla="*/ 4493 w 10000"/>
                  <a:gd name="connsiteY67" fmla="*/ 3016 h 10000"/>
                  <a:gd name="connsiteX68" fmla="*/ 4348 w 10000"/>
                  <a:gd name="connsiteY68" fmla="*/ 2910 h 10000"/>
                  <a:gd name="connsiteX69" fmla="*/ 4377 w 10000"/>
                  <a:gd name="connsiteY69" fmla="*/ 2487 h 10000"/>
                  <a:gd name="connsiteX70" fmla="*/ 4319 w 10000"/>
                  <a:gd name="connsiteY70" fmla="*/ 2275 h 10000"/>
                  <a:gd name="connsiteX71" fmla="*/ 4289 w 10000"/>
                  <a:gd name="connsiteY71" fmla="*/ 1641 h 10000"/>
                  <a:gd name="connsiteX72" fmla="*/ 4348 w 10000"/>
                  <a:gd name="connsiteY72" fmla="*/ 1641 h 10000"/>
                  <a:gd name="connsiteX73" fmla="*/ 4261 w 10000"/>
                  <a:gd name="connsiteY73" fmla="*/ 1534 h 10000"/>
                  <a:gd name="connsiteX74" fmla="*/ 4000 w 10000"/>
                  <a:gd name="connsiteY74" fmla="*/ 1746 h 10000"/>
                  <a:gd name="connsiteX75" fmla="*/ 3942 w 10000"/>
                  <a:gd name="connsiteY75" fmla="*/ 1323 h 10000"/>
                  <a:gd name="connsiteX76" fmla="*/ 4145 w 10000"/>
                  <a:gd name="connsiteY76" fmla="*/ 582 h 10000"/>
                  <a:gd name="connsiteX77" fmla="*/ 3972 w 10000"/>
                  <a:gd name="connsiteY77" fmla="*/ 318 h 10000"/>
                  <a:gd name="connsiteX78" fmla="*/ 3972 w 10000"/>
                  <a:gd name="connsiteY78" fmla="*/ 212 h 10000"/>
                  <a:gd name="connsiteX79" fmla="*/ 3710 w 10000"/>
                  <a:gd name="connsiteY79" fmla="*/ 0 h 10000"/>
                  <a:gd name="connsiteX80" fmla="*/ 3624 w 10000"/>
                  <a:gd name="connsiteY80" fmla="*/ 212 h 10000"/>
                  <a:gd name="connsiteX81" fmla="*/ 3536 w 10000"/>
                  <a:gd name="connsiteY81" fmla="*/ 635 h 10000"/>
                  <a:gd name="connsiteX82" fmla="*/ 3420 w 10000"/>
                  <a:gd name="connsiteY82" fmla="*/ 688 h 10000"/>
                  <a:gd name="connsiteX83" fmla="*/ 3594 w 10000"/>
                  <a:gd name="connsiteY83" fmla="*/ 900 h 10000"/>
                  <a:gd name="connsiteX84" fmla="*/ 3624 w 10000"/>
                  <a:gd name="connsiteY84" fmla="*/ 1164 h 10000"/>
                  <a:gd name="connsiteX85" fmla="*/ 3536 w 10000"/>
                  <a:gd name="connsiteY85" fmla="*/ 1323 h 10000"/>
                  <a:gd name="connsiteX86" fmla="*/ 3624 w 10000"/>
                  <a:gd name="connsiteY86" fmla="*/ 1799 h 10000"/>
                  <a:gd name="connsiteX87" fmla="*/ 3565 w 10000"/>
                  <a:gd name="connsiteY87" fmla="*/ 2223 h 10000"/>
                  <a:gd name="connsiteX88" fmla="*/ 3130 w 10000"/>
                  <a:gd name="connsiteY88" fmla="*/ 2539 h 10000"/>
                  <a:gd name="connsiteX89" fmla="*/ 3101 w 10000"/>
                  <a:gd name="connsiteY89" fmla="*/ 2381 h 10000"/>
                  <a:gd name="connsiteX90" fmla="*/ 3073 w 10000"/>
                  <a:gd name="connsiteY90" fmla="*/ 2593 h 10000"/>
                  <a:gd name="connsiteX91" fmla="*/ 3188 w 10000"/>
                  <a:gd name="connsiteY91" fmla="*/ 2804 h 10000"/>
                  <a:gd name="connsiteX92" fmla="*/ 3478 w 10000"/>
                  <a:gd name="connsiteY92" fmla="*/ 2593 h 10000"/>
                  <a:gd name="connsiteX93" fmla="*/ 3594 w 10000"/>
                  <a:gd name="connsiteY93" fmla="*/ 2752 h 10000"/>
                  <a:gd name="connsiteX94" fmla="*/ 3392 w 10000"/>
                  <a:gd name="connsiteY94" fmla="*/ 2804 h 10000"/>
                  <a:gd name="connsiteX95" fmla="*/ 1349 w 10000"/>
                  <a:gd name="connsiteY95" fmla="*/ 2289 h 10000"/>
                  <a:gd name="connsiteX96" fmla="*/ 2754 w 10000"/>
                  <a:gd name="connsiteY96" fmla="*/ 2857 h 10000"/>
                  <a:gd name="connsiteX97" fmla="*/ 1630 w 10000"/>
                  <a:gd name="connsiteY97" fmla="*/ 1022 h 10000"/>
                  <a:gd name="connsiteX98" fmla="*/ 2656 w 10000"/>
                  <a:gd name="connsiteY98" fmla="*/ 2472 h 10000"/>
                  <a:gd name="connsiteX99" fmla="*/ 2898 w 10000"/>
                  <a:gd name="connsiteY99" fmla="*/ 3545 h 10000"/>
                  <a:gd name="connsiteX100" fmla="*/ 2840 w 10000"/>
                  <a:gd name="connsiteY100" fmla="*/ 3916 h 10000"/>
                  <a:gd name="connsiteX101" fmla="*/ 1349 w 10000"/>
                  <a:gd name="connsiteY101" fmla="*/ 2289 h 10000"/>
                  <a:gd name="connsiteX102" fmla="*/ 1349 w 10000"/>
                  <a:gd name="connsiteY102" fmla="*/ 2289 h 10000"/>
                  <a:gd name="connsiteX103" fmla="*/ 2377 w 10000"/>
                  <a:gd name="connsiteY103" fmla="*/ 3598 h 10000"/>
                  <a:gd name="connsiteX104" fmla="*/ 2377 w 10000"/>
                  <a:gd name="connsiteY104" fmla="*/ 3968 h 10000"/>
                  <a:gd name="connsiteX105" fmla="*/ 2231 w 10000"/>
                  <a:gd name="connsiteY105" fmla="*/ 4445 h 10000"/>
                  <a:gd name="connsiteX106" fmla="*/ 2000 w 10000"/>
                  <a:gd name="connsiteY106" fmla="*/ 4021 h 10000"/>
                  <a:gd name="connsiteX107" fmla="*/ 1884 w 10000"/>
                  <a:gd name="connsiteY107" fmla="*/ 3545 h 10000"/>
                  <a:gd name="connsiteX108" fmla="*/ 1652 w 10000"/>
                  <a:gd name="connsiteY108" fmla="*/ 3545 h 10000"/>
                  <a:gd name="connsiteX109" fmla="*/ 1478 w 10000"/>
                  <a:gd name="connsiteY109" fmla="*/ 3757 h 10000"/>
                  <a:gd name="connsiteX110" fmla="*/ 1247 w 10000"/>
                  <a:gd name="connsiteY110" fmla="*/ 3757 h 10000"/>
                  <a:gd name="connsiteX111" fmla="*/ 1072 w 10000"/>
                  <a:gd name="connsiteY111" fmla="*/ 3968 h 10000"/>
                  <a:gd name="connsiteX112" fmla="*/ 957 w 10000"/>
                  <a:gd name="connsiteY112" fmla="*/ 3757 h 10000"/>
                  <a:gd name="connsiteX113" fmla="*/ 667 w 10000"/>
                  <a:gd name="connsiteY113" fmla="*/ 3704 h 10000"/>
                  <a:gd name="connsiteX114" fmla="*/ 406 w 10000"/>
                  <a:gd name="connsiteY114" fmla="*/ 3704 h 10000"/>
                  <a:gd name="connsiteX115" fmla="*/ 29 w 10000"/>
                  <a:gd name="connsiteY115" fmla="*/ 3439 h 10000"/>
                  <a:gd name="connsiteX116" fmla="*/ 0 w 10000"/>
                  <a:gd name="connsiteY116" fmla="*/ 3916 h 10000"/>
                  <a:gd name="connsiteX117" fmla="*/ 58 w 10000"/>
                  <a:gd name="connsiteY117" fmla="*/ 4603 h 10000"/>
                  <a:gd name="connsiteX118" fmla="*/ 116 w 10000"/>
                  <a:gd name="connsiteY118" fmla="*/ 4973 h 10000"/>
                  <a:gd name="connsiteX119" fmla="*/ 174 w 10000"/>
                  <a:gd name="connsiteY119" fmla="*/ 5239 h 10000"/>
                  <a:gd name="connsiteX120" fmla="*/ 232 w 10000"/>
                  <a:gd name="connsiteY120" fmla="*/ 5609 h 10000"/>
                  <a:gd name="connsiteX121" fmla="*/ 406 w 10000"/>
                  <a:gd name="connsiteY121" fmla="*/ 5926 h 10000"/>
                  <a:gd name="connsiteX122" fmla="*/ 638 w 10000"/>
                  <a:gd name="connsiteY122" fmla="*/ 6455 h 10000"/>
                  <a:gd name="connsiteX123" fmla="*/ 492 w 10000"/>
                  <a:gd name="connsiteY123" fmla="*/ 6350 h 10000"/>
                  <a:gd name="connsiteX124" fmla="*/ 840 w 10000"/>
                  <a:gd name="connsiteY124" fmla="*/ 6825 h 10000"/>
                  <a:gd name="connsiteX125" fmla="*/ 1043 w 10000"/>
                  <a:gd name="connsiteY125" fmla="*/ 6773 h 10000"/>
                  <a:gd name="connsiteX126" fmla="*/ 1015 w 10000"/>
                  <a:gd name="connsiteY126" fmla="*/ 6455 h 10000"/>
                  <a:gd name="connsiteX127" fmla="*/ 1188 w 10000"/>
                  <a:gd name="connsiteY127" fmla="*/ 6508 h 10000"/>
                  <a:gd name="connsiteX128" fmla="*/ 986 w 10000"/>
                  <a:gd name="connsiteY128" fmla="*/ 5873 h 10000"/>
                  <a:gd name="connsiteX129" fmla="*/ 1362 w 10000"/>
                  <a:gd name="connsiteY129" fmla="*/ 5609 h 10000"/>
                  <a:gd name="connsiteX130" fmla="*/ 1566 w 10000"/>
                  <a:gd name="connsiteY130" fmla="*/ 5609 h 10000"/>
                  <a:gd name="connsiteX131" fmla="*/ 1566 w 10000"/>
                  <a:gd name="connsiteY131" fmla="*/ 5873 h 10000"/>
                  <a:gd name="connsiteX132" fmla="*/ 1391 w 10000"/>
                  <a:gd name="connsiteY132" fmla="*/ 6032 h 10000"/>
                  <a:gd name="connsiteX133" fmla="*/ 1276 w 10000"/>
                  <a:gd name="connsiteY133" fmla="*/ 6720 h 10000"/>
                  <a:gd name="connsiteX134" fmla="*/ 1218 w 10000"/>
                  <a:gd name="connsiteY134" fmla="*/ 7037 h 10000"/>
                  <a:gd name="connsiteX135" fmla="*/ 1305 w 10000"/>
                  <a:gd name="connsiteY135" fmla="*/ 7461 h 10000"/>
                  <a:gd name="connsiteX136" fmla="*/ 1478 w 10000"/>
                  <a:gd name="connsiteY136" fmla="*/ 7778 h 10000"/>
                  <a:gd name="connsiteX137" fmla="*/ 2058 w 10000"/>
                  <a:gd name="connsiteY137" fmla="*/ 8413 h 10000"/>
                  <a:gd name="connsiteX138" fmla="*/ 2521 w 10000"/>
                  <a:gd name="connsiteY138" fmla="*/ 8889 h 10000"/>
                  <a:gd name="connsiteX139" fmla="*/ 2869 w 10000"/>
                  <a:gd name="connsiteY139" fmla="*/ 9101 h 10000"/>
                  <a:gd name="connsiteX140" fmla="*/ 3246 w 10000"/>
                  <a:gd name="connsiteY140" fmla="*/ 9312 h 10000"/>
                  <a:gd name="connsiteX141" fmla="*/ 3624 w 10000"/>
                  <a:gd name="connsiteY141" fmla="*/ 9524 h 10000"/>
                  <a:gd name="connsiteX142" fmla="*/ 3972 w 10000"/>
                  <a:gd name="connsiteY142" fmla="*/ 9630 h 10000"/>
                  <a:gd name="connsiteX143" fmla="*/ 4348 w 10000"/>
                  <a:gd name="connsiteY143" fmla="*/ 9789 h 10000"/>
                  <a:gd name="connsiteX144" fmla="*/ 4783 w 10000"/>
                  <a:gd name="connsiteY144" fmla="*/ 9948 h 10000"/>
                  <a:gd name="connsiteX145" fmla="*/ 5246 w 10000"/>
                  <a:gd name="connsiteY145" fmla="*/ 10000 h 10000"/>
                  <a:gd name="connsiteX146" fmla="*/ 5652 w 10000"/>
                  <a:gd name="connsiteY146" fmla="*/ 10000 h 10000"/>
                  <a:gd name="connsiteX147" fmla="*/ 6145 w 10000"/>
                  <a:gd name="connsiteY147" fmla="*/ 9948 h 10000"/>
                  <a:gd name="connsiteX148" fmla="*/ 6493 w 10000"/>
                  <a:gd name="connsiteY148" fmla="*/ 9841 h 10000"/>
                  <a:gd name="connsiteX149" fmla="*/ 6841 w 10000"/>
                  <a:gd name="connsiteY149" fmla="*/ 9736 h 10000"/>
                  <a:gd name="connsiteX150" fmla="*/ 7218 w 10000"/>
                  <a:gd name="connsiteY150" fmla="*/ 9577 h 10000"/>
                  <a:gd name="connsiteX151" fmla="*/ 7565 w 10000"/>
                  <a:gd name="connsiteY151" fmla="*/ 9418 h 10000"/>
                  <a:gd name="connsiteX152" fmla="*/ 7884 w 10000"/>
                  <a:gd name="connsiteY152" fmla="*/ 9207 h 10000"/>
                  <a:gd name="connsiteX153" fmla="*/ 8232 w 10000"/>
                  <a:gd name="connsiteY153" fmla="*/ 8995 h 10000"/>
                  <a:gd name="connsiteX154" fmla="*/ 8551 w 10000"/>
                  <a:gd name="connsiteY154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7657 w 10000"/>
                  <a:gd name="connsiteY31" fmla="*/ 5044 h 10000"/>
                  <a:gd name="connsiteX32" fmla="*/ 8037 w 10000"/>
                  <a:gd name="connsiteY32" fmla="*/ 4742 h 10000"/>
                  <a:gd name="connsiteX33" fmla="*/ 7531 w 10000"/>
                  <a:gd name="connsiteY33" fmla="*/ 4817 h 10000"/>
                  <a:gd name="connsiteX34" fmla="*/ 8069 w 10000"/>
                  <a:gd name="connsiteY34" fmla="*/ 4826 h 10000"/>
                  <a:gd name="connsiteX35" fmla="*/ 6950 w 10000"/>
                  <a:gd name="connsiteY35" fmla="*/ 3306 h 10000"/>
                  <a:gd name="connsiteX36" fmla="*/ 6962 w 10000"/>
                  <a:gd name="connsiteY36" fmla="*/ 3305 h 10000"/>
                  <a:gd name="connsiteX37" fmla="*/ 6645 w 10000"/>
                  <a:gd name="connsiteY37" fmla="*/ 3230 h 10000"/>
                  <a:gd name="connsiteX38" fmla="*/ 6519 w 10000"/>
                  <a:gd name="connsiteY38" fmla="*/ 3003 h 10000"/>
                  <a:gd name="connsiteX39" fmla="*/ 5949 w 10000"/>
                  <a:gd name="connsiteY39" fmla="*/ 2473 h 10000"/>
                  <a:gd name="connsiteX40" fmla="*/ 5015 w 10000"/>
                  <a:gd name="connsiteY40" fmla="*/ 3228 h 10000"/>
                  <a:gd name="connsiteX41" fmla="*/ 4898 w 10000"/>
                  <a:gd name="connsiteY41" fmla="*/ 3175 h 10000"/>
                  <a:gd name="connsiteX42" fmla="*/ 4754 w 10000"/>
                  <a:gd name="connsiteY42" fmla="*/ 3122 h 10000"/>
                  <a:gd name="connsiteX43" fmla="*/ 4637 w 10000"/>
                  <a:gd name="connsiteY43" fmla="*/ 3334 h 10000"/>
                  <a:gd name="connsiteX44" fmla="*/ 4464 w 10000"/>
                  <a:gd name="connsiteY44" fmla="*/ 3493 h 10000"/>
                  <a:gd name="connsiteX45" fmla="*/ 4435 w 10000"/>
                  <a:gd name="connsiteY45" fmla="*/ 3651 h 10000"/>
                  <a:gd name="connsiteX46" fmla="*/ 4579 w 10000"/>
                  <a:gd name="connsiteY46" fmla="*/ 3862 h 10000"/>
                  <a:gd name="connsiteX47" fmla="*/ 4637 w 10000"/>
                  <a:gd name="connsiteY47" fmla="*/ 4021 h 10000"/>
                  <a:gd name="connsiteX48" fmla="*/ 4783 w 10000"/>
                  <a:gd name="connsiteY48" fmla="*/ 4021 h 10000"/>
                  <a:gd name="connsiteX49" fmla="*/ 4841 w 10000"/>
                  <a:gd name="connsiteY49" fmla="*/ 4021 h 10000"/>
                  <a:gd name="connsiteX50" fmla="*/ 4927 w 10000"/>
                  <a:gd name="connsiteY50" fmla="*/ 4233 h 10000"/>
                  <a:gd name="connsiteX51" fmla="*/ 5073 w 10000"/>
                  <a:gd name="connsiteY51" fmla="*/ 4603 h 10000"/>
                  <a:gd name="connsiteX52" fmla="*/ 4898 w 10000"/>
                  <a:gd name="connsiteY52" fmla="*/ 4391 h 10000"/>
                  <a:gd name="connsiteX53" fmla="*/ 4812 w 10000"/>
                  <a:gd name="connsiteY53" fmla="*/ 4127 h 10000"/>
                  <a:gd name="connsiteX54" fmla="*/ 4725 w 10000"/>
                  <a:gd name="connsiteY54" fmla="*/ 4339 h 10000"/>
                  <a:gd name="connsiteX55" fmla="*/ 4608 w 10000"/>
                  <a:gd name="connsiteY55" fmla="*/ 4657 h 10000"/>
                  <a:gd name="connsiteX56" fmla="*/ 4608 w 10000"/>
                  <a:gd name="connsiteY56" fmla="*/ 4445 h 10000"/>
                  <a:gd name="connsiteX57" fmla="*/ 4435 w 10000"/>
                  <a:gd name="connsiteY57" fmla="*/ 4339 h 10000"/>
                  <a:gd name="connsiteX58" fmla="*/ 4406 w 10000"/>
                  <a:gd name="connsiteY58" fmla="*/ 3968 h 10000"/>
                  <a:gd name="connsiteX59" fmla="*/ 4261 w 10000"/>
                  <a:gd name="connsiteY59" fmla="*/ 4021 h 10000"/>
                  <a:gd name="connsiteX60" fmla="*/ 4319 w 10000"/>
                  <a:gd name="connsiteY60" fmla="*/ 3598 h 10000"/>
                  <a:gd name="connsiteX61" fmla="*/ 4232 w 10000"/>
                  <a:gd name="connsiteY61" fmla="*/ 3598 h 10000"/>
                  <a:gd name="connsiteX62" fmla="*/ 4319 w 10000"/>
                  <a:gd name="connsiteY62" fmla="*/ 3069 h 10000"/>
                  <a:gd name="connsiteX63" fmla="*/ 4464 w 10000"/>
                  <a:gd name="connsiteY63" fmla="*/ 3069 h 10000"/>
                  <a:gd name="connsiteX64" fmla="*/ 4522 w 10000"/>
                  <a:gd name="connsiteY64" fmla="*/ 3386 h 10000"/>
                  <a:gd name="connsiteX65" fmla="*/ 4551 w 10000"/>
                  <a:gd name="connsiteY65" fmla="*/ 3175 h 10000"/>
                  <a:gd name="connsiteX66" fmla="*/ 4493 w 10000"/>
                  <a:gd name="connsiteY66" fmla="*/ 3016 h 10000"/>
                  <a:gd name="connsiteX67" fmla="*/ 4348 w 10000"/>
                  <a:gd name="connsiteY67" fmla="*/ 2910 h 10000"/>
                  <a:gd name="connsiteX68" fmla="*/ 4377 w 10000"/>
                  <a:gd name="connsiteY68" fmla="*/ 2487 h 10000"/>
                  <a:gd name="connsiteX69" fmla="*/ 4319 w 10000"/>
                  <a:gd name="connsiteY69" fmla="*/ 2275 h 10000"/>
                  <a:gd name="connsiteX70" fmla="*/ 4289 w 10000"/>
                  <a:gd name="connsiteY70" fmla="*/ 1641 h 10000"/>
                  <a:gd name="connsiteX71" fmla="*/ 4348 w 10000"/>
                  <a:gd name="connsiteY71" fmla="*/ 1641 h 10000"/>
                  <a:gd name="connsiteX72" fmla="*/ 4261 w 10000"/>
                  <a:gd name="connsiteY72" fmla="*/ 1534 h 10000"/>
                  <a:gd name="connsiteX73" fmla="*/ 4000 w 10000"/>
                  <a:gd name="connsiteY73" fmla="*/ 1746 h 10000"/>
                  <a:gd name="connsiteX74" fmla="*/ 3942 w 10000"/>
                  <a:gd name="connsiteY74" fmla="*/ 1323 h 10000"/>
                  <a:gd name="connsiteX75" fmla="*/ 4145 w 10000"/>
                  <a:gd name="connsiteY75" fmla="*/ 582 h 10000"/>
                  <a:gd name="connsiteX76" fmla="*/ 3972 w 10000"/>
                  <a:gd name="connsiteY76" fmla="*/ 318 h 10000"/>
                  <a:gd name="connsiteX77" fmla="*/ 3972 w 10000"/>
                  <a:gd name="connsiteY77" fmla="*/ 212 h 10000"/>
                  <a:gd name="connsiteX78" fmla="*/ 3710 w 10000"/>
                  <a:gd name="connsiteY78" fmla="*/ 0 h 10000"/>
                  <a:gd name="connsiteX79" fmla="*/ 3624 w 10000"/>
                  <a:gd name="connsiteY79" fmla="*/ 212 h 10000"/>
                  <a:gd name="connsiteX80" fmla="*/ 3536 w 10000"/>
                  <a:gd name="connsiteY80" fmla="*/ 635 h 10000"/>
                  <a:gd name="connsiteX81" fmla="*/ 3420 w 10000"/>
                  <a:gd name="connsiteY81" fmla="*/ 688 h 10000"/>
                  <a:gd name="connsiteX82" fmla="*/ 3594 w 10000"/>
                  <a:gd name="connsiteY82" fmla="*/ 900 h 10000"/>
                  <a:gd name="connsiteX83" fmla="*/ 3624 w 10000"/>
                  <a:gd name="connsiteY83" fmla="*/ 1164 h 10000"/>
                  <a:gd name="connsiteX84" fmla="*/ 3536 w 10000"/>
                  <a:gd name="connsiteY84" fmla="*/ 1323 h 10000"/>
                  <a:gd name="connsiteX85" fmla="*/ 3624 w 10000"/>
                  <a:gd name="connsiteY85" fmla="*/ 1799 h 10000"/>
                  <a:gd name="connsiteX86" fmla="*/ 3565 w 10000"/>
                  <a:gd name="connsiteY86" fmla="*/ 2223 h 10000"/>
                  <a:gd name="connsiteX87" fmla="*/ 3130 w 10000"/>
                  <a:gd name="connsiteY87" fmla="*/ 2539 h 10000"/>
                  <a:gd name="connsiteX88" fmla="*/ 3101 w 10000"/>
                  <a:gd name="connsiteY88" fmla="*/ 2381 h 10000"/>
                  <a:gd name="connsiteX89" fmla="*/ 3073 w 10000"/>
                  <a:gd name="connsiteY89" fmla="*/ 2593 h 10000"/>
                  <a:gd name="connsiteX90" fmla="*/ 3188 w 10000"/>
                  <a:gd name="connsiteY90" fmla="*/ 2804 h 10000"/>
                  <a:gd name="connsiteX91" fmla="*/ 3478 w 10000"/>
                  <a:gd name="connsiteY91" fmla="*/ 2593 h 10000"/>
                  <a:gd name="connsiteX92" fmla="*/ 3594 w 10000"/>
                  <a:gd name="connsiteY92" fmla="*/ 2752 h 10000"/>
                  <a:gd name="connsiteX93" fmla="*/ 3392 w 10000"/>
                  <a:gd name="connsiteY93" fmla="*/ 2804 h 10000"/>
                  <a:gd name="connsiteX94" fmla="*/ 1349 w 10000"/>
                  <a:gd name="connsiteY94" fmla="*/ 2289 h 10000"/>
                  <a:gd name="connsiteX95" fmla="*/ 2754 w 10000"/>
                  <a:gd name="connsiteY95" fmla="*/ 2857 h 10000"/>
                  <a:gd name="connsiteX96" fmla="*/ 1630 w 10000"/>
                  <a:gd name="connsiteY96" fmla="*/ 1022 h 10000"/>
                  <a:gd name="connsiteX97" fmla="*/ 2656 w 10000"/>
                  <a:gd name="connsiteY97" fmla="*/ 2472 h 10000"/>
                  <a:gd name="connsiteX98" fmla="*/ 2898 w 10000"/>
                  <a:gd name="connsiteY98" fmla="*/ 3545 h 10000"/>
                  <a:gd name="connsiteX99" fmla="*/ 2840 w 10000"/>
                  <a:gd name="connsiteY99" fmla="*/ 3916 h 10000"/>
                  <a:gd name="connsiteX100" fmla="*/ 1349 w 10000"/>
                  <a:gd name="connsiteY100" fmla="*/ 2289 h 10000"/>
                  <a:gd name="connsiteX101" fmla="*/ 1349 w 10000"/>
                  <a:gd name="connsiteY101" fmla="*/ 2289 h 10000"/>
                  <a:gd name="connsiteX102" fmla="*/ 2377 w 10000"/>
                  <a:gd name="connsiteY102" fmla="*/ 3598 h 10000"/>
                  <a:gd name="connsiteX103" fmla="*/ 2377 w 10000"/>
                  <a:gd name="connsiteY103" fmla="*/ 3968 h 10000"/>
                  <a:gd name="connsiteX104" fmla="*/ 2231 w 10000"/>
                  <a:gd name="connsiteY104" fmla="*/ 4445 h 10000"/>
                  <a:gd name="connsiteX105" fmla="*/ 2000 w 10000"/>
                  <a:gd name="connsiteY105" fmla="*/ 4021 h 10000"/>
                  <a:gd name="connsiteX106" fmla="*/ 1884 w 10000"/>
                  <a:gd name="connsiteY106" fmla="*/ 3545 h 10000"/>
                  <a:gd name="connsiteX107" fmla="*/ 1652 w 10000"/>
                  <a:gd name="connsiteY107" fmla="*/ 3545 h 10000"/>
                  <a:gd name="connsiteX108" fmla="*/ 1478 w 10000"/>
                  <a:gd name="connsiteY108" fmla="*/ 3757 h 10000"/>
                  <a:gd name="connsiteX109" fmla="*/ 1247 w 10000"/>
                  <a:gd name="connsiteY109" fmla="*/ 3757 h 10000"/>
                  <a:gd name="connsiteX110" fmla="*/ 1072 w 10000"/>
                  <a:gd name="connsiteY110" fmla="*/ 3968 h 10000"/>
                  <a:gd name="connsiteX111" fmla="*/ 957 w 10000"/>
                  <a:gd name="connsiteY111" fmla="*/ 3757 h 10000"/>
                  <a:gd name="connsiteX112" fmla="*/ 667 w 10000"/>
                  <a:gd name="connsiteY112" fmla="*/ 3704 h 10000"/>
                  <a:gd name="connsiteX113" fmla="*/ 406 w 10000"/>
                  <a:gd name="connsiteY113" fmla="*/ 3704 h 10000"/>
                  <a:gd name="connsiteX114" fmla="*/ 29 w 10000"/>
                  <a:gd name="connsiteY114" fmla="*/ 3439 h 10000"/>
                  <a:gd name="connsiteX115" fmla="*/ 0 w 10000"/>
                  <a:gd name="connsiteY115" fmla="*/ 3916 h 10000"/>
                  <a:gd name="connsiteX116" fmla="*/ 58 w 10000"/>
                  <a:gd name="connsiteY116" fmla="*/ 4603 h 10000"/>
                  <a:gd name="connsiteX117" fmla="*/ 116 w 10000"/>
                  <a:gd name="connsiteY117" fmla="*/ 4973 h 10000"/>
                  <a:gd name="connsiteX118" fmla="*/ 174 w 10000"/>
                  <a:gd name="connsiteY118" fmla="*/ 5239 h 10000"/>
                  <a:gd name="connsiteX119" fmla="*/ 232 w 10000"/>
                  <a:gd name="connsiteY119" fmla="*/ 5609 h 10000"/>
                  <a:gd name="connsiteX120" fmla="*/ 406 w 10000"/>
                  <a:gd name="connsiteY120" fmla="*/ 5926 h 10000"/>
                  <a:gd name="connsiteX121" fmla="*/ 638 w 10000"/>
                  <a:gd name="connsiteY121" fmla="*/ 6455 h 10000"/>
                  <a:gd name="connsiteX122" fmla="*/ 492 w 10000"/>
                  <a:gd name="connsiteY122" fmla="*/ 6350 h 10000"/>
                  <a:gd name="connsiteX123" fmla="*/ 840 w 10000"/>
                  <a:gd name="connsiteY123" fmla="*/ 6825 h 10000"/>
                  <a:gd name="connsiteX124" fmla="*/ 1043 w 10000"/>
                  <a:gd name="connsiteY124" fmla="*/ 6773 h 10000"/>
                  <a:gd name="connsiteX125" fmla="*/ 1015 w 10000"/>
                  <a:gd name="connsiteY125" fmla="*/ 6455 h 10000"/>
                  <a:gd name="connsiteX126" fmla="*/ 1188 w 10000"/>
                  <a:gd name="connsiteY126" fmla="*/ 6508 h 10000"/>
                  <a:gd name="connsiteX127" fmla="*/ 986 w 10000"/>
                  <a:gd name="connsiteY127" fmla="*/ 5873 h 10000"/>
                  <a:gd name="connsiteX128" fmla="*/ 1362 w 10000"/>
                  <a:gd name="connsiteY128" fmla="*/ 5609 h 10000"/>
                  <a:gd name="connsiteX129" fmla="*/ 1566 w 10000"/>
                  <a:gd name="connsiteY129" fmla="*/ 5609 h 10000"/>
                  <a:gd name="connsiteX130" fmla="*/ 1566 w 10000"/>
                  <a:gd name="connsiteY130" fmla="*/ 5873 h 10000"/>
                  <a:gd name="connsiteX131" fmla="*/ 1391 w 10000"/>
                  <a:gd name="connsiteY131" fmla="*/ 6032 h 10000"/>
                  <a:gd name="connsiteX132" fmla="*/ 1276 w 10000"/>
                  <a:gd name="connsiteY132" fmla="*/ 6720 h 10000"/>
                  <a:gd name="connsiteX133" fmla="*/ 1218 w 10000"/>
                  <a:gd name="connsiteY133" fmla="*/ 7037 h 10000"/>
                  <a:gd name="connsiteX134" fmla="*/ 1305 w 10000"/>
                  <a:gd name="connsiteY134" fmla="*/ 7461 h 10000"/>
                  <a:gd name="connsiteX135" fmla="*/ 1478 w 10000"/>
                  <a:gd name="connsiteY135" fmla="*/ 7778 h 10000"/>
                  <a:gd name="connsiteX136" fmla="*/ 2058 w 10000"/>
                  <a:gd name="connsiteY136" fmla="*/ 8413 h 10000"/>
                  <a:gd name="connsiteX137" fmla="*/ 2521 w 10000"/>
                  <a:gd name="connsiteY137" fmla="*/ 8889 h 10000"/>
                  <a:gd name="connsiteX138" fmla="*/ 2869 w 10000"/>
                  <a:gd name="connsiteY138" fmla="*/ 9101 h 10000"/>
                  <a:gd name="connsiteX139" fmla="*/ 3246 w 10000"/>
                  <a:gd name="connsiteY139" fmla="*/ 9312 h 10000"/>
                  <a:gd name="connsiteX140" fmla="*/ 3624 w 10000"/>
                  <a:gd name="connsiteY140" fmla="*/ 9524 h 10000"/>
                  <a:gd name="connsiteX141" fmla="*/ 3972 w 10000"/>
                  <a:gd name="connsiteY141" fmla="*/ 9630 h 10000"/>
                  <a:gd name="connsiteX142" fmla="*/ 4348 w 10000"/>
                  <a:gd name="connsiteY142" fmla="*/ 9789 h 10000"/>
                  <a:gd name="connsiteX143" fmla="*/ 4783 w 10000"/>
                  <a:gd name="connsiteY143" fmla="*/ 9948 h 10000"/>
                  <a:gd name="connsiteX144" fmla="*/ 5246 w 10000"/>
                  <a:gd name="connsiteY144" fmla="*/ 10000 h 10000"/>
                  <a:gd name="connsiteX145" fmla="*/ 5652 w 10000"/>
                  <a:gd name="connsiteY145" fmla="*/ 10000 h 10000"/>
                  <a:gd name="connsiteX146" fmla="*/ 6145 w 10000"/>
                  <a:gd name="connsiteY146" fmla="*/ 9948 h 10000"/>
                  <a:gd name="connsiteX147" fmla="*/ 6493 w 10000"/>
                  <a:gd name="connsiteY147" fmla="*/ 9841 h 10000"/>
                  <a:gd name="connsiteX148" fmla="*/ 6841 w 10000"/>
                  <a:gd name="connsiteY148" fmla="*/ 9736 h 10000"/>
                  <a:gd name="connsiteX149" fmla="*/ 7218 w 10000"/>
                  <a:gd name="connsiteY149" fmla="*/ 9577 h 10000"/>
                  <a:gd name="connsiteX150" fmla="*/ 7565 w 10000"/>
                  <a:gd name="connsiteY150" fmla="*/ 9418 h 10000"/>
                  <a:gd name="connsiteX151" fmla="*/ 7884 w 10000"/>
                  <a:gd name="connsiteY151" fmla="*/ 9207 h 10000"/>
                  <a:gd name="connsiteX152" fmla="*/ 8232 w 10000"/>
                  <a:gd name="connsiteY152" fmla="*/ 8995 h 10000"/>
                  <a:gd name="connsiteX153" fmla="*/ 8551 w 10000"/>
                  <a:gd name="connsiteY153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7531 w 10000"/>
                  <a:gd name="connsiteY32" fmla="*/ 4817 h 10000"/>
                  <a:gd name="connsiteX33" fmla="*/ 8069 w 10000"/>
                  <a:gd name="connsiteY33" fmla="*/ 4826 h 10000"/>
                  <a:gd name="connsiteX34" fmla="*/ 6950 w 10000"/>
                  <a:gd name="connsiteY34" fmla="*/ 3306 h 10000"/>
                  <a:gd name="connsiteX35" fmla="*/ 6962 w 10000"/>
                  <a:gd name="connsiteY35" fmla="*/ 3305 h 10000"/>
                  <a:gd name="connsiteX36" fmla="*/ 6645 w 10000"/>
                  <a:gd name="connsiteY36" fmla="*/ 3230 h 10000"/>
                  <a:gd name="connsiteX37" fmla="*/ 6519 w 10000"/>
                  <a:gd name="connsiteY37" fmla="*/ 3003 h 10000"/>
                  <a:gd name="connsiteX38" fmla="*/ 5949 w 10000"/>
                  <a:gd name="connsiteY38" fmla="*/ 2473 h 10000"/>
                  <a:gd name="connsiteX39" fmla="*/ 5015 w 10000"/>
                  <a:gd name="connsiteY39" fmla="*/ 3228 h 10000"/>
                  <a:gd name="connsiteX40" fmla="*/ 4898 w 10000"/>
                  <a:gd name="connsiteY40" fmla="*/ 3175 h 10000"/>
                  <a:gd name="connsiteX41" fmla="*/ 4754 w 10000"/>
                  <a:gd name="connsiteY41" fmla="*/ 3122 h 10000"/>
                  <a:gd name="connsiteX42" fmla="*/ 4637 w 10000"/>
                  <a:gd name="connsiteY42" fmla="*/ 3334 h 10000"/>
                  <a:gd name="connsiteX43" fmla="*/ 4464 w 10000"/>
                  <a:gd name="connsiteY43" fmla="*/ 3493 h 10000"/>
                  <a:gd name="connsiteX44" fmla="*/ 4435 w 10000"/>
                  <a:gd name="connsiteY44" fmla="*/ 3651 h 10000"/>
                  <a:gd name="connsiteX45" fmla="*/ 4579 w 10000"/>
                  <a:gd name="connsiteY45" fmla="*/ 3862 h 10000"/>
                  <a:gd name="connsiteX46" fmla="*/ 4637 w 10000"/>
                  <a:gd name="connsiteY46" fmla="*/ 4021 h 10000"/>
                  <a:gd name="connsiteX47" fmla="*/ 4783 w 10000"/>
                  <a:gd name="connsiteY47" fmla="*/ 4021 h 10000"/>
                  <a:gd name="connsiteX48" fmla="*/ 4841 w 10000"/>
                  <a:gd name="connsiteY48" fmla="*/ 4021 h 10000"/>
                  <a:gd name="connsiteX49" fmla="*/ 4927 w 10000"/>
                  <a:gd name="connsiteY49" fmla="*/ 4233 h 10000"/>
                  <a:gd name="connsiteX50" fmla="*/ 5073 w 10000"/>
                  <a:gd name="connsiteY50" fmla="*/ 4603 h 10000"/>
                  <a:gd name="connsiteX51" fmla="*/ 4898 w 10000"/>
                  <a:gd name="connsiteY51" fmla="*/ 4391 h 10000"/>
                  <a:gd name="connsiteX52" fmla="*/ 4812 w 10000"/>
                  <a:gd name="connsiteY52" fmla="*/ 4127 h 10000"/>
                  <a:gd name="connsiteX53" fmla="*/ 4725 w 10000"/>
                  <a:gd name="connsiteY53" fmla="*/ 4339 h 10000"/>
                  <a:gd name="connsiteX54" fmla="*/ 4608 w 10000"/>
                  <a:gd name="connsiteY54" fmla="*/ 4657 h 10000"/>
                  <a:gd name="connsiteX55" fmla="*/ 4608 w 10000"/>
                  <a:gd name="connsiteY55" fmla="*/ 4445 h 10000"/>
                  <a:gd name="connsiteX56" fmla="*/ 4435 w 10000"/>
                  <a:gd name="connsiteY56" fmla="*/ 4339 h 10000"/>
                  <a:gd name="connsiteX57" fmla="*/ 4406 w 10000"/>
                  <a:gd name="connsiteY57" fmla="*/ 3968 h 10000"/>
                  <a:gd name="connsiteX58" fmla="*/ 4261 w 10000"/>
                  <a:gd name="connsiteY58" fmla="*/ 4021 h 10000"/>
                  <a:gd name="connsiteX59" fmla="*/ 4319 w 10000"/>
                  <a:gd name="connsiteY59" fmla="*/ 3598 h 10000"/>
                  <a:gd name="connsiteX60" fmla="*/ 4232 w 10000"/>
                  <a:gd name="connsiteY60" fmla="*/ 3598 h 10000"/>
                  <a:gd name="connsiteX61" fmla="*/ 4319 w 10000"/>
                  <a:gd name="connsiteY61" fmla="*/ 3069 h 10000"/>
                  <a:gd name="connsiteX62" fmla="*/ 4464 w 10000"/>
                  <a:gd name="connsiteY62" fmla="*/ 3069 h 10000"/>
                  <a:gd name="connsiteX63" fmla="*/ 4522 w 10000"/>
                  <a:gd name="connsiteY63" fmla="*/ 3386 h 10000"/>
                  <a:gd name="connsiteX64" fmla="*/ 4551 w 10000"/>
                  <a:gd name="connsiteY64" fmla="*/ 3175 h 10000"/>
                  <a:gd name="connsiteX65" fmla="*/ 4493 w 10000"/>
                  <a:gd name="connsiteY65" fmla="*/ 3016 h 10000"/>
                  <a:gd name="connsiteX66" fmla="*/ 4348 w 10000"/>
                  <a:gd name="connsiteY66" fmla="*/ 2910 h 10000"/>
                  <a:gd name="connsiteX67" fmla="*/ 4377 w 10000"/>
                  <a:gd name="connsiteY67" fmla="*/ 2487 h 10000"/>
                  <a:gd name="connsiteX68" fmla="*/ 4319 w 10000"/>
                  <a:gd name="connsiteY68" fmla="*/ 2275 h 10000"/>
                  <a:gd name="connsiteX69" fmla="*/ 4289 w 10000"/>
                  <a:gd name="connsiteY69" fmla="*/ 1641 h 10000"/>
                  <a:gd name="connsiteX70" fmla="*/ 4348 w 10000"/>
                  <a:gd name="connsiteY70" fmla="*/ 1641 h 10000"/>
                  <a:gd name="connsiteX71" fmla="*/ 4261 w 10000"/>
                  <a:gd name="connsiteY71" fmla="*/ 1534 h 10000"/>
                  <a:gd name="connsiteX72" fmla="*/ 4000 w 10000"/>
                  <a:gd name="connsiteY72" fmla="*/ 1746 h 10000"/>
                  <a:gd name="connsiteX73" fmla="*/ 3942 w 10000"/>
                  <a:gd name="connsiteY73" fmla="*/ 1323 h 10000"/>
                  <a:gd name="connsiteX74" fmla="*/ 4145 w 10000"/>
                  <a:gd name="connsiteY74" fmla="*/ 582 h 10000"/>
                  <a:gd name="connsiteX75" fmla="*/ 3972 w 10000"/>
                  <a:gd name="connsiteY75" fmla="*/ 318 h 10000"/>
                  <a:gd name="connsiteX76" fmla="*/ 3972 w 10000"/>
                  <a:gd name="connsiteY76" fmla="*/ 212 h 10000"/>
                  <a:gd name="connsiteX77" fmla="*/ 3710 w 10000"/>
                  <a:gd name="connsiteY77" fmla="*/ 0 h 10000"/>
                  <a:gd name="connsiteX78" fmla="*/ 3624 w 10000"/>
                  <a:gd name="connsiteY78" fmla="*/ 212 h 10000"/>
                  <a:gd name="connsiteX79" fmla="*/ 3536 w 10000"/>
                  <a:gd name="connsiteY79" fmla="*/ 635 h 10000"/>
                  <a:gd name="connsiteX80" fmla="*/ 3420 w 10000"/>
                  <a:gd name="connsiteY80" fmla="*/ 688 h 10000"/>
                  <a:gd name="connsiteX81" fmla="*/ 3594 w 10000"/>
                  <a:gd name="connsiteY81" fmla="*/ 900 h 10000"/>
                  <a:gd name="connsiteX82" fmla="*/ 3624 w 10000"/>
                  <a:gd name="connsiteY82" fmla="*/ 1164 h 10000"/>
                  <a:gd name="connsiteX83" fmla="*/ 3536 w 10000"/>
                  <a:gd name="connsiteY83" fmla="*/ 1323 h 10000"/>
                  <a:gd name="connsiteX84" fmla="*/ 3624 w 10000"/>
                  <a:gd name="connsiteY84" fmla="*/ 1799 h 10000"/>
                  <a:gd name="connsiteX85" fmla="*/ 3565 w 10000"/>
                  <a:gd name="connsiteY85" fmla="*/ 2223 h 10000"/>
                  <a:gd name="connsiteX86" fmla="*/ 3130 w 10000"/>
                  <a:gd name="connsiteY86" fmla="*/ 2539 h 10000"/>
                  <a:gd name="connsiteX87" fmla="*/ 3101 w 10000"/>
                  <a:gd name="connsiteY87" fmla="*/ 2381 h 10000"/>
                  <a:gd name="connsiteX88" fmla="*/ 3073 w 10000"/>
                  <a:gd name="connsiteY88" fmla="*/ 2593 h 10000"/>
                  <a:gd name="connsiteX89" fmla="*/ 3188 w 10000"/>
                  <a:gd name="connsiteY89" fmla="*/ 2804 h 10000"/>
                  <a:gd name="connsiteX90" fmla="*/ 3478 w 10000"/>
                  <a:gd name="connsiteY90" fmla="*/ 2593 h 10000"/>
                  <a:gd name="connsiteX91" fmla="*/ 3594 w 10000"/>
                  <a:gd name="connsiteY91" fmla="*/ 2752 h 10000"/>
                  <a:gd name="connsiteX92" fmla="*/ 3392 w 10000"/>
                  <a:gd name="connsiteY92" fmla="*/ 2804 h 10000"/>
                  <a:gd name="connsiteX93" fmla="*/ 1349 w 10000"/>
                  <a:gd name="connsiteY93" fmla="*/ 2289 h 10000"/>
                  <a:gd name="connsiteX94" fmla="*/ 2754 w 10000"/>
                  <a:gd name="connsiteY94" fmla="*/ 2857 h 10000"/>
                  <a:gd name="connsiteX95" fmla="*/ 1630 w 10000"/>
                  <a:gd name="connsiteY95" fmla="*/ 1022 h 10000"/>
                  <a:gd name="connsiteX96" fmla="*/ 2656 w 10000"/>
                  <a:gd name="connsiteY96" fmla="*/ 2472 h 10000"/>
                  <a:gd name="connsiteX97" fmla="*/ 2898 w 10000"/>
                  <a:gd name="connsiteY97" fmla="*/ 3545 h 10000"/>
                  <a:gd name="connsiteX98" fmla="*/ 2840 w 10000"/>
                  <a:gd name="connsiteY98" fmla="*/ 3916 h 10000"/>
                  <a:gd name="connsiteX99" fmla="*/ 1349 w 10000"/>
                  <a:gd name="connsiteY99" fmla="*/ 2289 h 10000"/>
                  <a:gd name="connsiteX100" fmla="*/ 1349 w 10000"/>
                  <a:gd name="connsiteY100" fmla="*/ 2289 h 10000"/>
                  <a:gd name="connsiteX101" fmla="*/ 2377 w 10000"/>
                  <a:gd name="connsiteY101" fmla="*/ 3598 h 10000"/>
                  <a:gd name="connsiteX102" fmla="*/ 2377 w 10000"/>
                  <a:gd name="connsiteY102" fmla="*/ 3968 h 10000"/>
                  <a:gd name="connsiteX103" fmla="*/ 2231 w 10000"/>
                  <a:gd name="connsiteY103" fmla="*/ 4445 h 10000"/>
                  <a:gd name="connsiteX104" fmla="*/ 2000 w 10000"/>
                  <a:gd name="connsiteY104" fmla="*/ 4021 h 10000"/>
                  <a:gd name="connsiteX105" fmla="*/ 1884 w 10000"/>
                  <a:gd name="connsiteY105" fmla="*/ 3545 h 10000"/>
                  <a:gd name="connsiteX106" fmla="*/ 1652 w 10000"/>
                  <a:gd name="connsiteY106" fmla="*/ 3545 h 10000"/>
                  <a:gd name="connsiteX107" fmla="*/ 1478 w 10000"/>
                  <a:gd name="connsiteY107" fmla="*/ 3757 h 10000"/>
                  <a:gd name="connsiteX108" fmla="*/ 1247 w 10000"/>
                  <a:gd name="connsiteY108" fmla="*/ 3757 h 10000"/>
                  <a:gd name="connsiteX109" fmla="*/ 1072 w 10000"/>
                  <a:gd name="connsiteY109" fmla="*/ 3968 h 10000"/>
                  <a:gd name="connsiteX110" fmla="*/ 957 w 10000"/>
                  <a:gd name="connsiteY110" fmla="*/ 3757 h 10000"/>
                  <a:gd name="connsiteX111" fmla="*/ 667 w 10000"/>
                  <a:gd name="connsiteY111" fmla="*/ 3704 h 10000"/>
                  <a:gd name="connsiteX112" fmla="*/ 406 w 10000"/>
                  <a:gd name="connsiteY112" fmla="*/ 3704 h 10000"/>
                  <a:gd name="connsiteX113" fmla="*/ 29 w 10000"/>
                  <a:gd name="connsiteY113" fmla="*/ 3439 h 10000"/>
                  <a:gd name="connsiteX114" fmla="*/ 0 w 10000"/>
                  <a:gd name="connsiteY114" fmla="*/ 3916 h 10000"/>
                  <a:gd name="connsiteX115" fmla="*/ 58 w 10000"/>
                  <a:gd name="connsiteY115" fmla="*/ 4603 h 10000"/>
                  <a:gd name="connsiteX116" fmla="*/ 116 w 10000"/>
                  <a:gd name="connsiteY116" fmla="*/ 4973 h 10000"/>
                  <a:gd name="connsiteX117" fmla="*/ 174 w 10000"/>
                  <a:gd name="connsiteY117" fmla="*/ 5239 h 10000"/>
                  <a:gd name="connsiteX118" fmla="*/ 232 w 10000"/>
                  <a:gd name="connsiteY118" fmla="*/ 5609 h 10000"/>
                  <a:gd name="connsiteX119" fmla="*/ 406 w 10000"/>
                  <a:gd name="connsiteY119" fmla="*/ 5926 h 10000"/>
                  <a:gd name="connsiteX120" fmla="*/ 638 w 10000"/>
                  <a:gd name="connsiteY120" fmla="*/ 6455 h 10000"/>
                  <a:gd name="connsiteX121" fmla="*/ 492 w 10000"/>
                  <a:gd name="connsiteY121" fmla="*/ 6350 h 10000"/>
                  <a:gd name="connsiteX122" fmla="*/ 840 w 10000"/>
                  <a:gd name="connsiteY122" fmla="*/ 6825 h 10000"/>
                  <a:gd name="connsiteX123" fmla="*/ 1043 w 10000"/>
                  <a:gd name="connsiteY123" fmla="*/ 6773 h 10000"/>
                  <a:gd name="connsiteX124" fmla="*/ 1015 w 10000"/>
                  <a:gd name="connsiteY124" fmla="*/ 6455 h 10000"/>
                  <a:gd name="connsiteX125" fmla="*/ 1188 w 10000"/>
                  <a:gd name="connsiteY125" fmla="*/ 6508 h 10000"/>
                  <a:gd name="connsiteX126" fmla="*/ 986 w 10000"/>
                  <a:gd name="connsiteY126" fmla="*/ 5873 h 10000"/>
                  <a:gd name="connsiteX127" fmla="*/ 1362 w 10000"/>
                  <a:gd name="connsiteY127" fmla="*/ 5609 h 10000"/>
                  <a:gd name="connsiteX128" fmla="*/ 1566 w 10000"/>
                  <a:gd name="connsiteY128" fmla="*/ 5609 h 10000"/>
                  <a:gd name="connsiteX129" fmla="*/ 1566 w 10000"/>
                  <a:gd name="connsiteY129" fmla="*/ 5873 h 10000"/>
                  <a:gd name="connsiteX130" fmla="*/ 1391 w 10000"/>
                  <a:gd name="connsiteY130" fmla="*/ 6032 h 10000"/>
                  <a:gd name="connsiteX131" fmla="*/ 1276 w 10000"/>
                  <a:gd name="connsiteY131" fmla="*/ 6720 h 10000"/>
                  <a:gd name="connsiteX132" fmla="*/ 1218 w 10000"/>
                  <a:gd name="connsiteY132" fmla="*/ 7037 h 10000"/>
                  <a:gd name="connsiteX133" fmla="*/ 1305 w 10000"/>
                  <a:gd name="connsiteY133" fmla="*/ 7461 h 10000"/>
                  <a:gd name="connsiteX134" fmla="*/ 1478 w 10000"/>
                  <a:gd name="connsiteY134" fmla="*/ 7778 h 10000"/>
                  <a:gd name="connsiteX135" fmla="*/ 2058 w 10000"/>
                  <a:gd name="connsiteY135" fmla="*/ 8413 h 10000"/>
                  <a:gd name="connsiteX136" fmla="*/ 2521 w 10000"/>
                  <a:gd name="connsiteY136" fmla="*/ 8889 h 10000"/>
                  <a:gd name="connsiteX137" fmla="*/ 2869 w 10000"/>
                  <a:gd name="connsiteY137" fmla="*/ 9101 h 10000"/>
                  <a:gd name="connsiteX138" fmla="*/ 3246 w 10000"/>
                  <a:gd name="connsiteY138" fmla="*/ 9312 h 10000"/>
                  <a:gd name="connsiteX139" fmla="*/ 3624 w 10000"/>
                  <a:gd name="connsiteY139" fmla="*/ 9524 h 10000"/>
                  <a:gd name="connsiteX140" fmla="*/ 3972 w 10000"/>
                  <a:gd name="connsiteY140" fmla="*/ 9630 h 10000"/>
                  <a:gd name="connsiteX141" fmla="*/ 4348 w 10000"/>
                  <a:gd name="connsiteY141" fmla="*/ 9789 h 10000"/>
                  <a:gd name="connsiteX142" fmla="*/ 4783 w 10000"/>
                  <a:gd name="connsiteY142" fmla="*/ 9948 h 10000"/>
                  <a:gd name="connsiteX143" fmla="*/ 5246 w 10000"/>
                  <a:gd name="connsiteY143" fmla="*/ 10000 h 10000"/>
                  <a:gd name="connsiteX144" fmla="*/ 5652 w 10000"/>
                  <a:gd name="connsiteY144" fmla="*/ 10000 h 10000"/>
                  <a:gd name="connsiteX145" fmla="*/ 6145 w 10000"/>
                  <a:gd name="connsiteY145" fmla="*/ 9948 h 10000"/>
                  <a:gd name="connsiteX146" fmla="*/ 6493 w 10000"/>
                  <a:gd name="connsiteY146" fmla="*/ 9841 h 10000"/>
                  <a:gd name="connsiteX147" fmla="*/ 6841 w 10000"/>
                  <a:gd name="connsiteY147" fmla="*/ 9736 h 10000"/>
                  <a:gd name="connsiteX148" fmla="*/ 7218 w 10000"/>
                  <a:gd name="connsiteY148" fmla="*/ 9577 h 10000"/>
                  <a:gd name="connsiteX149" fmla="*/ 7565 w 10000"/>
                  <a:gd name="connsiteY149" fmla="*/ 9418 h 10000"/>
                  <a:gd name="connsiteX150" fmla="*/ 7884 w 10000"/>
                  <a:gd name="connsiteY150" fmla="*/ 9207 h 10000"/>
                  <a:gd name="connsiteX151" fmla="*/ 8232 w 10000"/>
                  <a:gd name="connsiteY151" fmla="*/ 8995 h 10000"/>
                  <a:gd name="connsiteX152" fmla="*/ 8551 w 10000"/>
                  <a:gd name="connsiteY152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1630 w 10000"/>
                  <a:gd name="connsiteY94" fmla="*/ 1022 h 10000"/>
                  <a:gd name="connsiteX95" fmla="*/ 2656 w 10000"/>
                  <a:gd name="connsiteY95" fmla="*/ 2472 h 10000"/>
                  <a:gd name="connsiteX96" fmla="*/ 2898 w 10000"/>
                  <a:gd name="connsiteY96" fmla="*/ 3545 h 10000"/>
                  <a:gd name="connsiteX97" fmla="*/ 2840 w 10000"/>
                  <a:gd name="connsiteY97" fmla="*/ 3916 h 10000"/>
                  <a:gd name="connsiteX98" fmla="*/ 1349 w 10000"/>
                  <a:gd name="connsiteY98" fmla="*/ 2289 h 10000"/>
                  <a:gd name="connsiteX99" fmla="*/ 1349 w 10000"/>
                  <a:gd name="connsiteY99" fmla="*/ 2289 h 10000"/>
                  <a:gd name="connsiteX100" fmla="*/ 2377 w 10000"/>
                  <a:gd name="connsiteY100" fmla="*/ 3598 h 10000"/>
                  <a:gd name="connsiteX101" fmla="*/ 2377 w 10000"/>
                  <a:gd name="connsiteY101" fmla="*/ 3968 h 10000"/>
                  <a:gd name="connsiteX102" fmla="*/ 2231 w 10000"/>
                  <a:gd name="connsiteY102" fmla="*/ 4445 h 10000"/>
                  <a:gd name="connsiteX103" fmla="*/ 2000 w 10000"/>
                  <a:gd name="connsiteY103" fmla="*/ 4021 h 10000"/>
                  <a:gd name="connsiteX104" fmla="*/ 1884 w 10000"/>
                  <a:gd name="connsiteY104" fmla="*/ 3545 h 10000"/>
                  <a:gd name="connsiteX105" fmla="*/ 1652 w 10000"/>
                  <a:gd name="connsiteY105" fmla="*/ 3545 h 10000"/>
                  <a:gd name="connsiteX106" fmla="*/ 1478 w 10000"/>
                  <a:gd name="connsiteY106" fmla="*/ 3757 h 10000"/>
                  <a:gd name="connsiteX107" fmla="*/ 1247 w 10000"/>
                  <a:gd name="connsiteY107" fmla="*/ 3757 h 10000"/>
                  <a:gd name="connsiteX108" fmla="*/ 1072 w 10000"/>
                  <a:gd name="connsiteY108" fmla="*/ 3968 h 10000"/>
                  <a:gd name="connsiteX109" fmla="*/ 957 w 10000"/>
                  <a:gd name="connsiteY109" fmla="*/ 3757 h 10000"/>
                  <a:gd name="connsiteX110" fmla="*/ 667 w 10000"/>
                  <a:gd name="connsiteY110" fmla="*/ 3704 h 10000"/>
                  <a:gd name="connsiteX111" fmla="*/ 406 w 10000"/>
                  <a:gd name="connsiteY111" fmla="*/ 3704 h 10000"/>
                  <a:gd name="connsiteX112" fmla="*/ 29 w 10000"/>
                  <a:gd name="connsiteY112" fmla="*/ 3439 h 10000"/>
                  <a:gd name="connsiteX113" fmla="*/ 0 w 10000"/>
                  <a:gd name="connsiteY113" fmla="*/ 3916 h 10000"/>
                  <a:gd name="connsiteX114" fmla="*/ 58 w 10000"/>
                  <a:gd name="connsiteY114" fmla="*/ 4603 h 10000"/>
                  <a:gd name="connsiteX115" fmla="*/ 116 w 10000"/>
                  <a:gd name="connsiteY115" fmla="*/ 4973 h 10000"/>
                  <a:gd name="connsiteX116" fmla="*/ 174 w 10000"/>
                  <a:gd name="connsiteY116" fmla="*/ 5239 h 10000"/>
                  <a:gd name="connsiteX117" fmla="*/ 232 w 10000"/>
                  <a:gd name="connsiteY117" fmla="*/ 5609 h 10000"/>
                  <a:gd name="connsiteX118" fmla="*/ 406 w 10000"/>
                  <a:gd name="connsiteY118" fmla="*/ 5926 h 10000"/>
                  <a:gd name="connsiteX119" fmla="*/ 638 w 10000"/>
                  <a:gd name="connsiteY119" fmla="*/ 6455 h 10000"/>
                  <a:gd name="connsiteX120" fmla="*/ 492 w 10000"/>
                  <a:gd name="connsiteY120" fmla="*/ 6350 h 10000"/>
                  <a:gd name="connsiteX121" fmla="*/ 840 w 10000"/>
                  <a:gd name="connsiteY121" fmla="*/ 6825 h 10000"/>
                  <a:gd name="connsiteX122" fmla="*/ 1043 w 10000"/>
                  <a:gd name="connsiteY122" fmla="*/ 6773 h 10000"/>
                  <a:gd name="connsiteX123" fmla="*/ 1015 w 10000"/>
                  <a:gd name="connsiteY123" fmla="*/ 6455 h 10000"/>
                  <a:gd name="connsiteX124" fmla="*/ 1188 w 10000"/>
                  <a:gd name="connsiteY124" fmla="*/ 6508 h 10000"/>
                  <a:gd name="connsiteX125" fmla="*/ 986 w 10000"/>
                  <a:gd name="connsiteY125" fmla="*/ 5873 h 10000"/>
                  <a:gd name="connsiteX126" fmla="*/ 1362 w 10000"/>
                  <a:gd name="connsiteY126" fmla="*/ 5609 h 10000"/>
                  <a:gd name="connsiteX127" fmla="*/ 1566 w 10000"/>
                  <a:gd name="connsiteY127" fmla="*/ 5609 h 10000"/>
                  <a:gd name="connsiteX128" fmla="*/ 1566 w 10000"/>
                  <a:gd name="connsiteY128" fmla="*/ 5873 h 10000"/>
                  <a:gd name="connsiteX129" fmla="*/ 1391 w 10000"/>
                  <a:gd name="connsiteY129" fmla="*/ 6032 h 10000"/>
                  <a:gd name="connsiteX130" fmla="*/ 1276 w 10000"/>
                  <a:gd name="connsiteY130" fmla="*/ 6720 h 10000"/>
                  <a:gd name="connsiteX131" fmla="*/ 1218 w 10000"/>
                  <a:gd name="connsiteY131" fmla="*/ 7037 h 10000"/>
                  <a:gd name="connsiteX132" fmla="*/ 1305 w 10000"/>
                  <a:gd name="connsiteY132" fmla="*/ 7461 h 10000"/>
                  <a:gd name="connsiteX133" fmla="*/ 1478 w 10000"/>
                  <a:gd name="connsiteY133" fmla="*/ 7778 h 10000"/>
                  <a:gd name="connsiteX134" fmla="*/ 2058 w 10000"/>
                  <a:gd name="connsiteY134" fmla="*/ 8413 h 10000"/>
                  <a:gd name="connsiteX135" fmla="*/ 2521 w 10000"/>
                  <a:gd name="connsiteY135" fmla="*/ 8889 h 10000"/>
                  <a:gd name="connsiteX136" fmla="*/ 2869 w 10000"/>
                  <a:gd name="connsiteY136" fmla="*/ 9101 h 10000"/>
                  <a:gd name="connsiteX137" fmla="*/ 3246 w 10000"/>
                  <a:gd name="connsiteY137" fmla="*/ 9312 h 10000"/>
                  <a:gd name="connsiteX138" fmla="*/ 3624 w 10000"/>
                  <a:gd name="connsiteY138" fmla="*/ 9524 h 10000"/>
                  <a:gd name="connsiteX139" fmla="*/ 3972 w 10000"/>
                  <a:gd name="connsiteY139" fmla="*/ 9630 h 10000"/>
                  <a:gd name="connsiteX140" fmla="*/ 4348 w 10000"/>
                  <a:gd name="connsiteY140" fmla="*/ 9789 h 10000"/>
                  <a:gd name="connsiteX141" fmla="*/ 4783 w 10000"/>
                  <a:gd name="connsiteY141" fmla="*/ 9948 h 10000"/>
                  <a:gd name="connsiteX142" fmla="*/ 5246 w 10000"/>
                  <a:gd name="connsiteY142" fmla="*/ 10000 h 10000"/>
                  <a:gd name="connsiteX143" fmla="*/ 5652 w 10000"/>
                  <a:gd name="connsiteY143" fmla="*/ 10000 h 10000"/>
                  <a:gd name="connsiteX144" fmla="*/ 6145 w 10000"/>
                  <a:gd name="connsiteY144" fmla="*/ 9948 h 10000"/>
                  <a:gd name="connsiteX145" fmla="*/ 6493 w 10000"/>
                  <a:gd name="connsiteY145" fmla="*/ 9841 h 10000"/>
                  <a:gd name="connsiteX146" fmla="*/ 6841 w 10000"/>
                  <a:gd name="connsiteY146" fmla="*/ 9736 h 10000"/>
                  <a:gd name="connsiteX147" fmla="*/ 7218 w 10000"/>
                  <a:gd name="connsiteY147" fmla="*/ 9577 h 10000"/>
                  <a:gd name="connsiteX148" fmla="*/ 7565 w 10000"/>
                  <a:gd name="connsiteY148" fmla="*/ 9418 h 10000"/>
                  <a:gd name="connsiteX149" fmla="*/ 7884 w 10000"/>
                  <a:gd name="connsiteY149" fmla="*/ 9207 h 10000"/>
                  <a:gd name="connsiteX150" fmla="*/ 8232 w 10000"/>
                  <a:gd name="connsiteY150" fmla="*/ 8995 h 10000"/>
                  <a:gd name="connsiteX151" fmla="*/ 8551 w 10000"/>
                  <a:gd name="connsiteY151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1349 w 10000"/>
                  <a:gd name="connsiteY98" fmla="*/ 2289 h 10000"/>
                  <a:gd name="connsiteX99" fmla="*/ 2377 w 10000"/>
                  <a:gd name="connsiteY99" fmla="*/ 3598 h 10000"/>
                  <a:gd name="connsiteX100" fmla="*/ 2377 w 10000"/>
                  <a:gd name="connsiteY100" fmla="*/ 3968 h 10000"/>
                  <a:gd name="connsiteX101" fmla="*/ 2231 w 10000"/>
                  <a:gd name="connsiteY101" fmla="*/ 4445 h 10000"/>
                  <a:gd name="connsiteX102" fmla="*/ 2000 w 10000"/>
                  <a:gd name="connsiteY102" fmla="*/ 4021 h 10000"/>
                  <a:gd name="connsiteX103" fmla="*/ 1884 w 10000"/>
                  <a:gd name="connsiteY103" fmla="*/ 3545 h 10000"/>
                  <a:gd name="connsiteX104" fmla="*/ 1652 w 10000"/>
                  <a:gd name="connsiteY104" fmla="*/ 3545 h 10000"/>
                  <a:gd name="connsiteX105" fmla="*/ 1478 w 10000"/>
                  <a:gd name="connsiteY105" fmla="*/ 3757 h 10000"/>
                  <a:gd name="connsiteX106" fmla="*/ 1247 w 10000"/>
                  <a:gd name="connsiteY106" fmla="*/ 3757 h 10000"/>
                  <a:gd name="connsiteX107" fmla="*/ 1072 w 10000"/>
                  <a:gd name="connsiteY107" fmla="*/ 3968 h 10000"/>
                  <a:gd name="connsiteX108" fmla="*/ 957 w 10000"/>
                  <a:gd name="connsiteY108" fmla="*/ 3757 h 10000"/>
                  <a:gd name="connsiteX109" fmla="*/ 667 w 10000"/>
                  <a:gd name="connsiteY109" fmla="*/ 3704 h 10000"/>
                  <a:gd name="connsiteX110" fmla="*/ 406 w 10000"/>
                  <a:gd name="connsiteY110" fmla="*/ 3704 h 10000"/>
                  <a:gd name="connsiteX111" fmla="*/ 29 w 10000"/>
                  <a:gd name="connsiteY111" fmla="*/ 3439 h 10000"/>
                  <a:gd name="connsiteX112" fmla="*/ 0 w 10000"/>
                  <a:gd name="connsiteY112" fmla="*/ 3916 h 10000"/>
                  <a:gd name="connsiteX113" fmla="*/ 58 w 10000"/>
                  <a:gd name="connsiteY113" fmla="*/ 4603 h 10000"/>
                  <a:gd name="connsiteX114" fmla="*/ 116 w 10000"/>
                  <a:gd name="connsiteY114" fmla="*/ 4973 h 10000"/>
                  <a:gd name="connsiteX115" fmla="*/ 174 w 10000"/>
                  <a:gd name="connsiteY115" fmla="*/ 5239 h 10000"/>
                  <a:gd name="connsiteX116" fmla="*/ 232 w 10000"/>
                  <a:gd name="connsiteY116" fmla="*/ 5609 h 10000"/>
                  <a:gd name="connsiteX117" fmla="*/ 406 w 10000"/>
                  <a:gd name="connsiteY117" fmla="*/ 5926 h 10000"/>
                  <a:gd name="connsiteX118" fmla="*/ 638 w 10000"/>
                  <a:gd name="connsiteY118" fmla="*/ 6455 h 10000"/>
                  <a:gd name="connsiteX119" fmla="*/ 492 w 10000"/>
                  <a:gd name="connsiteY119" fmla="*/ 6350 h 10000"/>
                  <a:gd name="connsiteX120" fmla="*/ 840 w 10000"/>
                  <a:gd name="connsiteY120" fmla="*/ 6825 h 10000"/>
                  <a:gd name="connsiteX121" fmla="*/ 1043 w 10000"/>
                  <a:gd name="connsiteY121" fmla="*/ 6773 h 10000"/>
                  <a:gd name="connsiteX122" fmla="*/ 1015 w 10000"/>
                  <a:gd name="connsiteY122" fmla="*/ 6455 h 10000"/>
                  <a:gd name="connsiteX123" fmla="*/ 1188 w 10000"/>
                  <a:gd name="connsiteY123" fmla="*/ 6508 h 10000"/>
                  <a:gd name="connsiteX124" fmla="*/ 986 w 10000"/>
                  <a:gd name="connsiteY124" fmla="*/ 5873 h 10000"/>
                  <a:gd name="connsiteX125" fmla="*/ 1362 w 10000"/>
                  <a:gd name="connsiteY125" fmla="*/ 5609 h 10000"/>
                  <a:gd name="connsiteX126" fmla="*/ 1566 w 10000"/>
                  <a:gd name="connsiteY126" fmla="*/ 5609 h 10000"/>
                  <a:gd name="connsiteX127" fmla="*/ 1566 w 10000"/>
                  <a:gd name="connsiteY127" fmla="*/ 5873 h 10000"/>
                  <a:gd name="connsiteX128" fmla="*/ 1391 w 10000"/>
                  <a:gd name="connsiteY128" fmla="*/ 6032 h 10000"/>
                  <a:gd name="connsiteX129" fmla="*/ 1276 w 10000"/>
                  <a:gd name="connsiteY129" fmla="*/ 6720 h 10000"/>
                  <a:gd name="connsiteX130" fmla="*/ 1218 w 10000"/>
                  <a:gd name="connsiteY130" fmla="*/ 7037 h 10000"/>
                  <a:gd name="connsiteX131" fmla="*/ 1305 w 10000"/>
                  <a:gd name="connsiteY131" fmla="*/ 7461 h 10000"/>
                  <a:gd name="connsiteX132" fmla="*/ 1478 w 10000"/>
                  <a:gd name="connsiteY132" fmla="*/ 7778 h 10000"/>
                  <a:gd name="connsiteX133" fmla="*/ 2058 w 10000"/>
                  <a:gd name="connsiteY133" fmla="*/ 8413 h 10000"/>
                  <a:gd name="connsiteX134" fmla="*/ 2521 w 10000"/>
                  <a:gd name="connsiteY134" fmla="*/ 8889 h 10000"/>
                  <a:gd name="connsiteX135" fmla="*/ 2869 w 10000"/>
                  <a:gd name="connsiteY135" fmla="*/ 9101 h 10000"/>
                  <a:gd name="connsiteX136" fmla="*/ 3246 w 10000"/>
                  <a:gd name="connsiteY136" fmla="*/ 9312 h 10000"/>
                  <a:gd name="connsiteX137" fmla="*/ 3624 w 10000"/>
                  <a:gd name="connsiteY137" fmla="*/ 9524 h 10000"/>
                  <a:gd name="connsiteX138" fmla="*/ 3972 w 10000"/>
                  <a:gd name="connsiteY138" fmla="*/ 9630 h 10000"/>
                  <a:gd name="connsiteX139" fmla="*/ 4348 w 10000"/>
                  <a:gd name="connsiteY139" fmla="*/ 9789 h 10000"/>
                  <a:gd name="connsiteX140" fmla="*/ 4783 w 10000"/>
                  <a:gd name="connsiteY140" fmla="*/ 9948 h 10000"/>
                  <a:gd name="connsiteX141" fmla="*/ 5246 w 10000"/>
                  <a:gd name="connsiteY141" fmla="*/ 10000 h 10000"/>
                  <a:gd name="connsiteX142" fmla="*/ 5652 w 10000"/>
                  <a:gd name="connsiteY142" fmla="*/ 10000 h 10000"/>
                  <a:gd name="connsiteX143" fmla="*/ 6145 w 10000"/>
                  <a:gd name="connsiteY143" fmla="*/ 9948 h 10000"/>
                  <a:gd name="connsiteX144" fmla="*/ 6493 w 10000"/>
                  <a:gd name="connsiteY144" fmla="*/ 9841 h 10000"/>
                  <a:gd name="connsiteX145" fmla="*/ 6841 w 10000"/>
                  <a:gd name="connsiteY145" fmla="*/ 9736 h 10000"/>
                  <a:gd name="connsiteX146" fmla="*/ 7218 w 10000"/>
                  <a:gd name="connsiteY146" fmla="*/ 9577 h 10000"/>
                  <a:gd name="connsiteX147" fmla="*/ 7565 w 10000"/>
                  <a:gd name="connsiteY147" fmla="*/ 9418 h 10000"/>
                  <a:gd name="connsiteX148" fmla="*/ 7884 w 10000"/>
                  <a:gd name="connsiteY148" fmla="*/ 9207 h 10000"/>
                  <a:gd name="connsiteX149" fmla="*/ 8232 w 10000"/>
                  <a:gd name="connsiteY149" fmla="*/ 8995 h 10000"/>
                  <a:gd name="connsiteX150" fmla="*/ 8551 w 10000"/>
                  <a:gd name="connsiteY150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1349 w 10000"/>
                  <a:gd name="connsiteY97" fmla="*/ 2289 h 10000"/>
                  <a:gd name="connsiteX98" fmla="*/ 2377 w 10000"/>
                  <a:gd name="connsiteY98" fmla="*/ 3598 h 10000"/>
                  <a:gd name="connsiteX99" fmla="*/ 2377 w 10000"/>
                  <a:gd name="connsiteY99" fmla="*/ 3968 h 10000"/>
                  <a:gd name="connsiteX100" fmla="*/ 2231 w 10000"/>
                  <a:gd name="connsiteY100" fmla="*/ 4445 h 10000"/>
                  <a:gd name="connsiteX101" fmla="*/ 2000 w 10000"/>
                  <a:gd name="connsiteY101" fmla="*/ 4021 h 10000"/>
                  <a:gd name="connsiteX102" fmla="*/ 1884 w 10000"/>
                  <a:gd name="connsiteY102" fmla="*/ 3545 h 10000"/>
                  <a:gd name="connsiteX103" fmla="*/ 1652 w 10000"/>
                  <a:gd name="connsiteY103" fmla="*/ 3545 h 10000"/>
                  <a:gd name="connsiteX104" fmla="*/ 1478 w 10000"/>
                  <a:gd name="connsiteY104" fmla="*/ 3757 h 10000"/>
                  <a:gd name="connsiteX105" fmla="*/ 1247 w 10000"/>
                  <a:gd name="connsiteY105" fmla="*/ 3757 h 10000"/>
                  <a:gd name="connsiteX106" fmla="*/ 1072 w 10000"/>
                  <a:gd name="connsiteY106" fmla="*/ 3968 h 10000"/>
                  <a:gd name="connsiteX107" fmla="*/ 957 w 10000"/>
                  <a:gd name="connsiteY107" fmla="*/ 3757 h 10000"/>
                  <a:gd name="connsiteX108" fmla="*/ 667 w 10000"/>
                  <a:gd name="connsiteY108" fmla="*/ 3704 h 10000"/>
                  <a:gd name="connsiteX109" fmla="*/ 406 w 10000"/>
                  <a:gd name="connsiteY109" fmla="*/ 3704 h 10000"/>
                  <a:gd name="connsiteX110" fmla="*/ 29 w 10000"/>
                  <a:gd name="connsiteY110" fmla="*/ 3439 h 10000"/>
                  <a:gd name="connsiteX111" fmla="*/ 0 w 10000"/>
                  <a:gd name="connsiteY111" fmla="*/ 3916 h 10000"/>
                  <a:gd name="connsiteX112" fmla="*/ 58 w 10000"/>
                  <a:gd name="connsiteY112" fmla="*/ 4603 h 10000"/>
                  <a:gd name="connsiteX113" fmla="*/ 116 w 10000"/>
                  <a:gd name="connsiteY113" fmla="*/ 4973 h 10000"/>
                  <a:gd name="connsiteX114" fmla="*/ 174 w 10000"/>
                  <a:gd name="connsiteY114" fmla="*/ 5239 h 10000"/>
                  <a:gd name="connsiteX115" fmla="*/ 232 w 10000"/>
                  <a:gd name="connsiteY115" fmla="*/ 5609 h 10000"/>
                  <a:gd name="connsiteX116" fmla="*/ 406 w 10000"/>
                  <a:gd name="connsiteY116" fmla="*/ 5926 h 10000"/>
                  <a:gd name="connsiteX117" fmla="*/ 638 w 10000"/>
                  <a:gd name="connsiteY117" fmla="*/ 6455 h 10000"/>
                  <a:gd name="connsiteX118" fmla="*/ 492 w 10000"/>
                  <a:gd name="connsiteY118" fmla="*/ 6350 h 10000"/>
                  <a:gd name="connsiteX119" fmla="*/ 840 w 10000"/>
                  <a:gd name="connsiteY119" fmla="*/ 6825 h 10000"/>
                  <a:gd name="connsiteX120" fmla="*/ 1043 w 10000"/>
                  <a:gd name="connsiteY120" fmla="*/ 6773 h 10000"/>
                  <a:gd name="connsiteX121" fmla="*/ 1015 w 10000"/>
                  <a:gd name="connsiteY121" fmla="*/ 6455 h 10000"/>
                  <a:gd name="connsiteX122" fmla="*/ 1188 w 10000"/>
                  <a:gd name="connsiteY122" fmla="*/ 6508 h 10000"/>
                  <a:gd name="connsiteX123" fmla="*/ 986 w 10000"/>
                  <a:gd name="connsiteY123" fmla="*/ 5873 h 10000"/>
                  <a:gd name="connsiteX124" fmla="*/ 1362 w 10000"/>
                  <a:gd name="connsiteY124" fmla="*/ 5609 h 10000"/>
                  <a:gd name="connsiteX125" fmla="*/ 1566 w 10000"/>
                  <a:gd name="connsiteY125" fmla="*/ 5609 h 10000"/>
                  <a:gd name="connsiteX126" fmla="*/ 1566 w 10000"/>
                  <a:gd name="connsiteY126" fmla="*/ 5873 h 10000"/>
                  <a:gd name="connsiteX127" fmla="*/ 1391 w 10000"/>
                  <a:gd name="connsiteY127" fmla="*/ 6032 h 10000"/>
                  <a:gd name="connsiteX128" fmla="*/ 1276 w 10000"/>
                  <a:gd name="connsiteY128" fmla="*/ 6720 h 10000"/>
                  <a:gd name="connsiteX129" fmla="*/ 1218 w 10000"/>
                  <a:gd name="connsiteY129" fmla="*/ 7037 h 10000"/>
                  <a:gd name="connsiteX130" fmla="*/ 1305 w 10000"/>
                  <a:gd name="connsiteY130" fmla="*/ 7461 h 10000"/>
                  <a:gd name="connsiteX131" fmla="*/ 1478 w 10000"/>
                  <a:gd name="connsiteY131" fmla="*/ 7778 h 10000"/>
                  <a:gd name="connsiteX132" fmla="*/ 2058 w 10000"/>
                  <a:gd name="connsiteY132" fmla="*/ 8413 h 10000"/>
                  <a:gd name="connsiteX133" fmla="*/ 2521 w 10000"/>
                  <a:gd name="connsiteY133" fmla="*/ 8889 h 10000"/>
                  <a:gd name="connsiteX134" fmla="*/ 2869 w 10000"/>
                  <a:gd name="connsiteY134" fmla="*/ 9101 h 10000"/>
                  <a:gd name="connsiteX135" fmla="*/ 3246 w 10000"/>
                  <a:gd name="connsiteY135" fmla="*/ 9312 h 10000"/>
                  <a:gd name="connsiteX136" fmla="*/ 3624 w 10000"/>
                  <a:gd name="connsiteY136" fmla="*/ 9524 h 10000"/>
                  <a:gd name="connsiteX137" fmla="*/ 3972 w 10000"/>
                  <a:gd name="connsiteY137" fmla="*/ 9630 h 10000"/>
                  <a:gd name="connsiteX138" fmla="*/ 4348 w 10000"/>
                  <a:gd name="connsiteY138" fmla="*/ 9789 h 10000"/>
                  <a:gd name="connsiteX139" fmla="*/ 4783 w 10000"/>
                  <a:gd name="connsiteY139" fmla="*/ 9948 h 10000"/>
                  <a:gd name="connsiteX140" fmla="*/ 5246 w 10000"/>
                  <a:gd name="connsiteY140" fmla="*/ 10000 h 10000"/>
                  <a:gd name="connsiteX141" fmla="*/ 5652 w 10000"/>
                  <a:gd name="connsiteY141" fmla="*/ 10000 h 10000"/>
                  <a:gd name="connsiteX142" fmla="*/ 6145 w 10000"/>
                  <a:gd name="connsiteY142" fmla="*/ 9948 h 10000"/>
                  <a:gd name="connsiteX143" fmla="*/ 6493 w 10000"/>
                  <a:gd name="connsiteY143" fmla="*/ 9841 h 10000"/>
                  <a:gd name="connsiteX144" fmla="*/ 6841 w 10000"/>
                  <a:gd name="connsiteY144" fmla="*/ 9736 h 10000"/>
                  <a:gd name="connsiteX145" fmla="*/ 7218 w 10000"/>
                  <a:gd name="connsiteY145" fmla="*/ 9577 h 10000"/>
                  <a:gd name="connsiteX146" fmla="*/ 7565 w 10000"/>
                  <a:gd name="connsiteY146" fmla="*/ 9418 h 10000"/>
                  <a:gd name="connsiteX147" fmla="*/ 7884 w 10000"/>
                  <a:gd name="connsiteY147" fmla="*/ 9207 h 10000"/>
                  <a:gd name="connsiteX148" fmla="*/ 8232 w 10000"/>
                  <a:gd name="connsiteY148" fmla="*/ 8995 h 10000"/>
                  <a:gd name="connsiteX149" fmla="*/ 8551 w 10000"/>
                  <a:gd name="connsiteY149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1349 w 10000"/>
                  <a:gd name="connsiteY92" fmla="*/ 2289 h 10000"/>
                  <a:gd name="connsiteX93" fmla="*/ 2754 w 10000"/>
                  <a:gd name="connsiteY93" fmla="*/ 2857 h 10000"/>
                  <a:gd name="connsiteX94" fmla="*/ 2656 w 10000"/>
                  <a:gd name="connsiteY94" fmla="*/ 2472 h 10000"/>
                  <a:gd name="connsiteX95" fmla="*/ 2898 w 10000"/>
                  <a:gd name="connsiteY95" fmla="*/ 3545 h 10000"/>
                  <a:gd name="connsiteX96" fmla="*/ 2840 w 10000"/>
                  <a:gd name="connsiteY96" fmla="*/ 3916 h 10000"/>
                  <a:gd name="connsiteX97" fmla="*/ 2377 w 10000"/>
                  <a:gd name="connsiteY97" fmla="*/ 3598 h 10000"/>
                  <a:gd name="connsiteX98" fmla="*/ 2377 w 10000"/>
                  <a:gd name="connsiteY98" fmla="*/ 3968 h 10000"/>
                  <a:gd name="connsiteX99" fmla="*/ 2231 w 10000"/>
                  <a:gd name="connsiteY99" fmla="*/ 4445 h 10000"/>
                  <a:gd name="connsiteX100" fmla="*/ 2000 w 10000"/>
                  <a:gd name="connsiteY100" fmla="*/ 4021 h 10000"/>
                  <a:gd name="connsiteX101" fmla="*/ 1884 w 10000"/>
                  <a:gd name="connsiteY101" fmla="*/ 3545 h 10000"/>
                  <a:gd name="connsiteX102" fmla="*/ 1652 w 10000"/>
                  <a:gd name="connsiteY102" fmla="*/ 3545 h 10000"/>
                  <a:gd name="connsiteX103" fmla="*/ 1478 w 10000"/>
                  <a:gd name="connsiteY103" fmla="*/ 3757 h 10000"/>
                  <a:gd name="connsiteX104" fmla="*/ 1247 w 10000"/>
                  <a:gd name="connsiteY104" fmla="*/ 3757 h 10000"/>
                  <a:gd name="connsiteX105" fmla="*/ 1072 w 10000"/>
                  <a:gd name="connsiteY105" fmla="*/ 3968 h 10000"/>
                  <a:gd name="connsiteX106" fmla="*/ 957 w 10000"/>
                  <a:gd name="connsiteY106" fmla="*/ 3757 h 10000"/>
                  <a:gd name="connsiteX107" fmla="*/ 667 w 10000"/>
                  <a:gd name="connsiteY107" fmla="*/ 3704 h 10000"/>
                  <a:gd name="connsiteX108" fmla="*/ 406 w 10000"/>
                  <a:gd name="connsiteY108" fmla="*/ 3704 h 10000"/>
                  <a:gd name="connsiteX109" fmla="*/ 29 w 10000"/>
                  <a:gd name="connsiteY109" fmla="*/ 3439 h 10000"/>
                  <a:gd name="connsiteX110" fmla="*/ 0 w 10000"/>
                  <a:gd name="connsiteY110" fmla="*/ 3916 h 10000"/>
                  <a:gd name="connsiteX111" fmla="*/ 58 w 10000"/>
                  <a:gd name="connsiteY111" fmla="*/ 4603 h 10000"/>
                  <a:gd name="connsiteX112" fmla="*/ 116 w 10000"/>
                  <a:gd name="connsiteY112" fmla="*/ 4973 h 10000"/>
                  <a:gd name="connsiteX113" fmla="*/ 174 w 10000"/>
                  <a:gd name="connsiteY113" fmla="*/ 5239 h 10000"/>
                  <a:gd name="connsiteX114" fmla="*/ 232 w 10000"/>
                  <a:gd name="connsiteY114" fmla="*/ 5609 h 10000"/>
                  <a:gd name="connsiteX115" fmla="*/ 406 w 10000"/>
                  <a:gd name="connsiteY115" fmla="*/ 5926 h 10000"/>
                  <a:gd name="connsiteX116" fmla="*/ 638 w 10000"/>
                  <a:gd name="connsiteY116" fmla="*/ 6455 h 10000"/>
                  <a:gd name="connsiteX117" fmla="*/ 492 w 10000"/>
                  <a:gd name="connsiteY117" fmla="*/ 6350 h 10000"/>
                  <a:gd name="connsiteX118" fmla="*/ 840 w 10000"/>
                  <a:gd name="connsiteY118" fmla="*/ 6825 h 10000"/>
                  <a:gd name="connsiteX119" fmla="*/ 1043 w 10000"/>
                  <a:gd name="connsiteY119" fmla="*/ 6773 h 10000"/>
                  <a:gd name="connsiteX120" fmla="*/ 1015 w 10000"/>
                  <a:gd name="connsiteY120" fmla="*/ 6455 h 10000"/>
                  <a:gd name="connsiteX121" fmla="*/ 1188 w 10000"/>
                  <a:gd name="connsiteY121" fmla="*/ 6508 h 10000"/>
                  <a:gd name="connsiteX122" fmla="*/ 986 w 10000"/>
                  <a:gd name="connsiteY122" fmla="*/ 5873 h 10000"/>
                  <a:gd name="connsiteX123" fmla="*/ 1362 w 10000"/>
                  <a:gd name="connsiteY123" fmla="*/ 5609 h 10000"/>
                  <a:gd name="connsiteX124" fmla="*/ 1566 w 10000"/>
                  <a:gd name="connsiteY124" fmla="*/ 5609 h 10000"/>
                  <a:gd name="connsiteX125" fmla="*/ 1566 w 10000"/>
                  <a:gd name="connsiteY125" fmla="*/ 5873 h 10000"/>
                  <a:gd name="connsiteX126" fmla="*/ 1391 w 10000"/>
                  <a:gd name="connsiteY126" fmla="*/ 6032 h 10000"/>
                  <a:gd name="connsiteX127" fmla="*/ 1276 w 10000"/>
                  <a:gd name="connsiteY127" fmla="*/ 6720 h 10000"/>
                  <a:gd name="connsiteX128" fmla="*/ 1218 w 10000"/>
                  <a:gd name="connsiteY128" fmla="*/ 7037 h 10000"/>
                  <a:gd name="connsiteX129" fmla="*/ 1305 w 10000"/>
                  <a:gd name="connsiteY129" fmla="*/ 7461 h 10000"/>
                  <a:gd name="connsiteX130" fmla="*/ 1478 w 10000"/>
                  <a:gd name="connsiteY130" fmla="*/ 7778 h 10000"/>
                  <a:gd name="connsiteX131" fmla="*/ 2058 w 10000"/>
                  <a:gd name="connsiteY131" fmla="*/ 8413 h 10000"/>
                  <a:gd name="connsiteX132" fmla="*/ 2521 w 10000"/>
                  <a:gd name="connsiteY132" fmla="*/ 8889 h 10000"/>
                  <a:gd name="connsiteX133" fmla="*/ 2869 w 10000"/>
                  <a:gd name="connsiteY133" fmla="*/ 9101 h 10000"/>
                  <a:gd name="connsiteX134" fmla="*/ 3246 w 10000"/>
                  <a:gd name="connsiteY134" fmla="*/ 9312 h 10000"/>
                  <a:gd name="connsiteX135" fmla="*/ 3624 w 10000"/>
                  <a:gd name="connsiteY135" fmla="*/ 9524 h 10000"/>
                  <a:gd name="connsiteX136" fmla="*/ 3972 w 10000"/>
                  <a:gd name="connsiteY136" fmla="*/ 9630 h 10000"/>
                  <a:gd name="connsiteX137" fmla="*/ 4348 w 10000"/>
                  <a:gd name="connsiteY137" fmla="*/ 9789 h 10000"/>
                  <a:gd name="connsiteX138" fmla="*/ 4783 w 10000"/>
                  <a:gd name="connsiteY138" fmla="*/ 9948 h 10000"/>
                  <a:gd name="connsiteX139" fmla="*/ 5246 w 10000"/>
                  <a:gd name="connsiteY139" fmla="*/ 10000 h 10000"/>
                  <a:gd name="connsiteX140" fmla="*/ 5652 w 10000"/>
                  <a:gd name="connsiteY140" fmla="*/ 10000 h 10000"/>
                  <a:gd name="connsiteX141" fmla="*/ 6145 w 10000"/>
                  <a:gd name="connsiteY141" fmla="*/ 9948 h 10000"/>
                  <a:gd name="connsiteX142" fmla="*/ 6493 w 10000"/>
                  <a:gd name="connsiteY142" fmla="*/ 9841 h 10000"/>
                  <a:gd name="connsiteX143" fmla="*/ 6841 w 10000"/>
                  <a:gd name="connsiteY143" fmla="*/ 9736 h 10000"/>
                  <a:gd name="connsiteX144" fmla="*/ 7218 w 10000"/>
                  <a:gd name="connsiteY144" fmla="*/ 9577 h 10000"/>
                  <a:gd name="connsiteX145" fmla="*/ 7565 w 10000"/>
                  <a:gd name="connsiteY145" fmla="*/ 9418 h 10000"/>
                  <a:gd name="connsiteX146" fmla="*/ 7884 w 10000"/>
                  <a:gd name="connsiteY146" fmla="*/ 9207 h 10000"/>
                  <a:gd name="connsiteX147" fmla="*/ 8232 w 10000"/>
                  <a:gd name="connsiteY147" fmla="*/ 8995 h 10000"/>
                  <a:gd name="connsiteX148" fmla="*/ 8551 w 10000"/>
                  <a:gd name="connsiteY148" fmla="*/ 8678 h 10000"/>
                  <a:gd name="connsiteX0" fmla="*/ 8551 w 10000"/>
                  <a:gd name="connsiteY0" fmla="*/ 8678 h 10000"/>
                  <a:gd name="connsiteX1" fmla="*/ 8899 w 10000"/>
                  <a:gd name="connsiteY1" fmla="*/ 8360 h 10000"/>
                  <a:gd name="connsiteX2" fmla="*/ 9072 w 10000"/>
                  <a:gd name="connsiteY2" fmla="*/ 7937 h 10000"/>
                  <a:gd name="connsiteX3" fmla="*/ 9420 w 10000"/>
                  <a:gd name="connsiteY3" fmla="*/ 7619 h 10000"/>
                  <a:gd name="connsiteX4" fmla="*/ 9304 w 10000"/>
                  <a:gd name="connsiteY4" fmla="*/ 7143 h 10000"/>
                  <a:gd name="connsiteX5" fmla="*/ 9508 w 10000"/>
                  <a:gd name="connsiteY5" fmla="*/ 6878 h 10000"/>
                  <a:gd name="connsiteX6" fmla="*/ 9652 w 10000"/>
                  <a:gd name="connsiteY6" fmla="*/ 6614 h 10000"/>
                  <a:gd name="connsiteX7" fmla="*/ 9710 w 10000"/>
                  <a:gd name="connsiteY7" fmla="*/ 7037 h 10000"/>
                  <a:gd name="connsiteX8" fmla="*/ 9652 w 10000"/>
                  <a:gd name="connsiteY8" fmla="*/ 7514 h 10000"/>
                  <a:gd name="connsiteX9" fmla="*/ 9971 w 10000"/>
                  <a:gd name="connsiteY9" fmla="*/ 7037 h 10000"/>
                  <a:gd name="connsiteX10" fmla="*/ 10000 w 10000"/>
                  <a:gd name="connsiteY10" fmla="*/ 6667 h 10000"/>
                  <a:gd name="connsiteX11" fmla="*/ 9884 w 10000"/>
                  <a:gd name="connsiteY11" fmla="*/ 6720 h 10000"/>
                  <a:gd name="connsiteX12" fmla="*/ 9797 w 10000"/>
                  <a:gd name="connsiteY12" fmla="*/ 6350 h 10000"/>
                  <a:gd name="connsiteX13" fmla="*/ 9913 w 10000"/>
                  <a:gd name="connsiteY13" fmla="*/ 5926 h 10000"/>
                  <a:gd name="connsiteX14" fmla="*/ 9856 w 10000"/>
                  <a:gd name="connsiteY14" fmla="*/ 5450 h 10000"/>
                  <a:gd name="connsiteX15" fmla="*/ 9566 w 10000"/>
                  <a:gd name="connsiteY15" fmla="*/ 5291 h 10000"/>
                  <a:gd name="connsiteX16" fmla="*/ 9942 w 10000"/>
                  <a:gd name="connsiteY16" fmla="*/ 4498 h 10000"/>
                  <a:gd name="connsiteX17" fmla="*/ 9537 w 10000"/>
                  <a:gd name="connsiteY17" fmla="*/ 4762 h 10000"/>
                  <a:gd name="connsiteX18" fmla="*/ 9449 w 10000"/>
                  <a:gd name="connsiteY18" fmla="*/ 5185 h 10000"/>
                  <a:gd name="connsiteX19" fmla="*/ 9101 w 10000"/>
                  <a:gd name="connsiteY19" fmla="*/ 5239 h 10000"/>
                  <a:gd name="connsiteX20" fmla="*/ 9072 w 10000"/>
                  <a:gd name="connsiteY20" fmla="*/ 5820 h 10000"/>
                  <a:gd name="connsiteX21" fmla="*/ 9101 w 10000"/>
                  <a:gd name="connsiteY21" fmla="*/ 5926 h 10000"/>
                  <a:gd name="connsiteX22" fmla="*/ 8928 w 10000"/>
                  <a:gd name="connsiteY22" fmla="*/ 6138 h 10000"/>
                  <a:gd name="connsiteX23" fmla="*/ 8734 w 10000"/>
                  <a:gd name="connsiteY23" fmla="*/ 5498 h 10000"/>
                  <a:gd name="connsiteX24" fmla="*/ 8734 w 10000"/>
                  <a:gd name="connsiteY24" fmla="*/ 5498 h 10000"/>
                  <a:gd name="connsiteX25" fmla="*/ 8607 w 10000"/>
                  <a:gd name="connsiteY25" fmla="*/ 5271 h 10000"/>
                  <a:gd name="connsiteX26" fmla="*/ 8417 w 10000"/>
                  <a:gd name="connsiteY26" fmla="*/ 5422 h 10000"/>
                  <a:gd name="connsiteX27" fmla="*/ 8291 w 10000"/>
                  <a:gd name="connsiteY27" fmla="*/ 5195 h 10000"/>
                  <a:gd name="connsiteX28" fmla="*/ 8164 w 10000"/>
                  <a:gd name="connsiteY28" fmla="*/ 4968 h 10000"/>
                  <a:gd name="connsiteX29" fmla="*/ 8671 w 10000"/>
                  <a:gd name="connsiteY29" fmla="*/ 4893 h 10000"/>
                  <a:gd name="connsiteX30" fmla="*/ 8227 w 10000"/>
                  <a:gd name="connsiteY30" fmla="*/ 4591 h 10000"/>
                  <a:gd name="connsiteX31" fmla="*/ 8037 w 10000"/>
                  <a:gd name="connsiteY31" fmla="*/ 4742 h 10000"/>
                  <a:gd name="connsiteX32" fmla="*/ 8069 w 10000"/>
                  <a:gd name="connsiteY32" fmla="*/ 4826 h 10000"/>
                  <a:gd name="connsiteX33" fmla="*/ 6950 w 10000"/>
                  <a:gd name="connsiteY33" fmla="*/ 3306 h 10000"/>
                  <a:gd name="connsiteX34" fmla="*/ 6962 w 10000"/>
                  <a:gd name="connsiteY34" fmla="*/ 3305 h 10000"/>
                  <a:gd name="connsiteX35" fmla="*/ 6645 w 10000"/>
                  <a:gd name="connsiteY35" fmla="*/ 3230 h 10000"/>
                  <a:gd name="connsiteX36" fmla="*/ 6519 w 10000"/>
                  <a:gd name="connsiteY36" fmla="*/ 3003 h 10000"/>
                  <a:gd name="connsiteX37" fmla="*/ 5949 w 10000"/>
                  <a:gd name="connsiteY37" fmla="*/ 2473 h 10000"/>
                  <a:gd name="connsiteX38" fmla="*/ 5015 w 10000"/>
                  <a:gd name="connsiteY38" fmla="*/ 3228 h 10000"/>
                  <a:gd name="connsiteX39" fmla="*/ 4898 w 10000"/>
                  <a:gd name="connsiteY39" fmla="*/ 3175 h 10000"/>
                  <a:gd name="connsiteX40" fmla="*/ 4754 w 10000"/>
                  <a:gd name="connsiteY40" fmla="*/ 3122 h 10000"/>
                  <a:gd name="connsiteX41" fmla="*/ 4637 w 10000"/>
                  <a:gd name="connsiteY41" fmla="*/ 3334 h 10000"/>
                  <a:gd name="connsiteX42" fmla="*/ 4464 w 10000"/>
                  <a:gd name="connsiteY42" fmla="*/ 3493 h 10000"/>
                  <a:gd name="connsiteX43" fmla="*/ 4435 w 10000"/>
                  <a:gd name="connsiteY43" fmla="*/ 3651 h 10000"/>
                  <a:gd name="connsiteX44" fmla="*/ 4579 w 10000"/>
                  <a:gd name="connsiteY44" fmla="*/ 3862 h 10000"/>
                  <a:gd name="connsiteX45" fmla="*/ 4637 w 10000"/>
                  <a:gd name="connsiteY45" fmla="*/ 4021 h 10000"/>
                  <a:gd name="connsiteX46" fmla="*/ 4783 w 10000"/>
                  <a:gd name="connsiteY46" fmla="*/ 4021 h 10000"/>
                  <a:gd name="connsiteX47" fmla="*/ 4841 w 10000"/>
                  <a:gd name="connsiteY47" fmla="*/ 4021 h 10000"/>
                  <a:gd name="connsiteX48" fmla="*/ 4927 w 10000"/>
                  <a:gd name="connsiteY48" fmla="*/ 4233 h 10000"/>
                  <a:gd name="connsiteX49" fmla="*/ 5073 w 10000"/>
                  <a:gd name="connsiteY49" fmla="*/ 4603 h 10000"/>
                  <a:gd name="connsiteX50" fmla="*/ 4898 w 10000"/>
                  <a:gd name="connsiteY50" fmla="*/ 4391 h 10000"/>
                  <a:gd name="connsiteX51" fmla="*/ 4812 w 10000"/>
                  <a:gd name="connsiteY51" fmla="*/ 4127 h 10000"/>
                  <a:gd name="connsiteX52" fmla="*/ 4725 w 10000"/>
                  <a:gd name="connsiteY52" fmla="*/ 4339 h 10000"/>
                  <a:gd name="connsiteX53" fmla="*/ 4608 w 10000"/>
                  <a:gd name="connsiteY53" fmla="*/ 4657 h 10000"/>
                  <a:gd name="connsiteX54" fmla="*/ 4608 w 10000"/>
                  <a:gd name="connsiteY54" fmla="*/ 4445 h 10000"/>
                  <a:gd name="connsiteX55" fmla="*/ 4435 w 10000"/>
                  <a:gd name="connsiteY55" fmla="*/ 4339 h 10000"/>
                  <a:gd name="connsiteX56" fmla="*/ 4406 w 10000"/>
                  <a:gd name="connsiteY56" fmla="*/ 3968 h 10000"/>
                  <a:gd name="connsiteX57" fmla="*/ 4261 w 10000"/>
                  <a:gd name="connsiteY57" fmla="*/ 4021 h 10000"/>
                  <a:gd name="connsiteX58" fmla="*/ 4319 w 10000"/>
                  <a:gd name="connsiteY58" fmla="*/ 3598 h 10000"/>
                  <a:gd name="connsiteX59" fmla="*/ 4232 w 10000"/>
                  <a:gd name="connsiteY59" fmla="*/ 3598 h 10000"/>
                  <a:gd name="connsiteX60" fmla="*/ 4319 w 10000"/>
                  <a:gd name="connsiteY60" fmla="*/ 3069 h 10000"/>
                  <a:gd name="connsiteX61" fmla="*/ 4464 w 10000"/>
                  <a:gd name="connsiteY61" fmla="*/ 3069 h 10000"/>
                  <a:gd name="connsiteX62" fmla="*/ 4522 w 10000"/>
                  <a:gd name="connsiteY62" fmla="*/ 3386 h 10000"/>
                  <a:gd name="connsiteX63" fmla="*/ 4551 w 10000"/>
                  <a:gd name="connsiteY63" fmla="*/ 3175 h 10000"/>
                  <a:gd name="connsiteX64" fmla="*/ 4493 w 10000"/>
                  <a:gd name="connsiteY64" fmla="*/ 3016 h 10000"/>
                  <a:gd name="connsiteX65" fmla="*/ 4348 w 10000"/>
                  <a:gd name="connsiteY65" fmla="*/ 2910 h 10000"/>
                  <a:gd name="connsiteX66" fmla="*/ 4377 w 10000"/>
                  <a:gd name="connsiteY66" fmla="*/ 2487 h 10000"/>
                  <a:gd name="connsiteX67" fmla="*/ 4319 w 10000"/>
                  <a:gd name="connsiteY67" fmla="*/ 2275 h 10000"/>
                  <a:gd name="connsiteX68" fmla="*/ 4289 w 10000"/>
                  <a:gd name="connsiteY68" fmla="*/ 1641 h 10000"/>
                  <a:gd name="connsiteX69" fmla="*/ 4348 w 10000"/>
                  <a:gd name="connsiteY69" fmla="*/ 1641 h 10000"/>
                  <a:gd name="connsiteX70" fmla="*/ 4261 w 10000"/>
                  <a:gd name="connsiteY70" fmla="*/ 1534 h 10000"/>
                  <a:gd name="connsiteX71" fmla="*/ 4000 w 10000"/>
                  <a:gd name="connsiteY71" fmla="*/ 1746 h 10000"/>
                  <a:gd name="connsiteX72" fmla="*/ 3942 w 10000"/>
                  <a:gd name="connsiteY72" fmla="*/ 1323 h 10000"/>
                  <a:gd name="connsiteX73" fmla="*/ 4145 w 10000"/>
                  <a:gd name="connsiteY73" fmla="*/ 582 h 10000"/>
                  <a:gd name="connsiteX74" fmla="*/ 3972 w 10000"/>
                  <a:gd name="connsiteY74" fmla="*/ 318 h 10000"/>
                  <a:gd name="connsiteX75" fmla="*/ 3972 w 10000"/>
                  <a:gd name="connsiteY75" fmla="*/ 212 h 10000"/>
                  <a:gd name="connsiteX76" fmla="*/ 3710 w 10000"/>
                  <a:gd name="connsiteY76" fmla="*/ 0 h 10000"/>
                  <a:gd name="connsiteX77" fmla="*/ 3624 w 10000"/>
                  <a:gd name="connsiteY77" fmla="*/ 212 h 10000"/>
                  <a:gd name="connsiteX78" fmla="*/ 3536 w 10000"/>
                  <a:gd name="connsiteY78" fmla="*/ 635 h 10000"/>
                  <a:gd name="connsiteX79" fmla="*/ 3420 w 10000"/>
                  <a:gd name="connsiteY79" fmla="*/ 688 h 10000"/>
                  <a:gd name="connsiteX80" fmla="*/ 3594 w 10000"/>
                  <a:gd name="connsiteY80" fmla="*/ 900 h 10000"/>
                  <a:gd name="connsiteX81" fmla="*/ 3624 w 10000"/>
                  <a:gd name="connsiteY81" fmla="*/ 1164 h 10000"/>
                  <a:gd name="connsiteX82" fmla="*/ 3536 w 10000"/>
                  <a:gd name="connsiteY82" fmla="*/ 1323 h 10000"/>
                  <a:gd name="connsiteX83" fmla="*/ 3624 w 10000"/>
                  <a:gd name="connsiteY83" fmla="*/ 1799 h 10000"/>
                  <a:gd name="connsiteX84" fmla="*/ 3565 w 10000"/>
                  <a:gd name="connsiteY84" fmla="*/ 2223 h 10000"/>
                  <a:gd name="connsiteX85" fmla="*/ 3130 w 10000"/>
                  <a:gd name="connsiteY85" fmla="*/ 2539 h 10000"/>
                  <a:gd name="connsiteX86" fmla="*/ 3101 w 10000"/>
                  <a:gd name="connsiteY86" fmla="*/ 2381 h 10000"/>
                  <a:gd name="connsiteX87" fmla="*/ 3073 w 10000"/>
                  <a:gd name="connsiteY87" fmla="*/ 2593 h 10000"/>
                  <a:gd name="connsiteX88" fmla="*/ 3188 w 10000"/>
                  <a:gd name="connsiteY88" fmla="*/ 2804 h 10000"/>
                  <a:gd name="connsiteX89" fmla="*/ 3478 w 10000"/>
                  <a:gd name="connsiteY89" fmla="*/ 2593 h 10000"/>
                  <a:gd name="connsiteX90" fmla="*/ 3594 w 10000"/>
                  <a:gd name="connsiteY90" fmla="*/ 2752 h 10000"/>
                  <a:gd name="connsiteX91" fmla="*/ 3392 w 10000"/>
                  <a:gd name="connsiteY91" fmla="*/ 2804 h 10000"/>
                  <a:gd name="connsiteX92" fmla="*/ 2754 w 10000"/>
                  <a:gd name="connsiteY92" fmla="*/ 2857 h 10000"/>
                  <a:gd name="connsiteX93" fmla="*/ 2656 w 10000"/>
                  <a:gd name="connsiteY93" fmla="*/ 2472 h 10000"/>
                  <a:gd name="connsiteX94" fmla="*/ 2898 w 10000"/>
                  <a:gd name="connsiteY94" fmla="*/ 3545 h 10000"/>
                  <a:gd name="connsiteX95" fmla="*/ 2840 w 10000"/>
                  <a:gd name="connsiteY95" fmla="*/ 3916 h 10000"/>
                  <a:gd name="connsiteX96" fmla="*/ 2377 w 10000"/>
                  <a:gd name="connsiteY96" fmla="*/ 3598 h 10000"/>
                  <a:gd name="connsiteX97" fmla="*/ 2377 w 10000"/>
                  <a:gd name="connsiteY97" fmla="*/ 3968 h 10000"/>
                  <a:gd name="connsiteX98" fmla="*/ 2231 w 10000"/>
                  <a:gd name="connsiteY98" fmla="*/ 4445 h 10000"/>
                  <a:gd name="connsiteX99" fmla="*/ 2000 w 10000"/>
                  <a:gd name="connsiteY99" fmla="*/ 4021 h 10000"/>
                  <a:gd name="connsiteX100" fmla="*/ 1884 w 10000"/>
                  <a:gd name="connsiteY100" fmla="*/ 3545 h 10000"/>
                  <a:gd name="connsiteX101" fmla="*/ 1652 w 10000"/>
                  <a:gd name="connsiteY101" fmla="*/ 3545 h 10000"/>
                  <a:gd name="connsiteX102" fmla="*/ 1478 w 10000"/>
                  <a:gd name="connsiteY102" fmla="*/ 3757 h 10000"/>
                  <a:gd name="connsiteX103" fmla="*/ 1247 w 10000"/>
                  <a:gd name="connsiteY103" fmla="*/ 3757 h 10000"/>
                  <a:gd name="connsiteX104" fmla="*/ 1072 w 10000"/>
                  <a:gd name="connsiteY104" fmla="*/ 3968 h 10000"/>
                  <a:gd name="connsiteX105" fmla="*/ 957 w 10000"/>
                  <a:gd name="connsiteY105" fmla="*/ 3757 h 10000"/>
                  <a:gd name="connsiteX106" fmla="*/ 667 w 10000"/>
                  <a:gd name="connsiteY106" fmla="*/ 3704 h 10000"/>
                  <a:gd name="connsiteX107" fmla="*/ 406 w 10000"/>
                  <a:gd name="connsiteY107" fmla="*/ 3704 h 10000"/>
                  <a:gd name="connsiteX108" fmla="*/ 29 w 10000"/>
                  <a:gd name="connsiteY108" fmla="*/ 3439 h 10000"/>
                  <a:gd name="connsiteX109" fmla="*/ 0 w 10000"/>
                  <a:gd name="connsiteY109" fmla="*/ 3916 h 10000"/>
                  <a:gd name="connsiteX110" fmla="*/ 58 w 10000"/>
                  <a:gd name="connsiteY110" fmla="*/ 4603 h 10000"/>
                  <a:gd name="connsiteX111" fmla="*/ 116 w 10000"/>
                  <a:gd name="connsiteY111" fmla="*/ 4973 h 10000"/>
                  <a:gd name="connsiteX112" fmla="*/ 174 w 10000"/>
                  <a:gd name="connsiteY112" fmla="*/ 5239 h 10000"/>
                  <a:gd name="connsiteX113" fmla="*/ 232 w 10000"/>
                  <a:gd name="connsiteY113" fmla="*/ 5609 h 10000"/>
                  <a:gd name="connsiteX114" fmla="*/ 406 w 10000"/>
                  <a:gd name="connsiteY114" fmla="*/ 5926 h 10000"/>
                  <a:gd name="connsiteX115" fmla="*/ 638 w 10000"/>
                  <a:gd name="connsiteY115" fmla="*/ 6455 h 10000"/>
                  <a:gd name="connsiteX116" fmla="*/ 492 w 10000"/>
                  <a:gd name="connsiteY116" fmla="*/ 6350 h 10000"/>
                  <a:gd name="connsiteX117" fmla="*/ 840 w 10000"/>
                  <a:gd name="connsiteY117" fmla="*/ 6825 h 10000"/>
                  <a:gd name="connsiteX118" fmla="*/ 1043 w 10000"/>
                  <a:gd name="connsiteY118" fmla="*/ 6773 h 10000"/>
                  <a:gd name="connsiteX119" fmla="*/ 1015 w 10000"/>
                  <a:gd name="connsiteY119" fmla="*/ 6455 h 10000"/>
                  <a:gd name="connsiteX120" fmla="*/ 1188 w 10000"/>
                  <a:gd name="connsiteY120" fmla="*/ 6508 h 10000"/>
                  <a:gd name="connsiteX121" fmla="*/ 986 w 10000"/>
                  <a:gd name="connsiteY121" fmla="*/ 5873 h 10000"/>
                  <a:gd name="connsiteX122" fmla="*/ 1362 w 10000"/>
                  <a:gd name="connsiteY122" fmla="*/ 5609 h 10000"/>
                  <a:gd name="connsiteX123" fmla="*/ 1566 w 10000"/>
                  <a:gd name="connsiteY123" fmla="*/ 5609 h 10000"/>
                  <a:gd name="connsiteX124" fmla="*/ 1566 w 10000"/>
                  <a:gd name="connsiteY124" fmla="*/ 5873 h 10000"/>
                  <a:gd name="connsiteX125" fmla="*/ 1391 w 10000"/>
                  <a:gd name="connsiteY125" fmla="*/ 6032 h 10000"/>
                  <a:gd name="connsiteX126" fmla="*/ 1276 w 10000"/>
                  <a:gd name="connsiteY126" fmla="*/ 6720 h 10000"/>
                  <a:gd name="connsiteX127" fmla="*/ 1218 w 10000"/>
                  <a:gd name="connsiteY127" fmla="*/ 7037 h 10000"/>
                  <a:gd name="connsiteX128" fmla="*/ 1305 w 10000"/>
                  <a:gd name="connsiteY128" fmla="*/ 7461 h 10000"/>
                  <a:gd name="connsiteX129" fmla="*/ 1478 w 10000"/>
                  <a:gd name="connsiteY129" fmla="*/ 7778 h 10000"/>
                  <a:gd name="connsiteX130" fmla="*/ 2058 w 10000"/>
                  <a:gd name="connsiteY130" fmla="*/ 8413 h 10000"/>
                  <a:gd name="connsiteX131" fmla="*/ 2521 w 10000"/>
                  <a:gd name="connsiteY131" fmla="*/ 8889 h 10000"/>
                  <a:gd name="connsiteX132" fmla="*/ 2869 w 10000"/>
                  <a:gd name="connsiteY132" fmla="*/ 9101 h 10000"/>
                  <a:gd name="connsiteX133" fmla="*/ 3246 w 10000"/>
                  <a:gd name="connsiteY133" fmla="*/ 9312 h 10000"/>
                  <a:gd name="connsiteX134" fmla="*/ 3624 w 10000"/>
                  <a:gd name="connsiteY134" fmla="*/ 9524 h 10000"/>
                  <a:gd name="connsiteX135" fmla="*/ 3972 w 10000"/>
                  <a:gd name="connsiteY135" fmla="*/ 9630 h 10000"/>
                  <a:gd name="connsiteX136" fmla="*/ 4348 w 10000"/>
                  <a:gd name="connsiteY136" fmla="*/ 9789 h 10000"/>
                  <a:gd name="connsiteX137" fmla="*/ 4783 w 10000"/>
                  <a:gd name="connsiteY137" fmla="*/ 9948 h 10000"/>
                  <a:gd name="connsiteX138" fmla="*/ 5246 w 10000"/>
                  <a:gd name="connsiteY138" fmla="*/ 10000 h 10000"/>
                  <a:gd name="connsiteX139" fmla="*/ 5652 w 10000"/>
                  <a:gd name="connsiteY139" fmla="*/ 10000 h 10000"/>
                  <a:gd name="connsiteX140" fmla="*/ 6145 w 10000"/>
                  <a:gd name="connsiteY140" fmla="*/ 9948 h 10000"/>
                  <a:gd name="connsiteX141" fmla="*/ 6493 w 10000"/>
                  <a:gd name="connsiteY141" fmla="*/ 9841 h 10000"/>
                  <a:gd name="connsiteX142" fmla="*/ 6841 w 10000"/>
                  <a:gd name="connsiteY142" fmla="*/ 9736 h 10000"/>
                  <a:gd name="connsiteX143" fmla="*/ 7218 w 10000"/>
                  <a:gd name="connsiteY143" fmla="*/ 9577 h 10000"/>
                  <a:gd name="connsiteX144" fmla="*/ 7565 w 10000"/>
                  <a:gd name="connsiteY144" fmla="*/ 9418 h 10000"/>
                  <a:gd name="connsiteX145" fmla="*/ 7884 w 10000"/>
                  <a:gd name="connsiteY145" fmla="*/ 9207 h 10000"/>
                  <a:gd name="connsiteX146" fmla="*/ 8232 w 10000"/>
                  <a:gd name="connsiteY146" fmla="*/ 8995 h 10000"/>
                  <a:gd name="connsiteX147" fmla="*/ 8551 w 10000"/>
                  <a:gd name="connsiteY147" fmla="*/ 8678 h 10000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754 w 10000"/>
                  <a:gd name="connsiteY92" fmla="*/ 2878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898 w 10000"/>
                  <a:gd name="connsiteY94" fmla="*/ 356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377 w 10000"/>
                  <a:gd name="connsiteY96" fmla="*/ 3619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840 w 10000"/>
                  <a:gd name="connsiteY95" fmla="*/ 3937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377 w 10000"/>
                  <a:gd name="connsiteY97" fmla="*/ 3989 h 10021"/>
                  <a:gd name="connsiteX98" fmla="*/ 2231 w 10000"/>
                  <a:gd name="connsiteY98" fmla="*/ 4466 h 10021"/>
                  <a:gd name="connsiteX99" fmla="*/ 2000 w 10000"/>
                  <a:gd name="connsiteY99" fmla="*/ 4042 h 10021"/>
                  <a:gd name="connsiteX100" fmla="*/ 1884 w 10000"/>
                  <a:gd name="connsiteY100" fmla="*/ 3566 h 10021"/>
                  <a:gd name="connsiteX101" fmla="*/ 1652 w 10000"/>
                  <a:gd name="connsiteY101" fmla="*/ 3566 h 10021"/>
                  <a:gd name="connsiteX102" fmla="*/ 1478 w 10000"/>
                  <a:gd name="connsiteY102" fmla="*/ 3778 h 10021"/>
                  <a:gd name="connsiteX103" fmla="*/ 1247 w 10000"/>
                  <a:gd name="connsiteY103" fmla="*/ 3778 h 10021"/>
                  <a:gd name="connsiteX104" fmla="*/ 1072 w 10000"/>
                  <a:gd name="connsiteY104" fmla="*/ 3989 h 10021"/>
                  <a:gd name="connsiteX105" fmla="*/ 957 w 10000"/>
                  <a:gd name="connsiteY105" fmla="*/ 3778 h 10021"/>
                  <a:gd name="connsiteX106" fmla="*/ 667 w 10000"/>
                  <a:gd name="connsiteY106" fmla="*/ 3725 h 10021"/>
                  <a:gd name="connsiteX107" fmla="*/ 406 w 10000"/>
                  <a:gd name="connsiteY107" fmla="*/ 3725 h 10021"/>
                  <a:gd name="connsiteX108" fmla="*/ 29 w 10000"/>
                  <a:gd name="connsiteY108" fmla="*/ 3460 h 10021"/>
                  <a:gd name="connsiteX109" fmla="*/ 0 w 10000"/>
                  <a:gd name="connsiteY109" fmla="*/ 3937 h 10021"/>
                  <a:gd name="connsiteX110" fmla="*/ 58 w 10000"/>
                  <a:gd name="connsiteY110" fmla="*/ 4624 h 10021"/>
                  <a:gd name="connsiteX111" fmla="*/ 116 w 10000"/>
                  <a:gd name="connsiteY111" fmla="*/ 4994 h 10021"/>
                  <a:gd name="connsiteX112" fmla="*/ 174 w 10000"/>
                  <a:gd name="connsiteY112" fmla="*/ 5260 h 10021"/>
                  <a:gd name="connsiteX113" fmla="*/ 232 w 10000"/>
                  <a:gd name="connsiteY113" fmla="*/ 5630 h 10021"/>
                  <a:gd name="connsiteX114" fmla="*/ 406 w 10000"/>
                  <a:gd name="connsiteY114" fmla="*/ 5947 h 10021"/>
                  <a:gd name="connsiteX115" fmla="*/ 638 w 10000"/>
                  <a:gd name="connsiteY115" fmla="*/ 6476 h 10021"/>
                  <a:gd name="connsiteX116" fmla="*/ 492 w 10000"/>
                  <a:gd name="connsiteY116" fmla="*/ 6371 h 10021"/>
                  <a:gd name="connsiteX117" fmla="*/ 840 w 10000"/>
                  <a:gd name="connsiteY117" fmla="*/ 6846 h 10021"/>
                  <a:gd name="connsiteX118" fmla="*/ 1043 w 10000"/>
                  <a:gd name="connsiteY118" fmla="*/ 6794 h 10021"/>
                  <a:gd name="connsiteX119" fmla="*/ 1015 w 10000"/>
                  <a:gd name="connsiteY119" fmla="*/ 6476 h 10021"/>
                  <a:gd name="connsiteX120" fmla="*/ 1188 w 10000"/>
                  <a:gd name="connsiteY120" fmla="*/ 6529 h 10021"/>
                  <a:gd name="connsiteX121" fmla="*/ 986 w 10000"/>
                  <a:gd name="connsiteY121" fmla="*/ 5894 h 10021"/>
                  <a:gd name="connsiteX122" fmla="*/ 1362 w 10000"/>
                  <a:gd name="connsiteY122" fmla="*/ 5630 h 10021"/>
                  <a:gd name="connsiteX123" fmla="*/ 1566 w 10000"/>
                  <a:gd name="connsiteY123" fmla="*/ 5630 h 10021"/>
                  <a:gd name="connsiteX124" fmla="*/ 1566 w 10000"/>
                  <a:gd name="connsiteY124" fmla="*/ 5894 h 10021"/>
                  <a:gd name="connsiteX125" fmla="*/ 1391 w 10000"/>
                  <a:gd name="connsiteY125" fmla="*/ 6053 h 10021"/>
                  <a:gd name="connsiteX126" fmla="*/ 1276 w 10000"/>
                  <a:gd name="connsiteY126" fmla="*/ 6741 h 10021"/>
                  <a:gd name="connsiteX127" fmla="*/ 1218 w 10000"/>
                  <a:gd name="connsiteY127" fmla="*/ 7058 h 10021"/>
                  <a:gd name="connsiteX128" fmla="*/ 1305 w 10000"/>
                  <a:gd name="connsiteY128" fmla="*/ 7482 h 10021"/>
                  <a:gd name="connsiteX129" fmla="*/ 1478 w 10000"/>
                  <a:gd name="connsiteY129" fmla="*/ 7799 h 10021"/>
                  <a:gd name="connsiteX130" fmla="*/ 2058 w 10000"/>
                  <a:gd name="connsiteY130" fmla="*/ 8434 h 10021"/>
                  <a:gd name="connsiteX131" fmla="*/ 2521 w 10000"/>
                  <a:gd name="connsiteY131" fmla="*/ 8910 h 10021"/>
                  <a:gd name="connsiteX132" fmla="*/ 2869 w 10000"/>
                  <a:gd name="connsiteY132" fmla="*/ 9122 h 10021"/>
                  <a:gd name="connsiteX133" fmla="*/ 3246 w 10000"/>
                  <a:gd name="connsiteY133" fmla="*/ 9333 h 10021"/>
                  <a:gd name="connsiteX134" fmla="*/ 3624 w 10000"/>
                  <a:gd name="connsiteY134" fmla="*/ 9545 h 10021"/>
                  <a:gd name="connsiteX135" fmla="*/ 3972 w 10000"/>
                  <a:gd name="connsiteY135" fmla="*/ 9651 h 10021"/>
                  <a:gd name="connsiteX136" fmla="*/ 4348 w 10000"/>
                  <a:gd name="connsiteY136" fmla="*/ 9810 h 10021"/>
                  <a:gd name="connsiteX137" fmla="*/ 4783 w 10000"/>
                  <a:gd name="connsiteY137" fmla="*/ 9969 h 10021"/>
                  <a:gd name="connsiteX138" fmla="*/ 5246 w 10000"/>
                  <a:gd name="connsiteY138" fmla="*/ 10021 h 10021"/>
                  <a:gd name="connsiteX139" fmla="*/ 5652 w 10000"/>
                  <a:gd name="connsiteY139" fmla="*/ 10021 h 10021"/>
                  <a:gd name="connsiteX140" fmla="*/ 6145 w 10000"/>
                  <a:gd name="connsiteY140" fmla="*/ 9969 h 10021"/>
                  <a:gd name="connsiteX141" fmla="*/ 6493 w 10000"/>
                  <a:gd name="connsiteY141" fmla="*/ 9862 h 10021"/>
                  <a:gd name="connsiteX142" fmla="*/ 6841 w 10000"/>
                  <a:gd name="connsiteY142" fmla="*/ 9757 h 10021"/>
                  <a:gd name="connsiteX143" fmla="*/ 7218 w 10000"/>
                  <a:gd name="connsiteY143" fmla="*/ 9598 h 10021"/>
                  <a:gd name="connsiteX144" fmla="*/ 7565 w 10000"/>
                  <a:gd name="connsiteY144" fmla="*/ 9439 h 10021"/>
                  <a:gd name="connsiteX145" fmla="*/ 7884 w 10000"/>
                  <a:gd name="connsiteY145" fmla="*/ 9228 h 10021"/>
                  <a:gd name="connsiteX146" fmla="*/ 8232 w 10000"/>
                  <a:gd name="connsiteY146" fmla="*/ 9016 h 10021"/>
                  <a:gd name="connsiteX147" fmla="*/ 8551 w 10000"/>
                  <a:gd name="connsiteY147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231 w 10000"/>
                  <a:gd name="connsiteY97" fmla="*/ 4466 h 10021"/>
                  <a:gd name="connsiteX98" fmla="*/ 2000 w 10000"/>
                  <a:gd name="connsiteY98" fmla="*/ 4042 h 10021"/>
                  <a:gd name="connsiteX99" fmla="*/ 1884 w 10000"/>
                  <a:gd name="connsiteY99" fmla="*/ 3566 h 10021"/>
                  <a:gd name="connsiteX100" fmla="*/ 1652 w 10000"/>
                  <a:gd name="connsiteY100" fmla="*/ 3566 h 10021"/>
                  <a:gd name="connsiteX101" fmla="*/ 1478 w 10000"/>
                  <a:gd name="connsiteY101" fmla="*/ 3778 h 10021"/>
                  <a:gd name="connsiteX102" fmla="*/ 1247 w 10000"/>
                  <a:gd name="connsiteY102" fmla="*/ 3778 h 10021"/>
                  <a:gd name="connsiteX103" fmla="*/ 1072 w 10000"/>
                  <a:gd name="connsiteY103" fmla="*/ 3989 h 10021"/>
                  <a:gd name="connsiteX104" fmla="*/ 957 w 10000"/>
                  <a:gd name="connsiteY104" fmla="*/ 3778 h 10021"/>
                  <a:gd name="connsiteX105" fmla="*/ 667 w 10000"/>
                  <a:gd name="connsiteY105" fmla="*/ 3725 h 10021"/>
                  <a:gd name="connsiteX106" fmla="*/ 406 w 10000"/>
                  <a:gd name="connsiteY106" fmla="*/ 3725 h 10021"/>
                  <a:gd name="connsiteX107" fmla="*/ 29 w 10000"/>
                  <a:gd name="connsiteY107" fmla="*/ 3460 h 10021"/>
                  <a:gd name="connsiteX108" fmla="*/ 0 w 10000"/>
                  <a:gd name="connsiteY108" fmla="*/ 3937 h 10021"/>
                  <a:gd name="connsiteX109" fmla="*/ 58 w 10000"/>
                  <a:gd name="connsiteY109" fmla="*/ 4624 h 10021"/>
                  <a:gd name="connsiteX110" fmla="*/ 116 w 10000"/>
                  <a:gd name="connsiteY110" fmla="*/ 4994 h 10021"/>
                  <a:gd name="connsiteX111" fmla="*/ 174 w 10000"/>
                  <a:gd name="connsiteY111" fmla="*/ 5260 h 10021"/>
                  <a:gd name="connsiteX112" fmla="*/ 232 w 10000"/>
                  <a:gd name="connsiteY112" fmla="*/ 5630 h 10021"/>
                  <a:gd name="connsiteX113" fmla="*/ 406 w 10000"/>
                  <a:gd name="connsiteY113" fmla="*/ 5947 h 10021"/>
                  <a:gd name="connsiteX114" fmla="*/ 638 w 10000"/>
                  <a:gd name="connsiteY114" fmla="*/ 6476 h 10021"/>
                  <a:gd name="connsiteX115" fmla="*/ 492 w 10000"/>
                  <a:gd name="connsiteY115" fmla="*/ 6371 h 10021"/>
                  <a:gd name="connsiteX116" fmla="*/ 840 w 10000"/>
                  <a:gd name="connsiteY116" fmla="*/ 6846 h 10021"/>
                  <a:gd name="connsiteX117" fmla="*/ 1043 w 10000"/>
                  <a:gd name="connsiteY117" fmla="*/ 6794 h 10021"/>
                  <a:gd name="connsiteX118" fmla="*/ 1015 w 10000"/>
                  <a:gd name="connsiteY118" fmla="*/ 6476 h 10021"/>
                  <a:gd name="connsiteX119" fmla="*/ 1188 w 10000"/>
                  <a:gd name="connsiteY119" fmla="*/ 6529 h 10021"/>
                  <a:gd name="connsiteX120" fmla="*/ 986 w 10000"/>
                  <a:gd name="connsiteY120" fmla="*/ 5894 h 10021"/>
                  <a:gd name="connsiteX121" fmla="*/ 1362 w 10000"/>
                  <a:gd name="connsiteY121" fmla="*/ 5630 h 10021"/>
                  <a:gd name="connsiteX122" fmla="*/ 1566 w 10000"/>
                  <a:gd name="connsiteY122" fmla="*/ 5630 h 10021"/>
                  <a:gd name="connsiteX123" fmla="*/ 1566 w 10000"/>
                  <a:gd name="connsiteY123" fmla="*/ 5894 h 10021"/>
                  <a:gd name="connsiteX124" fmla="*/ 1391 w 10000"/>
                  <a:gd name="connsiteY124" fmla="*/ 6053 h 10021"/>
                  <a:gd name="connsiteX125" fmla="*/ 1276 w 10000"/>
                  <a:gd name="connsiteY125" fmla="*/ 6741 h 10021"/>
                  <a:gd name="connsiteX126" fmla="*/ 1218 w 10000"/>
                  <a:gd name="connsiteY126" fmla="*/ 7058 h 10021"/>
                  <a:gd name="connsiteX127" fmla="*/ 1305 w 10000"/>
                  <a:gd name="connsiteY127" fmla="*/ 7482 h 10021"/>
                  <a:gd name="connsiteX128" fmla="*/ 1478 w 10000"/>
                  <a:gd name="connsiteY128" fmla="*/ 7799 h 10021"/>
                  <a:gd name="connsiteX129" fmla="*/ 2058 w 10000"/>
                  <a:gd name="connsiteY129" fmla="*/ 8434 h 10021"/>
                  <a:gd name="connsiteX130" fmla="*/ 2521 w 10000"/>
                  <a:gd name="connsiteY130" fmla="*/ 8910 h 10021"/>
                  <a:gd name="connsiteX131" fmla="*/ 2869 w 10000"/>
                  <a:gd name="connsiteY131" fmla="*/ 9122 h 10021"/>
                  <a:gd name="connsiteX132" fmla="*/ 3246 w 10000"/>
                  <a:gd name="connsiteY132" fmla="*/ 9333 h 10021"/>
                  <a:gd name="connsiteX133" fmla="*/ 3624 w 10000"/>
                  <a:gd name="connsiteY133" fmla="*/ 9545 h 10021"/>
                  <a:gd name="connsiteX134" fmla="*/ 3972 w 10000"/>
                  <a:gd name="connsiteY134" fmla="*/ 9651 h 10021"/>
                  <a:gd name="connsiteX135" fmla="*/ 4348 w 10000"/>
                  <a:gd name="connsiteY135" fmla="*/ 9810 h 10021"/>
                  <a:gd name="connsiteX136" fmla="*/ 4783 w 10000"/>
                  <a:gd name="connsiteY136" fmla="*/ 9969 h 10021"/>
                  <a:gd name="connsiteX137" fmla="*/ 5246 w 10000"/>
                  <a:gd name="connsiteY137" fmla="*/ 10021 h 10021"/>
                  <a:gd name="connsiteX138" fmla="*/ 5652 w 10000"/>
                  <a:gd name="connsiteY138" fmla="*/ 10021 h 10021"/>
                  <a:gd name="connsiteX139" fmla="*/ 6145 w 10000"/>
                  <a:gd name="connsiteY139" fmla="*/ 9969 h 10021"/>
                  <a:gd name="connsiteX140" fmla="*/ 6493 w 10000"/>
                  <a:gd name="connsiteY140" fmla="*/ 9862 h 10021"/>
                  <a:gd name="connsiteX141" fmla="*/ 6841 w 10000"/>
                  <a:gd name="connsiteY141" fmla="*/ 9757 h 10021"/>
                  <a:gd name="connsiteX142" fmla="*/ 7218 w 10000"/>
                  <a:gd name="connsiteY142" fmla="*/ 9598 h 10021"/>
                  <a:gd name="connsiteX143" fmla="*/ 7565 w 10000"/>
                  <a:gd name="connsiteY143" fmla="*/ 9439 h 10021"/>
                  <a:gd name="connsiteX144" fmla="*/ 7884 w 10000"/>
                  <a:gd name="connsiteY144" fmla="*/ 9228 h 10021"/>
                  <a:gd name="connsiteX145" fmla="*/ 8232 w 10000"/>
                  <a:gd name="connsiteY145" fmla="*/ 9016 h 10021"/>
                  <a:gd name="connsiteX146" fmla="*/ 8551 w 10000"/>
                  <a:gd name="connsiteY146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2000 w 10000"/>
                  <a:gd name="connsiteY97" fmla="*/ 4042 h 10021"/>
                  <a:gd name="connsiteX98" fmla="*/ 1884 w 10000"/>
                  <a:gd name="connsiteY98" fmla="*/ 3566 h 10021"/>
                  <a:gd name="connsiteX99" fmla="*/ 1652 w 10000"/>
                  <a:gd name="connsiteY99" fmla="*/ 3566 h 10021"/>
                  <a:gd name="connsiteX100" fmla="*/ 1478 w 10000"/>
                  <a:gd name="connsiteY100" fmla="*/ 3778 h 10021"/>
                  <a:gd name="connsiteX101" fmla="*/ 1247 w 10000"/>
                  <a:gd name="connsiteY101" fmla="*/ 3778 h 10021"/>
                  <a:gd name="connsiteX102" fmla="*/ 1072 w 10000"/>
                  <a:gd name="connsiteY102" fmla="*/ 3989 h 10021"/>
                  <a:gd name="connsiteX103" fmla="*/ 957 w 10000"/>
                  <a:gd name="connsiteY103" fmla="*/ 3778 h 10021"/>
                  <a:gd name="connsiteX104" fmla="*/ 667 w 10000"/>
                  <a:gd name="connsiteY104" fmla="*/ 3725 h 10021"/>
                  <a:gd name="connsiteX105" fmla="*/ 406 w 10000"/>
                  <a:gd name="connsiteY105" fmla="*/ 3725 h 10021"/>
                  <a:gd name="connsiteX106" fmla="*/ 29 w 10000"/>
                  <a:gd name="connsiteY106" fmla="*/ 3460 h 10021"/>
                  <a:gd name="connsiteX107" fmla="*/ 0 w 10000"/>
                  <a:gd name="connsiteY107" fmla="*/ 3937 h 10021"/>
                  <a:gd name="connsiteX108" fmla="*/ 58 w 10000"/>
                  <a:gd name="connsiteY108" fmla="*/ 4624 h 10021"/>
                  <a:gd name="connsiteX109" fmla="*/ 116 w 10000"/>
                  <a:gd name="connsiteY109" fmla="*/ 4994 h 10021"/>
                  <a:gd name="connsiteX110" fmla="*/ 174 w 10000"/>
                  <a:gd name="connsiteY110" fmla="*/ 5260 h 10021"/>
                  <a:gd name="connsiteX111" fmla="*/ 232 w 10000"/>
                  <a:gd name="connsiteY111" fmla="*/ 5630 h 10021"/>
                  <a:gd name="connsiteX112" fmla="*/ 406 w 10000"/>
                  <a:gd name="connsiteY112" fmla="*/ 5947 h 10021"/>
                  <a:gd name="connsiteX113" fmla="*/ 638 w 10000"/>
                  <a:gd name="connsiteY113" fmla="*/ 6476 h 10021"/>
                  <a:gd name="connsiteX114" fmla="*/ 492 w 10000"/>
                  <a:gd name="connsiteY114" fmla="*/ 6371 h 10021"/>
                  <a:gd name="connsiteX115" fmla="*/ 840 w 10000"/>
                  <a:gd name="connsiteY115" fmla="*/ 6846 h 10021"/>
                  <a:gd name="connsiteX116" fmla="*/ 1043 w 10000"/>
                  <a:gd name="connsiteY116" fmla="*/ 6794 h 10021"/>
                  <a:gd name="connsiteX117" fmla="*/ 1015 w 10000"/>
                  <a:gd name="connsiteY117" fmla="*/ 6476 h 10021"/>
                  <a:gd name="connsiteX118" fmla="*/ 1188 w 10000"/>
                  <a:gd name="connsiteY118" fmla="*/ 6529 h 10021"/>
                  <a:gd name="connsiteX119" fmla="*/ 986 w 10000"/>
                  <a:gd name="connsiteY119" fmla="*/ 5894 h 10021"/>
                  <a:gd name="connsiteX120" fmla="*/ 1362 w 10000"/>
                  <a:gd name="connsiteY120" fmla="*/ 5630 h 10021"/>
                  <a:gd name="connsiteX121" fmla="*/ 1566 w 10000"/>
                  <a:gd name="connsiteY121" fmla="*/ 5630 h 10021"/>
                  <a:gd name="connsiteX122" fmla="*/ 1566 w 10000"/>
                  <a:gd name="connsiteY122" fmla="*/ 5894 h 10021"/>
                  <a:gd name="connsiteX123" fmla="*/ 1391 w 10000"/>
                  <a:gd name="connsiteY123" fmla="*/ 6053 h 10021"/>
                  <a:gd name="connsiteX124" fmla="*/ 1276 w 10000"/>
                  <a:gd name="connsiteY124" fmla="*/ 6741 h 10021"/>
                  <a:gd name="connsiteX125" fmla="*/ 1218 w 10000"/>
                  <a:gd name="connsiteY125" fmla="*/ 7058 h 10021"/>
                  <a:gd name="connsiteX126" fmla="*/ 1305 w 10000"/>
                  <a:gd name="connsiteY126" fmla="*/ 7482 h 10021"/>
                  <a:gd name="connsiteX127" fmla="*/ 1478 w 10000"/>
                  <a:gd name="connsiteY127" fmla="*/ 7799 h 10021"/>
                  <a:gd name="connsiteX128" fmla="*/ 2058 w 10000"/>
                  <a:gd name="connsiteY128" fmla="*/ 8434 h 10021"/>
                  <a:gd name="connsiteX129" fmla="*/ 2521 w 10000"/>
                  <a:gd name="connsiteY129" fmla="*/ 8910 h 10021"/>
                  <a:gd name="connsiteX130" fmla="*/ 2869 w 10000"/>
                  <a:gd name="connsiteY130" fmla="*/ 9122 h 10021"/>
                  <a:gd name="connsiteX131" fmla="*/ 3246 w 10000"/>
                  <a:gd name="connsiteY131" fmla="*/ 9333 h 10021"/>
                  <a:gd name="connsiteX132" fmla="*/ 3624 w 10000"/>
                  <a:gd name="connsiteY132" fmla="*/ 9545 h 10021"/>
                  <a:gd name="connsiteX133" fmla="*/ 3972 w 10000"/>
                  <a:gd name="connsiteY133" fmla="*/ 9651 h 10021"/>
                  <a:gd name="connsiteX134" fmla="*/ 4348 w 10000"/>
                  <a:gd name="connsiteY134" fmla="*/ 9810 h 10021"/>
                  <a:gd name="connsiteX135" fmla="*/ 4783 w 10000"/>
                  <a:gd name="connsiteY135" fmla="*/ 9969 h 10021"/>
                  <a:gd name="connsiteX136" fmla="*/ 5246 w 10000"/>
                  <a:gd name="connsiteY136" fmla="*/ 10021 h 10021"/>
                  <a:gd name="connsiteX137" fmla="*/ 5652 w 10000"/>
                  <a:gd name="connsiteY137" fmla="*/ 10021 h 10021"/>
                  <a:gd name="connsiteX138" fmla="*/ 6145 w 10000"/>
                  <a:gd name="connsiteY138" fmla="*/ 9969 h 10021"/>
                  <a:gd name="connsiteX139" fmla="*/ 6493 w 10000"/>
                  <a:gd name="connsiteY139" fmla="*/ 9862 h 10021"/>
                  <a:gd name="connsiteX140" fmla="*/ 6841 w 10000"/>
                  <a:gd name="connsiteY140" fmla="*/ 9757 h 10021"/>
                  <a:gd name="connsiteX141" fmla="*/ 7218 w 10000"/>
                  <a:gd name="connsiteY141" fmla="*/ 9598 h 10021"/>
                  <a:gd name="connsiteX142" fmla="*/ 7565 w 10000"/>
                  <a:gd name="connsiteY142" fmla="*/ 9439 h 10021"/>
                  <a:gd name="connsiteX143" fmla="*/ 7884 w 10000"/>
                  <a:gd name="connsiteY143" fmla="*/ 9228 h 10021"/>
                  <a:gd name="connsiteX144" fmla="*/ 8232 w 10000"/>
                  <a:gd name="connsiteY144" fmla="*/ 9016 h 10021"/>
                  <a:gd name="connsiteX145" fmla="*/ 8551 w 10000"/>
                  <a:gd name="connsiteY145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406 w 10000"/>
                  <a:gd name="connsiteY104" fmla="*/ 3725 h 10021"/>
                  <a:gd name="connsiteX105" fmla="*/ 29 w 10000"/>
                  <a:gd name="connsiteY105" fmla="*/ 3460 h 10021"/>
                  <a:gd name="connsiteX106" fmla="*/ 0 w 10000"/>
                  <a:gd name="connsiteY106" fmla="*/ 3937 h 10021"/>
                  <a:gd name="connsiteX107" fmla="*/ 58 w 10000"/>
                  <a:gd name="connsiteY107" fmla="*/ 4624 h 10021"/>
                  <a:gd name="connsiteX108" fmla="*/ 116 w 10000"/>
                  <a:gd name="connsiteY108" fmla="*/ 4994 h 10021"/>
                  <a:gd name="connsiteX109" fmla="*/ 174 w 10000"/>
                  <a:gd name="connsiteY109" fmla="*/ 5260 h 10021"/>
                  <a:gd name="connsiteX110" fmla="*/ 232 w 10000"/>
                  <a:gd name="connsiteY110" fmla="*/ 5630 h 10021"/>
                  <a:gd name="connsiteX111" fmla="*/ 406 w 10000"/>
                  <a:gd name="connsiteY111" fmla="*/ 5947 h 10021"/>
                  <a:gd name="connsiteX112" fmla="*/ 638 w 10000"/>
                  <a:gd name="connsiteY112" fmla="*/ 6476 h 10021"/>
                  <a:gd name="connsiteX113" fmla="*/ 492 w 10000"/>
                  <a:gd name="connsiteY113" fmla="*/ 6371 h 10021"/>
                  <a:gd name="connsiteX114" fmla="*/ 840 w 10000"/>
                  <a:gd name="connsiteY114" fmla="*/ 6846 h 10021"/>
                  <a:gd name="connsiteX115" fmla="*/ 1043 w 10000"/>
                  <a:gd name="connsiteY115" fmla="*/ 6794 h 10021"/>
                  <a:gd name="connsiteX116" fmla="*/ 1015 w 10000"/>
                  <a:gd name="connsiteY116" fmla="*/ 6476 h 10021"/>
                  <a:gd name="connsiteX117" fmla="*/ 1188 w 10000"/>
                  <a:gd name="connsiteY117" fmla="*/ 6529 h 10021"/>
                  <a:gd name="connsiteX118" fmla="*/ 986 w 10000"/>
                  <a:gd name="connsiteY118" fmla="*/ 5894 h 10021"/>
                  <a:gd name="connsiteX119" fmla="*/ 1362 w 10000"/>
                  <a:gd name="connsiteY119" fmla="*/ 5630 h 10021"/>
                  <a:gd name="connsiteX120" fmla="*/ 1566 w 10000"/>
                  <a:gd name="connsiteY120" fmla="*/ 5630 h 10021"/>
                  <a:gd name="connsiteX121" fmla="*/ 1566 w 10000"/>
                  <a:gd name="connsiteY121" fmla="*/ 5894 h 10021"/>
                  <a:gd name="connsiteX122" fmla="*/ 1391 w 10000"/>
                  <a:gd name="connsiteY122" fmla="*/ 6053 h 10021"/>
                  <a:gd name="connsiteX123" fmla="*/ 1276 w 10000"/>
                  <a:gd name="connsiteY123" fmla="*/ 6741 h 10021"/>
                  <a:gd name="connsiteX124" fmla="*/ 1218 w 10000"/>
                  <a:gd name="connsiteY124" fmla="*/ 7058 h 10021"/>
                  <a:gd name="connsiteX125" fmla="*/ 1305 w 10000"/>
                  <a:gd name="connsiteY125" fmla="*/ 7482 h 10021"/>
                  <a:gd name="connsiteX126" fmla="*/ 1478 w 10000"/>
                  <a:gd name="connsiteY126" fmla="*/ 7799 h 10021"/>
                  <a:gd name="connsiteX127" fmla="*/ 2058 w 10000"/>
                  <a:gd name="connsiteY127" fmla="*/ 8434 h 10021"/>
                  <a:gd name="connsiteX128" fmla="*/ 2521 w 10000"/>
                  <a:gd name="connsiteY128" fmla="*/ 8910 h 10021"/>
                  <a:gd name="connsiteX129" fmla="*/ 2869 w 10000"/>
                  <a:gd name="connsiteY129" fmla="*/ 9122 h 10021"/>
                  <a:gd name="connsiteX130" fmla="*/ 3246 w 10000"/>
                  <a:gd name="connsiteY130" fmla="*/ 9333 h 10021"/>
                  <a:gd name="connsiteX131" fmla="*/ 3624 w 10000"/>
                  <a:gd name="connsiteY131" fmla="*/ 9545 h 10021"/>
                  <a:gd name="connsiteX132" fmla="*/ 3972 w 10000"/>
                  <a:gd name="connsiteY132" fmla="*/ 9651 h 10021"/>
                  <a:gd name="connsiteX133" fmla="*/ 4348 w 10000"/>
                  <a:gd name="connsiteY133" fmla="*/ 9810 h 10021"/>
                  <a:gd name="connsiteX134" fmla="*/ 4783 w 10000"/>
                  <a:gd name="connsiteY134" fmla="*/ 9969 h 10021"/>
                  <a:gd name="connsiteX135" fmla="*/ 5246 w 10000"/>
                  <a:gd name="connsiteY135" fmla="*/ 10021 h 10021"/>
                  <a:gd name="connsiteX136" fmla="*/ 5652 w 10000"/>
                  <a:gd name="connsiteY136" fmla="*/ 10021 h 10021"/>
                  <a:gd name="connsiteX137" fmla="*/ 6145 w 10000"/>
                  <a:gd name="connsiteY137" fmla="*/ 9969 h 10021"/>
                  <a:gd name="connsiteX138" fmla="*/ 6493 w 10000"/>
                  <a:gd name="connsiteY138" fmla="*/ 9862 h 10021"/>
                  <a:gd name="connsiteX139" fmla="*/ 6841 w 10000"/>
                  <a:gd name="connsiteY139" fmla="*/ 9757 h 10021"/>
                  <a:gd name="connsiteX140" fmla="*/ 7218 w 10000"/>
                  <a:gd name="connsiteY140" fmla="*/ 9598 h 10021"/>
                  <a:gd name="connsiteX141" fmla="*/ 7565 w 10000"/>
                  <a:gd name="connsiteY141" fmla="*/ 9439 h 10021"/>
                  <a:gd name="connsiteX142" fmla="*/ 7884 w 10000"/>
                  <a:gd name="connsiteY142" fmla="*/ 9228 h 10021"/>
                  <a:gd name="connsiteX143" fmla="*/ 8232 w 10000"/>
                  <a:gd name="connsiteY143" fmla="*/ 9016 h 10021"/>
                  <a:gd name="connsiteX144" fmla="*/ 8551 w 10000"/>
                  <a:gd name="connsiteY144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29 w 10000"/>
                  <a:gd name="connsiteY104" fmla="*/ 3460 h 10021"/>
                  <a:gd name="connsiteX105" fmla="*/ 0 w 10000"/>
                  <a:gd name="connsiteY105" fmla="*/ 3937 h 10021"/>
                  <a:gd name="connsiteX106" fmla="*/ 58 w 10000"/>
                  <a:gd name="connsiteY106" fmla="*/ 4624 h 10021"/>
                  <a:gd name="connsiteX107" fmla="*/ 116 w 10000"/>
                  <a:gd name="connsiteY107" fmla="*/ 4994 h 10021"/>
                  <a:gd name="connsiteX108" fmla="*/ 174 w 10000"/>
                  <a:gd name="connsiteY108" fmla="*/ 5260 h 10021"/>
                  <a:gd name="connsiteX109" fmla="*/ 232 w 10000"/>
                  <a:gd name="connsiteY109" fmla="*/ 5630 h 10021"/>
                  <a:gd name="connsiteX110" fmla="*/ 406 w 10000"/>
                  <a:gd name="connsiteY110" fmla="*/ 5947 h 10021"/>
                  <a:gd name="connsiteX111" fmla="*/ 638 w 10000"/>
                  <a:gd name="connsiteY111" fmla="*/ 6476 h 10021"/>
                  <a:gd name="connsiteX112" fmla="*/ 492 w 10000"/>
                  <a:gd name="connsiteY112" fmla="*/ 6371 h 10021"/>
                  <a:gd name="connsiteX113" fmla="*/ 840 w 10000"/>
                  <a:gd name="connsiteY113" fmla="*/ 6846 h 10021"/>
                  <a:gd name="connsiteX114" fmla="*/ 1043 w 10000"/>
                  <a:gd name="connsiteY114" fmla="*/ 6794 h 10021"/>
                  <a:gd name="connsiteX115" fmla="*/ 1015 w 10000"/>
                  <a:gd name="connsiteY115" fmla="*/ 6476 h 10021"/>
                  <a:gd name="connsiteX116" fmla="*/ 1188 w 10000"/>
                  <a:gd name="connsiteY116" fmla="*/ 6529 h 10021"/>
                  <a:gd name="connsiteX117" fmla="*/ 986 w 10000"/>
                  <a:gd name="connsiteY117" fmla="*/ 5894 h 10021"/>
                  <a:gd name="connsiteX118" fmla="*/ 1362 w 10000"/>
                  <a:gd name="connsiteY118" fmla="*/ 5630 h 10021"/>
                  <a:gd name="connsiteX119" fmla="*/ 1566 w 10000"/>
                  <a:gd name="connsiteY119" fmla="*/ 5630 h 10021"/>
                  <a:gd name="connsiteX120" fmla="*/ 1566 w 10000"/>
                  <a:gd name="connsiteY120" fmla="*/ 5894 h 10021"/>
                  <a:gd name="connsiteX121" fmla="*/ 1391 w 10000"/>
                  <a:gd name="connsiteY121" fmla="*/ 6053 h 10021"/>
                  <a:gd name="connsiteX122" fmla="*/ 1276 w 10000"/>
                  <a:gd name="connsiteY122" fmla="*/ 6741 h 10021"/>
                  <a:gd name="connsiteX123" fmla="*/ 1218 w 10000"/>
                  <a:gd name="connsiteY123" fmla="*/ 7058 h 10021"/>
                  <a:gd name="connsiteX124" fmla="*/ 1305 w 10000"/>
                  <a:gd name="connsiteY124" fmla="*/ 7482 h 10021"/>
                  <a:gd name="connsiteX125" fmla="*/ 1478 w 10000"/>
                  <a:gd name="connsiteY125" fmla="*/ 7799 h 10021"/>
                  <a:gd name="connsiteX126" fmla="*/ 2058 w 10000"/>
                  <a:gd name="connsiteY126" fmla="*/ 8434 h 10021"/>
                  <a:gd name="connsiteX127" fmla="*/ 2521 w 10000"/>
                  <a:gd name="connsiteY127" fmla="*/ 8910 h 10021"/>
                  <a:gd name="connsiteX128" fmla="*/ 2869 w 10000"/>
                  <a:gd name="connsiteY128" fmla="*/ 9122 h 10021"/>
                  <a:gd name="connsiteX129" fmla="*/ 3246 w 10000"/>
                  <a:gd name="connsiteY129" fmla="*/ 9333 h 10021"/>
                  <a:gd name="connsiteX130" fmla="*/ 3624 w 10000"/>
                  <a:gd name="connsiteY130" fmla="*/ 9545 h 10021"/>
                  <a:gd name="connsiteX131" fmla="*/ 3972 w 10000"/>
                  <a:gd name="connsiteY131" fmla="*/ 9651 h 10021"/>
                  <a:gd name="connsiteX132" fmla="*/ 4348 w 10000"/>
                  <a:gd name="connsiteY132" fmla="*/ 9810 h 10021"/>
                  <a:gd name="connsiteX133" fmla="*/ 4783 w 10000"/>
                  <a:gd name="connsiteY133" fmla="*/ 9969 h 10021"/>
                  <a:gd name="connsiteX134" fmla="*/ 5246 w 10000"/>
                  <a:gd name="connsiteY134" fmla="*/ 10021 h 10021"/>
                  <a:gd name="connsiteX135" fmla="*/ 5652 w 10000"/>
                  <a:gd name="connsiteY135" fmla="*/ 10021 h 10021"/>
                  <a:gd name="connsiteX136" fmla="*/ 6145 w 10000"/>
                  <a:gd name="connsiteY136" fmla="*/ 9969 h 10021"/>
                  <a:gd name="connsiteX137" fmla="*/ 6493 w 10000"/>
                  <a:gd name="connsiteY137" fmla="*/ 9862 h 10021"/>
                  <a:gd name="connsiteX138" fmla="*/ 6841 w 10000"/>
                  <a:gd name="connsiteY138" fmla="*/ 9757 h 10021"/>
                  <a:gd name="connsiteX139" fmla="*/ 7218 w 10000"/>
                  <a:gd name="connsiteY139" fmla="*/ 9598 h 10021"/>
                  <a:gd name="connsiteX140" fmla="*/ 7565 w 10000"/>
                  <a:gd name="connsiteY140" fmla="*/ 9439 h 10021"/>
                  <a:gd name="connsiteX141" fmla="*/ 7884 w 10000"/>
                  <a:gd name="connsiteY141" fmla="*/ 9228 h 10021"/>
                  <a:gd name="connsiteX142" fmla="*/ 8232 w 10000"/>
                  <a:gd name="connsiteY142" fmla="*/ 9016 h 10021"/>
                  <a:gd name="connsiteX143" fmla="*/ 8551 w 10000"/>
                  <a:gd name="connsiteY143" fmla="*/ 8699 h 10021"/>
                  <a:gd name="connsiteX0" fmla="*/ 8551 w 10000"/>
                  <a:gd name="connsiteY0" fmla="*/ 8699 h 10021"/>
                  <a:gd name="connsiteX1" fmla="*/ 8899 w 10000"/>
                  <a:gd name="connsiteY1" fmla="*/ 8381 h 10021"/>
                  <a:gd name="connsiteX2" fmla="*/ 9072 w 10000"/>
                  <a:gd name="connsiteY2" fmla="*/ 7958 h 10021"/>
                  <a:gd name="connsiteX3" fmla="*/ 9420 w 10000"/>
                  <a:gd name="connsiteY3" fmla="*/ 7640 h 10021"/>
                  <a:gd name="connsiteX4" fmla="*/ 9304 w 10000"/>
                  <a:gd name="connsiteY4" fmla="*/ 7164 h 10021"/>
                  <a:gd name="connsiteX5" fmla="*/ 9508 w 10000"/>
                  <a:gd name="connsiteY5" fmla="*/ 6899 h 10021"/>
                  <a:gd name="connsiteX6" fmla="*/ 9652 w 10000"/>
                  <a:gd name="connsiteY6" fmla="*/ 6635 h 10021"/>
                  <a:gd name="connsiteX7" fmla="*/ 9710 w 10000"/>
                  <a:gd name="connsiteY7" fmla="*/ 7058 h 10021"/>
                  <a:gd name="connsiteX8" fmla="*/ 9652 w 10000"/>
                  <a:gd name="connsiteY8" fmla="*/ 7535 h 10021"/>
                  <a:gd name="connsiteX9" fmla="*/ 9971 w 10000"/>
                  <a:gd name="connsiteY9" fmla="*/ 7058 h 10021"/>
                  <a:gd name="connsiteX10" fmla="*/ 10000 w 10000"/>
                  <a:gd name="connsiteY10" fmla="*/ 6688 h 10021"/>
                  <a:gd name="connsiteX11" fmla="*/ 9884 w 10000"/>
                  <a:gd name="connsiteY11" fmla="*/ 6741 h 10021"/>
                  <a:gd name="connsiteX12" fmla="*/ 9797 w 10000"/>
                  <a:gd name="connsiteY12" fmla="*/ 6371 h 10021"/>
                  <a:gd name="connsiteX13" fmla="*/ 9913 w 10000"/>
                  <a:gd name="connsiteY13" fmla="*/ 5947 h 10021"/>
                  <a:gd name="connsiteX14" fmla="*/ 9856 w 10000"/>
                  <a:gd name="connsiteY14" fmla="*/ 5471 h 10021"/>
                  <a:gd name="connsiteX15" fmla="*/ 9566 w 10000"/>
                  <a:gd name="connsiteY15" fmla="*/ 5312 h 10021"/>
                  <a:gd name="connsiteX16" fmla="*/ 9942 w 10000"/>
                  <a:gd name="connsiteY16" fmla="*/ 4519 h 10021"/>
                  <a:gd name="connsiteX17" fmla="*/ 9537 w 10000"/>
                  <a:gd name="connsiteY17" fmla="*/ 4783 h 10021"/>
                  <a:gd name="connsiteX18" fmla="*/ 9449 w 10000"/>
                  <a:gd name="connsiteY18" fmla="*/ 5206 h 10021"/>
                  <a:gd name="connsiteX19" fmla="*/ 9101 w 10000"/>
                  <a:gd name="connsiteY19" fmla="*/ 5260 h 10021"/>
                  <a:gd name="connsiteX20" fmla="*/ 9072 w 10000"/>
                  <a:gd name="connsiteY20" fmla="*/ 5841 h 10021"/>
                  <a:gd name="connsiteX21" fmla="*/ 9101 w 10000"/>
                  <a:gd name="connsiteY21" fmla="*/ 5947 h 10021"/>
                  <a:gd name="connsiteX22" fmla="*/ 8928 w 10000"/>
                  <a:gd name="connsiteY22" fmla="*/ 6159 h 10021"/>
                  <a:gd name="connsiteX23" fmla="*/ 8734 w 10000"/>
                  <a:gd name="connsiteY23" fmla="*/ 5519 h 10021"/>
                  <a:gd name="connsiteX24" fmla="*/ 8734 w 10000"/>
                  <a:gd name="connsiteY24" fmla="*/ 5519 h 10021"/>
                  <a:gd name="connsiteX25" fmla="*/ 8607 w 10000"/>
                  <a:gd name="connsiteY25" fmla="*/ 5292 h 10021"/>
                  <a:gd name="connsiteX26" fmla="*/ 8417 w 10000"/>
                  <a:gd name="connsiteY26" fmla="*/ 5443 h 10021"/>
                  <a:gd name="connsiteX27" fmla="*/ 8291 w 10000"/>
                  <a:gd name="connsiteY27" fmla="*/ 5216 h 10021"/>
                  <a:gd name="connsiteX28" fmla="*/ 8164 w 10000"/>
                  <a:gd name="connsiteY28" fmla="*/ 4989 h 10021"/>
                  <a:gd name="connsiteX29" fmla="*/ 8671 w 10000"/>
                  <a:gd name="connsiteY29" fmla="*/ 4914 h 10021"/>
                  <a:gd name="connsiteX30" fmla="*/ 8227 w 10000"/>
                  <a:gd name="connsiteY30" fmla="*/ 4612 h 10021"/>
                  <a:gd name="connsiteX31" fmla="*/ 8037 w 10000"/>
                  <a:gd name="connsiteY31" fmla="*/ 4763 h 10021"/>
                  <a:gd name="connsiteX32" fmla="*/ 8069 w 10000"/>
                  <a:gd name="connsiteY32" fmla="*/ 4847 h 10021"/>
                  <a:gd name="connsiteX33" fmla="*/ 6950 w 10000"/>
                  <a:gd name="connsiteY33" fmla="*/ 3327 h 10021"/>
                  <a:gd name="connsiteX34" fmla="*/ 6962 w 10000"/>
                  <a:gd name="connsiteY34" fmla="*/ 3326 h 10021"/>
                  <a:gd name="connsiteX35" fmla="*/ 6645 w 10000"/>
                  <a:gd name="connsiteY35" fmla="*/ 3251 h 10021"/>
                  <a:gd name="connsiteX36" fmla="*/ 6519 w 10000"/>
                  <a:gd name="connsiteY36" fmla="*/ 3024 h 10021"/>
                  <a:gd name="connsiteX37" fmla="*/ 5949 w 10000"/>
                  <a:gd name="connsiteY37" fmla="*/ 2494 h 10021"/>
                  <a:gd name="connsiteX38" fmla="*/ 5015 w 10000"/>
                  <a:gd name="connsiteY38" fmla="*/ 3249 h 10021"/>
                  <a:gd name="connsiteX39" fmla="*/ 4898 w 10000"/>
                  <a:gd name="connsiteY39" fmla="*/ 3196 h 10021"/>
                  <a:gd name="connsiteX40" fmla="*/ 4754 w 10000"/>
                  <a:gd name="connsiteY40" fmla="*/ 3143 h 10021"/>
                  <a:gd name="connsiteX41" fmla="*/ 4637 w 10000"/>
                  <a:gd name="connsiteY41" fmla="*/ 3355 h 10021"/>
                  <a:gd name="connsiteX42" fmla="*/ 4464 w 10000"/>
                  <a:gd name="connsiteY42" fmla="*/ 3514 h 10021"/>
                  <a:gd name="connsiteX43" fmla="*/ 4435 w 10000"/>
                  <a:gd name="connsiteY43" fmla="*/ 3672 h 10021"/>
                  <a:gd name="connsiteX44" fmla="*/ 4579 w 10000"/>
                  <a:gd name="connsiteY44" fmla="*/ 3883 h 10021"/>
                  <a:gd name="connsiteX45" fmla="*/ 4637 w 10000"/>
                  <a:gd name="connsiteY45" fmla="*/ 4042 h 10021"/>
                  <a:gd name="connsiteX46" fmla="*/ 4783 w 10000"/>
                  <a:gd name="connsiteY46" fmla="*/ 4042 h 10021"/>
                  <a:gd name="connsiteX47" fmla="*/ 4841 w 10000"/>
                  <a:gd name="connsiteY47" fmla="*/ 4042 h 10021"/>
                  <a:gd name="connsiteX48" fmla="*/ 4927 w 10000"/>
                  <a:gd name="connsiteY48" fmla="*/ 4254 h 10021"/>
                  <a:gd name="connsiteX49" fmla="*/ 5073 w 10000"/>
                  <a:gd name="connsiteY49" fmla="*/ 4624 h 10021"/>
                  <a:gd name="connsiteX50" fmla="*/ 4898 w 10000"/>
                  <a:gd name="connsiteY50" fmla="*/ 4412 h 10021"/>
                  <a:gd name="connsiteX51" fmla="*/ 4812 w 10000"/>
                  <a:gd name="connsiteY51" fmla="*/ 4148 h 10021"/>
                  <a:gd name="connsiteX52" fmla="*/ 4725 w 10000"/>
                  <a:gd name="connsiteY52" fmla="*/ 4360 h 10021"/>
                  <a:gd name="connsiteX53" fmla="*/ 4608 w 10000"/>
                  <a:gd name="connsiteY53" fmla="*/ 4678 h 10021"/>
                  <a:gd name="connsiteX54" fmla="*/ 4608 w 10000"/>
                  <a:gd name="connsiteY54" fmla="*/ 4466 h 10021"/>
                  <a:gd name="connsiteX55" fmla="*/ 4435 w 10000"/>
                  <a:gd name="connsiteY55" fmla="*/ 4360 h 10021"/>
                  <a:gd name="connsiteX56" fmla="*/ 4406 w 10000"/>
                  <a:gd name="connsiteY56" fmla="*/ 3989 h 10021"/>
                  <a:gd name="connsiteX57" fmla="*/ 4261 w 10000"/>
                  <a:gd name="connsiteY57" fmla="*/ 4042 h 10021"/>
                  <a:gd name="connsiteX58" fmla="*/ 4319 w 10000"/>
                  <a:gd name="connsiteY58" fmla="*/ 3619 h 10021"/>
                  <a:gd name="connsiteX59" fmla="*/ 4232 w 10000"/>
                  <a:gd name="connsiteY59" fmla="*/ 3619 h 10021"/>
                  <a:gd name="connsiteX60" fmla="*/ 4319 w 10000"/>
                  <a:gd name="connsiteY60" fmla="*/ 3090 h 10021"/>
                  <a:gd name="connsiteX61" fmla="*/ 4464 w 10000"/>
                  <a:gd name="connsiteY61" fmla="*/ 3090 h 10021"/>
                  <a:gd name="connsiteX62" fmla="*/ 4522 w 10000"/>
                  <a:gd name="connsiteY62" fmla="*/ 3407 h 10021"/>
                  <a:gd name="connsiteX63" fmla="*/ 4551 w 10000"/>
                  <a:gd name="connsiteY63" fmla="*/ 3196 h 10021"/>
                  <a:gd name="connsiteX64" fmla="*/ 4493 w 10000"/>
                  <a:gd name="connsiteY64" fmla="*/ 3037 h 10021"/>
                  <a:gd name="connsiteX65" fmla="*/ 4348 w 10000"/>
                  <a:gd name="connsiteY65" fmla="*/ 2931 h 10021"/>
                  <a:gd name="connsiteX66" fmla="*/ 4377 w 10000"/>
                  <a:gd name="connsiteY66" fmla="*/ 2508 h 10021"/>
                  <a:gd name="connsiteX67" fmla="*/ 4319 w 10000"/>
                  <a:gd name="connsiteY67" fmla="*/ 2296 h 10021"/>
                  <a:gd name="connsiteX68" fmla="*/ 4289 w 10000"/>
                  <a:gd name="connsiteY68" fmla="*/ 1662 h 10021"/>
                  <a:gd name="connsiteX69" fmla="*/ 4348 w 10000"/>
                  <a:gd name="connsiteY69" fmla="*/ 1662 h 10021"/>
                  <a:gd name="connsiteX70" fmla="*/ 4261 w 10000"/>
                  <a:gd name="connsiteY70" fmla="*/ 1555 h 10021"/>
                  <a:gd name="connsiteX71" fmla="*/ 4000 w 10000"/>
                  <a:gd name="connsiteY71" fmla="*/ 1767 h 10021"/>
                  <a:gd name="connsiteX72" fmla="*/ 3942 w 10000"/>
                  <a:gd name="connsiteY72" fmla="*/ 1344 h 10021"/>
                  <a:gd name="connsiteX73" fmla="*/ 4145 w 10000"/>
                  <a:gd name="connsiteY73" fmla="*/ 603 h 10021"/>
                  <a:gd name="connsiteX74" fmla="*/ 3972 w 10000"/>
                  <a:gd name="connsiteY74" fmla="*/ 339 h 10021"/>
                  <a:gd name="connsiteX75" fmla="*/ 4557 w 10000"/>
                  <a:gd name="connsiteY75" fmla="*/ 0 h 10021"/>
                  <a:gd name="connsiteX76" fmla="*/ 3710 w 10000"/>
                  <a:gd name="connsiteY76" fmla="*/ 21 h 10021"/>
                  <a:gd name="connsiteX77" fmla="*/ 3624 w 10000"/>
                  <a:gd name="connsiteY77" fmla="*/ 233 h 10021"/>
                  <a:gd name="connsiteX78" fmla="*/ 3536 w 10000"/>
                  <a:gd name="connsiteY78" fmla="*/ 656 h 10021"/>
                  <a:gd name="connsiteX79" fmla="*/ 3420 w 10000"/>
                  <a:gd name="connsiteY79" fmla="*/ 709 h 10021"/>
                  <a:gd name="connsiteX80" fmla="*/ 3594 w 10000"/>
                  <a:gd name="connsiteY80" fmla="*/ 921 h 10021"/>
                  <a:gd name="connsiteX81" fmla="*/ 3624 w 10000"/>
                  <a:gd name="connsiteY81" fmla="*/ 1185 h 10021"/>
                  <a:gd name="connsiteX82" fmla="*/ 3536 w 10000"/>
                  <a:gd name="connsiteY82" fmla="*/ 1344 h 10021"/>
                  <a:gd name="connsiteX83" fmla="*/ 3624 w 10000"/>
                  <a:gd name="connsiteY83" fmla="*/ 1820 h 10021"/>
                  <a:gd name="connsiteX84" fmla="*/ 3565 w 10000"/>
                  <a:gd name="connsiteY84" fmla="*/ 2244 h 10021"/>
                  <a:gd name="connsiteX85" fmla="*/ 3130 w 10000"/>
                  <a:gd name="connsiteY85" fmla="*/ 2560 h 10021"/>
                  <a:gd name="connsiteX86" fmla="*/ 3101 w 10000"/>
                  <a:gd name="connsiteY86" fmla="*/ 2402 h 10021"/>
                  <a:gd name="connsiteX87" fmla="*/ 3073 w 10000"/>
                  <a:gd name="connsiteY87" fmla="*/ 2614 h 10021"/>
                  <a:gd name="connsiteX88" fmla="*/ 3188 w 10000"/>
                  <a:gd name="connsiteY88" fmla="*/ 2825 h 10021"/>
                  <a:gd name="connsiteX89" fmla="*/ 3478 w 10000"/>
                  <a:gd name="connsiteY89" fmla="*/ 2614 h 10021"/>
                  <a:gd name="connsiteX90" fmla="*/ 3594 w 10000"/>
                  <a:gd name="connsiteY90" fmla="*/ 2773 h 10021"/>
                  <a:gd name="connsiteX91" fmla="*/ 3392 w 10000"/>
                  <a:gd name="connsiteY91" fmla="*/ 2825 h 10021"/>
                  <a:gd name="connsiteX92" fmla="*/ 2466 w 10000"/>
                  <a:gd name="connsiteY92" fmla="*/ 2644 h 10021"/>
                  <a:gd name="connsiteX93" fmla="*/ 2656 w 10000"/>
                  <a:gd name="connsiteY93" fmla="*/ 2493 h 10021"/>
                  <a:gd name="connsiteX94" fmla="*/ 2086 w 10000"/>
                  <a:gd name="connsiteY94" fmla="*/ 2946 h 10021"/>
                  <a:gd name="connsiteX95" fmla="*/ 2023 w 10000"/>
                  <a:gd name="connsiteY95" fmla="*/ 3324 h 10021"/>
                  <a:gd name="connsiteX96" fmla="*/ 2023 w 10000"/>
                  <a:gd name="connsiteY96" fmla="*/ 3324 h 10021"/>
                  <a:gd name="connsiteX97" fmla="*/ 1884 w 10000"/>
                  <a:gd name="connsiteY97" fmla="*/ 3566 h 10021"/>
                  <a:gd name="connsiteX98" fmla="*/ 1652 w 10000"/>
                  <a:gd name="connsiteY98" fmla="*/ 3566 h 10021"/>
                  <a:gd name="connsiteX99" fmla="*/ 1478 w 10000"/>
                  <a:gd name="connsiteY99" fmla="*/ 3778 h 10021"/>
                  <a:gd name="connsiteX100" fmla="*/ 1247 w 10000"/>
                  <a:gd name="connsiteY100" fmla="*/ 3778 h 10021"/>
                  <a:gd name="connsiteX101" fmla="*/ 1072 w 10000"/>
                  <a:gd name="connsiteY101" fmla="*/ 3989 h 10021"/>
                  <a:gd name="connsiteX102" fmla="*/ 957 w 10000"/>
                  <a:gd name="connsiteY102" fmla="*/ 3778 h 10021"/>
                  <a:gd name="connsiteX103" fmla="*/ 667 w 10000"/>
                  <a:gd name="connsiteY103" fmla="*/ 3725 h 10021"/>
                  <a:gd name="connsiteX104" fmla="*/ 0 w 10000"/>
                  <a:gd name="connsiteY104" fmla="*/ 3937 h 10021"/>
                  <a:gd name="connsiteX105" fmla="*/ 58 w 10000"/>
                  <a:gd name="connsiteY105" fmla="*/ 4624 h 10021"/>
                  <a:gd name="connsiteX106" fmla="*/ 116 w 10000"/>
                  <a:gd name="connsiteY106" fmla="*/ 4994 h 10021"/>
                  <a:gd name="connsiteX107" fmla="*/ 174 w 10000"/>
                  <a:gd name="connsiteY107" fmla="*/ 5260 h 10021"/>
                  <a:gd name="connsiteX108" fmla="*/ 232 w 10000"/>
                  <a:gd name="connsiteY108" fmla="*/ 5630 h 10021"/>
                  <a:gd name="connsiteX109" fmla="*/ 406 w 10000"/>
                  <a:gd name="connsiteY109" fmla="*/ 5947 h 10021"/>
                  <a:gd name="connsiteX110" fmla="*/ 638 w 10000"/>
                  <a:gd name="connsiteY110" fmla="*/ 6476 h 10021"/>
                  <a:gd name="connsiteX111" fmla="*/ 492 w 10000"/>
                  <a:gd name="connsiteY111" fmla="*/ 6371 h 10021"/>
                  <a:gd name="connsiteX112" fmla="*/ 840 w 10000"/>
                  <a:gd name="connsiteY112" fmla="*/ 6846 h 10021"/>
                  <a:gd name="connsiteX113" fmla="*/ 1043 w 10000"/>
                  <a:gd name="connsiteY113" fmla="*/ 6794 h 10021"/>
                  <a:gd name="connsiteX114" fmla="*/ 1015 w 10000"/>
                  <a:gd name="connsiteY114" fmla="*/ 6476 h 10021"/>
                  <a:gd name="connsiteX115" fmla="*/ 1188 w 10000"/>
                  <a:gd name="connsiteY115" fmla="*/ 6529 h 10021"/>
                  <a:gd name="connsiteX116" fmla="*/ 986 w 10000"/>
                  <a:gd name="connsiteY116" fmla="*/ 5894 h 10021"/>
                  <a:gd name="connsiteX117" fmla="*/ 1362 w 10000"/>
                  <a:gd name="connsiteY117" fmla="*/ 5630 h 10021"/>
                  <a:gd name="connsiteX118" fmla="*/ 1566 w 10000"/>
                  <a:gd name="connsiteY118" fmla="*/ 5630 h 10021"/>
                  <a:gd name="connsiteX119" fmla="*/ 1566 w 10000"/>
                  <a:gd name="connsiteY119" fmla="*/ 5894 h 10021"/>
                  <a:gd name="connsiteX120" fmla="*/ 1391 w 10000"/>
                  <a:gd name="connsiteY120" fmla="*/ 6053 h 10021"/>
                  <a:gd name="connsiteX121" fmla="*/ 1276 w 10000"/>
                  <a:gd name="connsiteY121" fmla="*/ 6741 h 10021"/>
                  <a:gd name="connsiteX122" fmla="*/ 1218 w 10000"/>
                  <a:gd name="connsiteY122" fmla="*/ 7058 h 10021"/>
                  <a:gd name="connsiteX123" fmla="*/ 1305 w 10000"/>
                  <a:gd name="connsiteY123" fmla="*/ 7482 h 10021"/>
                  <a:gd name="connsiteX124" fmla="*/ 1478 w 10000"/>
                  <a:gd name="connsiteY124" fmla="*/ 7799 h 10021"/>
                  <a:gd name="connsiteX125" fmla="*/ 2058 w 10000"/>
                  <a:gd name="connsiteY125" fmla="*/ 8434 h 10021"/>
                  <a:gd name="connsiteX126" fmla="*/ 2521 w 10000"/>
                  <a:gd name="connsiteY126" fmla="*/ 8910 h 10021"/>
                  <a:gd name="connsiteX127" fmla="*/ 2869 w 10000"/>
                  <a:gd name="connsiteY127" fmla="*/ 9122 h 10021"/>
                  <a:gd name="connsiteX128" fmla="*/ 3246 w 10000"/>
                  <a:gd name="connsiteY128" fmla="*/ 9333 h 10021"/>
                  <a:gd name="connsiteX129" fmla="*/ 3624 w 10000"/>
                  <a:gd name="connsiteY129" fmla="*/ 9545 h 10021"/>
                  <a:gd name="connsiteX130" fmla="*/ 3972 w 10000"/>
                  <a:gd name="connsiteY130" fmla="*/ 9651 h 10021"/>
                  <a:gd name="connsiteX131" fmla="*/ 4348 w 10000"/>
                  <a:gd name="connsiteY131" fmla="*/ 9810 h 10021"/>
                  <a:gd name="connsiteX132" fmla="*/ 4783 w 10000"/>
                  <a:gd name="connsiteY132" fmla="*/ 9969 h 10021"/>
                  <a:gd name="connsiteX133" fmla="*/ 5246 w 10000"/>
                  <a:gd name="connsiteY133" fmla="*/ 10021 h 10021"/>
                  <a:gd name="connsiteX134" fmla="*/ 5652 w 10000"/>
                  <a:gd name="connsiteY134" fmla="*/ 10021 h 10021"/>
                  <a:gd name="connsiteX135" fmla="*/ 6145 w 10000"/>
                  <a:gd name="connsiteY135" fmla="*/ 9969 h 10021"/>
                  <a:gd name="connsiteX136" fmla="*/ 6493 w 10000"/>
                  <a:gd name="connsiteY136" fmla="*/ 9862 h 10021"/>
                  <a:gd name="connsiteX137" fmla="*/ 6841 w 10000"/>
                  <a:gd name="connsiteY137" fmla="*/ 9757 h 10021"/>
                  <a:gd name="connsiteX138" fmla="*/ 7218 w 10000"/>
                  <a:gd name="connsiteY138" fmla="*/ 9598 h 10021"/>
                  <a:gd name="connsiteX139" fmla="*/ 7565 w 10000"/>
                  <a:gd name="connsiteY139" fmla="*/ 9439 h 10021"/>
                  <a:gd name="connsiteX140" fmla="*/ 7884 w 10000"/>
                  <a:gd name="connsiteY140" fmla="*/ 9228 h 10021"/>
                  <a:gd name="connsiteX141" fmla="*/ 8232 w 10000"/>
                  <a:gd name="connsiteY141" fmla="*/ 9016 h 10021"/>
                  <a:gd name="connsiteX142" fmla="*/ 8551 w 10000"/>
                  <a:gd name="connsiteY142" fmla="*/ 8699 h 10021"/>
                  <a:gd name="connsiteX0" fmla="*/ 8493 w 9942"/>
                  <a:gd name="connsiteY0" fmla="*/ 8699 h 10021"/>
                  <a:gd name="connsiteX1" fmla="*/ 8841 w 9942"/>
                  <a:gd name="connsiteY1" fmla="*/ 8381 h 10021"/>
                  <a:gd name="connsiteX2" fmla="*/ 9014 w 9942"/>
                  <a:gd name="connsiteY2" fmla="*/ 7958 h 10021"/>
                  <a:gd name="connsiteX3" fmla="*/ 9362 w 9942"/>
                  <a:gd name="connsiteY3" fmla="*/ 7640 h 10021"/>
                  <a:gd name="connsiteX4" fmla="*/ 9246 w 9942"/>
                  <a:gd name="connsiteY4" fmla="*/ 7164 h 10021"/>
                  <a:gd name="connsiteX5" fmla="*/ 9450 w 9942"/>
                  <a:gd name="connsiteY5" fmla="*/ 6899 h 10021"/>
                  <a:gd name="connsiteX6" fmla="*/ 9594 w 9942"/>
                  <a:gd name="connsiteY6" fmla="*/ 6635 h 10021"/>
                  <a:gd name="connsiteX7" fmla="*/ 9652 w 9942"/>
                  <a:gd name="connsiteY7" fmla="*/ 7058 h 10021"/>
                  <a:gd name="connsiteX8" fmla="*/ 9594 w 9942"/>
                  <a:gd name="connsiteY8" fmla="*/ 7535 h 10021"/>
                  <a:gd name="connsiteX9" fmla="*/ 9913 w 9942"/>
                  <a:gd name="connsiteY9" fmla="*/ 7058 h 10021"/>
                  <a:gd name="connsiteX10" fmla="*/ 9942 w 9942"/>
                  <a:gd name="connsiteY10" fmla="*/ 6688 h 10021"/>
                  <a:gd name="connsiteX11" fmla="*/ 9826 w 9942"/>
                  <a:gd name="connsiteY11" fmla="*/ 6741 h 10021"/>
                  <a:gd name="connsiteX12" fmla="*/ 9739 w 9942"/>
                  <a:gd name="connsiteY12" fmla="*/ 6371 h 10021"/>
                  <a:gd name="connsiteX13" fmla="*/ 9855 w 9942"/>
                  <a:gd name="connsiteY13" fmla="*/ 5947 h 10021"/>
                  <a:gd name="connsiteX14" fmla="*/ 9798 w 9942"/>
                  <a:gd name="connsiteY14" fmla="*/ 5471 h 10021"/>
                  <a:gd name="connsiteX15" fmla="*/ 9508 w 9942"/>
                  <a:gd name="connsiteY15" fmla="*/ 5312 h 10021"/>
                  <a:gd name="connsiteX16" fmla="*/ 9884 w 9942"/>
                  <a:gd name="connsiteY16" fmla="*/ 4519 h 10021"/>
                  <a:gd name="connsiteX17" fmla="*/ 9479 w 9942"/>
                  <a:gd name="connsiteY17" fmla="*/ 4783 h 10021"/>
                  <a:gd name="connsiteX18" fmla="*/ 9391 w 9942"/>
                  <a:gd name="connsiteY18" fmla="*/ 5206 h 10021"/>
                  <a:gd name="connsiteX19" fmla="*/ 9043 w 9942"/>
                  <a:gd name="connsiteY19" fmla="*/ 5260 h 10021"/>
                  <a:gd name="connsiteX20" fmla="*/ 9014 w 9942"/>
                  <a:gd name="connsiteY20" fmla="*/ 5841 h 10021"/>
                  <a:gd name="connsiteX21" fmla="*/ 9043 w 9942"/>
                  <a:gd name="connsiteY21" fmla="*/ 5947 h 10021"/>
                  <a:gd name="connsiteX22" fmla="*/ 8870 w 9942"/>
                  <a:gd name="connsiteY22" fmla="*/ 6159 h 10021"/>
                  <a:gd name="connsiteX23" fmla="*/ 8676 w 9942"/>
                  <a:gd name="connsiteY23" fmla="*/ 5519 h 10021"/>
                  <a:gd name="connsiteX24" fmla="*/ 8676 w 9942"/>
                  <a:gd name="connsiteY24" fmla="*/ 5519 h 10021"/>
                  <a:gd name="connsiteX25" fmla="*/ 8549 w 9942"/>
                  <a:gd name="connsiteY25" fmla="*/ 5292 h 10021"/>
                  <a:gd name="connsiteX26" fmla="*/ 8359 w 9942"/>
                  <a:gd name="connsiteY26" fmla="*/ 5443 h 10021"/>
                  <a:gd name="connsiteX27" fmla="*/ 8233 w 9942"/>
                  <a:gd name="connsiteY27" fmla="*/ 5216 h 10021"/>
                  <a:gd name="connsiteX28" fmla="*/ 8106 w 9942"/>
                  <a:gd name="connsiteY28" fmla="*/ 4989 h 10021"/>
                  <a:gd name="connsiteX29" fmla="*/ 8613 w 9942"/>
                  <a:gd name="connsiteY29" fmla="*/ 4914 h 10021"/>
                  <a:gd name="connsiteX30" fmla="*/ 8169 w 9942"/>
                  <a:gd name="connsiteY30" fmla="*/ 4612 h 10021"/>
                  <a:gd name="connsiteX31" fmla="*/ 7979 w 9942"/>
                  <a:gd name="connsiteY31" fmla="*/ 4763 h 10021"/>
                  <a:gd name="connsiteX32" fmla="*/ 8011 w 9942"/>
                  <a:gd name="connsiteY32" fmla="*/ 4847 h 10021"/>
                  <a:gd name="connsiteX33" fmla="*/ 6892 w 9942"/>
                  <a:gd name="connsiteY33" fmla="*/ 3327 h 10021"/>
                  <a:gd name="connsiteX34" fmla="*/ 6904 w 9942"/>
                  <a:gd name="connsiteY34" fmla="*/ 3326 h 10021"/>
                  <a:gd name="connsiteX35" fmla="*/ 6587 w 9942"/>
                  <a:gd name="connsiteY35" fmla="*/ 3251 h 10021"/>
                  <a:gd name="connsiteX36" fmla="*/ 6461 w 9942"/>
                  <a:gd name="connsiteY36" fmla="*/ 3024 h 10021"/>
                  <a:gd name="connsiteX37" fmla="*/ 5891 w 9942"/>
                  <a:gd name="connsiteY37" fmla="*/ 2494 h 10021"/>
                  <a:gd name="connsiteX38" fmla="*/ 4957 w 9942"/>
                  <a:gd name="connsiteY38" fmla="*/ 3249 h 10021"/>
                  <a:gd name="connsiteX39" fmla="*/ 4840 w 9942"/>
                  <a:gd name="connsiteY39" fmla="*/ 3196 h 10021"/>
                  <a:gd name="connsiteX40" fmla="*/ 4696 w 9942"/>
                  <a:gd name="connsiteY40" fmla="*/ 3143 h 10021"/>
                  <a:gd name="connsiteX41" fmla="*/ 4579 w 9942"/>
                  <a:gd name="connsiteY41" fmla="*/ 3355 h 10021"/>
                  <a:gd name="connsiteX42" fmla="*/ 4406 w 9942"/>
                  <a:gd name="connsiteY42" fmla="*/ 3514 h 10021"/>
                  <a:gd name="connsiteX43" fmla="*/ 4377 w 9942"/>
                  <a:gd name="connsiteY43" fmla="*/ 3672 h 10021"/>
                  <a:gd name="connsiteX44" fmla="*/ 4521 w 9942"/>
                  <a:gd name="connsiteY44" fmla="*/ 3883 h 10021"/>
                  <a:gd name="connsiteX45" fmla="*/ 4579 w 9942"/>
                  <a:gd name="connsiteY45" fmla="*/ 4042 h 10021"/>
                  <a:gd name="connsiteX46" fmla="*/ 4725 w 9942"/>
                  <a:gd name="connsiteY46" fmla="*/ 4042 h 10021"/>
                  <a:gd name="connsiteX47" fmla="*/ 4783 w 9942"/>
                  <a:gd name="connsiteY47" fmla="*/ 4042 h 10021"/>
                  <a:gd name="connsiteX48" fmla="*/ 4869 w 9942"/>
                  <a:gd name="connsiteY48" fmla="*/ 4254 h 10021"/>
                  <a:gd name="connsiteX49" fmla="*/ 5015 w 9942"/>
                  <a:gd name="connsiteY49" fmla="*/ 4624 h 10021"/>
                  <a:gd name="connsiteX50" fmla="*/ 4840 w 9942"/>
                  <a:gd name="connsiteY50" fmla="*/ 4412 h 10021"/>
                  <a:gd name="connsiteX51" fmla="*/ 4754 w 9942"/>
                  <a:gd name="connsiteY51" fmla="*/ 4148 h 10021"/>
                  <a:gd name="connsiteX52" fmla="*/ 4667 w 9942"/>
                  <a:gd name="connsiteY52" fmla="*/ 4360 h 10021"/>
                  <a:gd name="connsiteX53" fmla="*/ 4550 w 9942"/>
                  <a:gd name="connsiteY53" fmla="*/ 4678 h 10021"/>
                  <a:gd name="connsiteX54" fmla="*/ 4550 w 9942"/>
                  <a:gd name="connsiteY54" fmla="*/ 4466 h 10021"/>
                  <a:gd name="connsiteX55" fmla="*/ 4377 w 9942"/>
                  <a:gd name="connsiteY55" fmla="*/ 4360 h 10021"/>
                  <a:gd name="connsiteX56" fmla="*/ 4348 w 9942"/>
                  <a:gd name="connsiteY56" fmla="*/ 3989 h 10021"/>
                  <a:gd name="connsiteX57" fmla="*/ 4203 w 9942"/>
                  <a:gd name="connsiteY57" fmla="*/ 4042 h 10021"/>
                  <a:gd name="connsiteX58" fmla="*/ 4261 w 9942"/>
                  <a:gd name="connsiteY58" fmla="*/ 3619 h 10021"/>
                  <a:gd name="connsiteX59" fmla="*/ 4174 w 9942"/>
                  <a:gd name="connsiteY59" fmla="*/ 3619 h 10021"/>
                  <a:gd name="connsiteX60" fmla="*/ 4261 w 9942"/>
                  <a:gd name="connsiteY60" fmla="*/ 3090 h 10021"/>
                  <a:gd name="connsiteX61" fmla="*/ 4406 w 9942"/>
                  <a:gd name="connsiteY61" fmla="*/ 3090 h 10021"/>
                  <a:gd name="connsiteX62" fmla="*/ 4464 w 9942"/>
                  <a:gd name="connsiteY62" fmla="*/ 3407 h 10021"/>
                  <a:gd name="connsiteX63" fmla="*/ 4493 w 9942"/>
                  <a:gd name="connsiteY63" fmla="*/ 3196 h 10021"/>
                  <a:gd name="connsiteX64" fmla="*/ 4435 w 9942"/>
                  <a:gd name="connsiteY64" fmla="*/ 3037 h 10021"/>
                  <a:gd name="connsiteX65" fmla="*/ 4290 w 9942"/>
                  <a:gd name="connsiteY65" fmla="*/ 2931 h 10021"/>
                  <a:gd name="connsiteX66" fmla="*/ 4319 w 9942"/>
                  <a:gd name="connsiteY66" fmla="*/ 2508 h 10021"/>
                  <a:gd name="connsiteX67" fmla="*/ 4261 w 9942"/>
                  <a:gd name="connsiteY67" fmla="*/ 2296 h 10021"/>
                  <a:gd name="connsiteX68" fmla="*/ 4231 w 9942"/>
                  <a:gd name="connsiteY68" fmla="*/ 1662 h 10021"/>
                  <a:gd name="connsiteX69" fmla="*/ 4290 w 9942"/>
                  <a:gd name="connsiteY69" fmla="*/ 1662 h 10021"/>
                  <a:gd name="connsiteX70" fmla="*/ 4203 w 9942"/>
                  <a:gd name="connsiteY70" fmla="*/ 1555 h 10021"/>
                  <a:gd name="connsiteX71" fmla="*/ 3942 w 9942"/>
                  <a:gd name="connsiteY71" fmla="*/ 1767 h 10021"/>
                  <a:gd name="connsiteX72" fmla="*/ 3884 w 9942"/>
                  <a:gd name="connsiteY72" fmla="*/ 1344 h 10021"/>
                  <a:gd name="connsiteX73" fmla="*/ 4087 w 9942"/>
                  <a:gd name="connsiteY73" fmla="*/ 603 h 10021"/>
                  <a:gd name="connsiteX74" fmla="*/ 3914 w 9942"/>
                  <a:gd name="connsiteY74" fmla="*/ 339 h 10021"/>
                  <a:gd name="connsiteX75" fmla="*/ 4499 w 9942"/>
                  <a:gd name="connsiteY75" fmla="*/ 0 h 10021"/>
                  <a:gd name="connsiteX76" fmla="*/ 3652 w 9942"/>
                  <a:gd name="connsiteY76" fmla="*/ 21 h 10021"/>
                  <a:gd name="connsiteX77" fmla="*/ 3566 w 9942"/>
                  <a:gd name="connsiteY77" fmla="*/ 233 h 10021"/>
                  <a:gd name="connsiteX78" fmla="*/ 3478 w 9942"/>
                  <a:gd name="connsiteY78" fmla="*/ 656 h 10021"/>
                  <a:gd name="connsiteX79" fmla="*/ 3362 w 9942"/>
                  <a:gd name="connsiteY79" fmla="*/ 709 h 10021"/>
                  <a:gd name="connsiteX80" fmla="*/ 3536 w 9942"/>
                  <a:gd name="connsiteY80" fmla="*/ 921 h 10021"/>
                  <a:gd name="connsiteX81" fmla="*/ 3566 w 9942"/>
                  <a:gd name="connsiteY81" fmla="*/ 1185 h 10021"/>
                  <a:gd name="connsiteX82" fmla="*/ 3478 w 9942"/>
                  <a:gd name="connsiteY82" fmla="*/ 1344 h 10021"/>
                  <a:gd name="connsiteX83" fmla="*/ 3566 w 9942"/>
                  <a:gd name="connsiteY83" fmla="*/ 1820 h 10021"/>
                  <a:gd name="connsiteX84" fmla="*/ 3507 w 9942"/>
                  <a:gd name="connsiteY84" fmla="*/ 2244 h 10021"/>
                  <a:gd name="connsiteX85" fmla="*/ 3072 w 9942"/>
                  <a:gd name="connsiteY85" fmla="*/ 2560 h 10021"/>
                  <a:gd name="connsiteX86" fmla="*/ 3043 w 9942"/>
                  <a:gd name="connsiteY86" fmla="*/ 2402 h 10021"/>
                  <a:gd name="connsiteX87" fmla="*/ 3015 w 9942"/>
                  <a:gd name="connsiteY87" fmla="*/ 2614 h 10021"/>
                  <a:gd name="connsiteX88" fmla="*/ 3130 w 9942"/>
                  <a:gd name="connsiteY88" fmla="*/ 2825 h 10021"/>
                  <a:gd name="connsiteX89" fmla="*/ 3420 w 9942"/>
                  <a:gd name="connsiteY89" fmla="*/ 2614 h 10021"/>
                  <a:gd name="connsiteX90" fmla="*/ 3536 w 9942"/>
                  <a:gd name="connsiteY90" fmla="*/ 2773 h 10021"/>
                  <a:gd name="connsiteX91" fmla="*/ 3334 w 9942"/>
                  <a:gd name="connsiteY91" fmla="*/ 2825 h 10021"/>
                  <a:gd name="connsiteX92" fmla="*/ 2408 w 9942"/>
                  <a:gd name="connsiteY92" fmla="*/ 2644 h 10021"/>
                  <a:gd name="connsiteX93" fmla="*/ 2598 w 9942"/>
                  <a:gd name="connsiteY93" fmla="*/ 2493 h 10021"/>
                  <a:gd name="connsiteX94" fmla="*/ 2028 w 9942"/>
                  <a:gd name="connsiteY94" fmla="*/ 2946 h 10021"/>
                  <a:gd name="connsiteX95" fmla="*/ 1965 w 9942"/>
                  <a:gd name="connsiteY95" fmla="*/ 3324 h 10021"/>
                  <a:gd name="connsiteX96" fmla="*/ 1965 w 9942"/>
                  <a:gd name="connsiteY96" fmla="*/ 3324 h 10021"/>
                  <a:gd name="connsiteX97" fmla="*/ 1826 w 9942"/>
                  <a:gd name="connsiteY97" fmla="*/ 3566 h 10021"/>
                  <a:gd name="connsiteX98" fmla="*/ 1594 w 9942"/>
                  <a:gd name="connsiteY98" fmla="*/ 3566 h 10021"/>
                  <a:gd name="connsiteX99" fmla="*/ 1420 w 9942"/>
                  <a:gd name="connsiteY99" fmla="*/ 3778 h 10021"/>
                  <a:gd name="connsiteX100" fmla="*/ 1189 w 9942"/>
                  <a:gd name="connsiteY100" fmla="*/ 3778 h 10021"/>
                  <a:gd name="connsiteX101" fmla="*/ 1014 w 9942"/>
                  <a:gd name="connsiteY101" fmla="*/ 3989 h 10021"/>
                  <a:gd name="connsiteX102" fmla="*/ 899 w 9942"/>
                  <a:gd name="connsiteY102" fmla="*/ 3778 h 10021"/>
                  <a:gd name="connsiteX103" fmla="*/ 609 w 9942"/>
                  <a:gd name="connsiteY103" fmla="*/ 3725 h 10021"/>
                  <a:gd name="connsiteX104" fmla="*/ 0 w 9942"/>
                  <a:gd name="connsiteY104" fmla="*/ 4624 h 10021"/>
                  <a:gd name="connsiteX105" fmla="*/ 58 w 9942"/>
                  <a:gd name="connsiteY105" fmla="*/ 4994 h 10021"/>
                  <a:gd name="connsiteX106" fmla="*/ 116 w 9942"/>
                  <a:gd name="connsiteY106" fmla="*/ 5260 h 10021"/>
                  <a:gd name="connsiteX107" fmla="*/ 174 w 9942"/>
                  <a:gd name="connsiteY107" fmla="*/ 5630 h 10021"/>
                  <a:gd name="connsiteX108" fmla="*/ 348 w 9942"/>
                  <a:gd name="connsiteY108" fmla="*/ 5947 h 10021"/>
                  <a:gd name="connsiteX109" fmla="*/ 580 w 9942"/>
                  <a:gd name="connsiteY109" fmla="*/ 6476 h 10021"/>
                  <a:gd name="connsiteX110" fmla="*/ 434 w 9942"/>
                  <a:gd name="connsiteY110" fmla="*/ 6371 h 10021"/>
                  <a:gd name="connsiteX111" fmla="*/ 782 w 9942"/>
                  <a:gd name="connsiteY111" fmla="*/ 6846 h 10021"/>
                  <a:gd name="connsiteX112" fmla="*/ 985 w 9942"/>
                  <a:gd name="connsiteY112" fmla="*/ 6794 h 10021"/>
                  <a:gd name="connsiteX113" fmla="*/ 957 w 9942"/>
                  <a:gd name="connsiteY113" fmla="*/ 6476 h 10021"/>
                  <a:gd name="connsiteX114" fmla="*/ 1130 w 9942"/>
                  <a:gd name="connsiteY114" fmla="*/ 6529 h 10021"/>
                  <a:gd name="connsiteX115" fmla="*/ 928 w 9942"/>
                  <a:gd name="connsiteY115" fmla="*/ 5894 h 10021"/>
                  <a:gd name="connsiteX116" fmla="*/ 1304 w 9942"/>
                  <a:gd name="connsiteY116" fmla="*/ 5630 h 10021"/>
                  <a:gd name="connsiteX117" fmla="*/ 1508 w 9942"/>
                  <a:gd name="connsiteY117" fmla="*/ 5630 h 10021"/>
                  <a:gd name="connsiteX118" fmla="*/ 1508 w 9942"/>
                  <a:gd name="connsiteY118" fmla="*/ 5894 h 10021"/>
                  <a:gd name="connsiteX119" fmla="*/ 1333 w 9942"/>
                  <a:gd name="connsiteY119" fmla="*/ 6053 h 10021"/>
                  <a:gd name="connsiteX120" fmla="*/ 1218 w 9942"/>
                  <a:gd name="connsiteY120" fmla="*/ 6741 h 10021"/>
                  <a:gd name="connsiteX121" fmla="*/ 1160 w 9942"/>
                  <a:gd name="connsiteY121" fmla="*/ 7058 h 10021"/>
                  <a:gd name="connsiteX122" fmla="*/ 1247 w 9942"/>
                  <a:gd name="connsiteY122" fmla="*/ 7482 h 10021"/>
                  <a:gd name="connsiteX123" fmla="*/ 1420 w 9942"/>
                  <a:gd name="connsiteY123" fmla="*/ 7799 h 10021"/>
                  <a:gd name="connsiteX124" fmla="*/ 2000 w 9942"/>
                  <a:gd name="connsiteY124" fmla="*/ 8434 h 10021"/>
                  <a:gd name="connsiteX125" fmla="*/ 2463 w 9942"/>
                  <a:gd name="connsiteY125" fmla="*/ 8910 h 10021"/>
                  <a:gd name="connsiteX126" fmla="*/ 2811 w 9942"/>
                  <a:gd name="connsiteY126" fmla="*/ 9122 h 10021"/>
                  <a:gd name="connsiteX127" fmla="*/ 3188 w 9942"/>
                  <a:gd name="connsiteY127" fmla="*/ 9333 h 10021"/>
                  <a:gd name="connsiteX128" fmla="*/ 3566 w 9942"/>
                  <a:gd name="connsiteY128" fmla="*/ 9545 h 10021"/>
                  <a:gd name="connsiteX129" fmla="*/ 3914 w 9942"/>
                  <a:gd name="connsiteY129" fmla="*/ 9651 h 10021"/>
                  <a:gd name="connsiteX130" fmla="*/ 4290 w 9942"/>
                  <a:gd name="connsiteY130" fmla="*/ 9810 h 10021"/>
                  <a:gd name="connsiteX131" fmla="*/ 4725 w 9942"/>
                  <a:gd name="connsiteY131" fmla="*/ 9969 h 10021"/>
                  <a:gd name="connsiteX132" fmla="*/ 5188 w 9942"/>
                  <a:gd name="connsiteY132" fmla="*/ 10021 h 10021"/>
                  <a:gd name="connsiteX133" fmla="*/ 5594 w 9942"/>
                  <a:gd name="connsiteY133" fmla="*/ 10021 h 10021"/>
                  <a:gd name="connsiteX134" fmla="*/ 6087 w 9942"/>
                  <a:gd name="connsiteY134" fmla="*/ 9969 h 10021"/>
                  <a:gd name="connsiteX135" fmla="*/ 6435 w 9942"/>
                  <a:gd name="connsiteY135" fmla="*/ 9862 h 10021"/>
                  <a:gd name="connsiteX136" fmla="*/ 6783 w 9942"/>
                  <a:gd name="connsiteY136" fmla="*/ 9757 h 10021"/>
                  <a:gd name="connsiteX137" fmla="*/ 7160 w 9942"/>
                  <a:gd name="connsiteY137" fmla="*/ 9598 h 10021"/>
                  <a:gd name="connsiteX138" fmla="*/ 7507 w 9942"/>
                  <a:gd name="connsiteY138" fmla="*/ 9439 h 10021"/>
                  <a:gd name="connsiteX139" fmla="*/ 7826 w 9942"/>
                  <a:gd name="connsiteY139" fmla="*/ 9228 h 10021"/>
                  <a:gd name="connsiteX140" fmla="*/ 8174 w 9942"/>
                  <a:gd name="connsiteY140" fmla="*/ 9016 h 10021"/>
                  <a:gd name="connsiteX141" fmla="*/ 8493 w 9942"/>
                  <a:gd name="connsiteY141" fmla="*/ 8699 h 10021"/>
                  <a:gd name="connsiteX0" fmla="*/ 8485 w 9942"/>
                  <a:gd name="connsiteY0" fmla="*/ 8681 h 10000"/>
                  <a:gd name="connsiteX1" fmla="*/ 8835 w 9942"/>
                  <a:gd name="connsiteY1" fmla="*/ 8363 h 10000"/>
                  <a:gd name="connsiteX2" fmla="*/ 9009 w 9942"/>
                  <a:gd name="connsiteY2" fmla="*/ 7941 h 10000"/>
                  <a:gd name="connsiteX3" fmla="*/ 9359 w 9942"/>
                  <a:gd name="connsiteY3" fmla="*/ 7624 h 10000"/>
                  <a:gd name="connsiteX4" fmla="*/ 9242 w 9942"/>
                  <a:gd name="connsiteY4" fmla="*/ 7149 h 10000"/>
                  <a:gd name="connsiteX5" fmla="*/ 9447 w 9942"/>
                  <a:gd name="connsiteY5" fmla="*/ 6885 h 10000"/>
                  <a:gd name="connsiteX6" fmla="*/ 9592 w 9942"/>
                  <a:gd name="connsiteY6" fmla="*/ 6621 h 10000"/>
                  <a:gd name="connsiteX7" fmla="*/ 9650 w 9942"/>
                  <a:gd name="connsiteY7" fmla="*/ 7043 h 10000"/>
                  <a:gd name="connsiteX8" fmla="*/ 9592 w 9942"/>
                  <a:gd name="connsiteY8" fmla="*/ 7519 h 10000"/>
                  <a:gd name="connsiteX9" fmla="*/ 9913 w 9942"/>
                  <a:gd name="connsiteY9" fmla="*/ 7043 h 10000"/>
                  <a:gd name="connsiteX10" fmla="*/ 9942 w 9942"/>
                  <a:gd name="connsiteY10" fmla="*/ 6674 h 10000"/>
                  <a:gd name="connsiteX11" fmla="*/ 9825 w 9942"/>
                  <a:gd name="connsiteY11" fmla="*/ 6727 h 10000"/>
                  <a:gd name="connsiteX12" fmla="*/ 9738 w 9942"/>
                  <a:gd name="connsiteY12" fmla="*/ 6358 h 10000"/>
                  <a:gd name="connsiteX13" fmla="*/ 9854 w 9942"/>
                  <a:gd name="connsiteY13" fmla="*/ 5935 h 10000"/>
                  <a:gd name="connsiteX14" fmla="*/ 9797 w 9942"/>
                  <a:gd name="connsiteY14" fmla="*/ 5460 h 10000"/>
                  <a:gd name="connsiteX15" fmla="*/ 9505 w 9942"/>
                  <a:gd name="connsiteY15" fmla="*/ 5301 h 10000"/>
                  <a:gd name="connsiteX16" fmla="*/ 9884 w 9942"/>
                  <a:gd name="connsiteY16" fmla="*/ 4510 h 10000"/>
                  <a:gd name="connsiteX17" fmla="*/ 9476 w 9942"/>
                  <a:gd name="connsiteY17" fmla="*/ 4773 h 10000"/>
                  <a:gd name="connsiteX18" fmla="*/ 9388 w 9942"/>
                  <a:gd name="connsiteY18" fmla="*/ 5195 h 10000"/>
                  <a:gd name="connsiteX19" fmla="*/ 9038 w 9942"/>
                  <a:gd name="connsiteY19" fmla="*/ 5249 h 10000"/>
                  <a:gd name="connsiteX20" fmla="*/ 9009 w 9942"/>
                  <a:gd name="connsiteY20" fmla="*/ 5829 h 10000"/>
                  <a:gd name="connsiteX21" fmla="*/ 9038 w 9942"/>
                  <a:gd name="connsiteY21" fmla="*/ 5935 h 10000"/>
                  <a:gd name="connsiteX22" fmla="*/ 8864 w 9942"/>
                  <a:gd name="connsiteY22" fmla="*/ 6146 h 10000"/>
                  <a:gd name="connsiteX23" fmla="*/ 8669 w 9942"/>
                  <a:gd name="connsiteY23" fmla="*/ 5507 h 10000"/>
                  <a:gd name="connsiteX24" fmla="*/ 8669 w 9942"/>
                  <a:gd name="connsiteY24" fmla="*/ 5507 h 10000"/>
                  <a:gd name="connsiteX25" fmla="*/ 8541 w 9942"/>
                  <a:gd name="connsiteY25" fmla="*/ 5281 h 10000"/>
                  <a:gd name="connsiteX26" fmla="*/ 8350 w 9942"/>
                  <a:gd name="connsiteY26" fmla="*/ 5432 h 10000"/>
                  <a:gd name="connsiteX27" fmla="*/ 8223 w 9942"/>
                  <a:gd name="connsiteY27" fmla="*/ 5205 h 10000"/>
                  <a:gd name="connsiteX28" fmla="*/ 8095 w 9942"/>
                  <a:gd name="connsiteY28" fmla="*/ 4979 h 10000"/>
                  <a:gd name="connsiteX29" fmla="*/ 8605 w 9942"/>
                  <a:gd name="connsiteY29" fmla="*/ 4904 h 10000"/>
                  <a:gd name="connsiteX30" fmla="*/ 8159 w 9942"/>
                  <a:gd name="connsiteY30" fmla="*/ 4602 h 10000"/>
                  <a:gd name="connsiteX31" fmla="*/ 7968 w 9942"/>
                  <a:gd name="connsiteY31" fmla="*/ 4753 h 10000"/>
                  <a:gd name="connsiteX32" fmla="*/ 8000 w 9942"/>
                  <a:gd name="connsiteY32" fmla="*/ 4837 h 10000"/>
                  <a:gd name="connsiteX33" fmla="*/ 6874 w 9942"/>
                  <a:gd name="connsiteY33" fmla="*/ 3320 h 10000"/>
                  <a:gd name="connsiteX34" fmla="*/ 6886 w 9942"/>
                  <a:gd name="connsiteY34" fmla="*/ 3319 h 10000"/>
                  <a:gd name="connsiteX35" fmla="*/ 6567 w 9942"/>
                  <a:gd name="connsiteY35" fmla="*/ 3244 h 10000"/>
                  <a:gd name="connsiteX36" fmla="*/ 6441 w 9942"/>
                  <a:gd name="connsiteY36" fmla="*/ 3018 h 10000"/>
                  <a:gd name="connsiteX37" fmla="*/ 5867 w 9942"/>
                  <a:gd name="connsiteY37" fmla="*/ 2489 h 10000"/>
                  <a:gd name="connsiteX38" fmla="*/ 4928 w 9942"/>
                  <a:gd name="connsiteY38" fmla="*/ 3242 h 10000"/>
                  <a:gd name="connsiteX39" fmla="*/ 4810 w 9942"/>
                  <a:gd name="connsiteY39" fmla="*/ 3189 h 10000"/>
                  <a:gd name="connsiteX40" fmla="*/ 4665 w 9942"/>
                  <a:gd name="connsiteY40" fmla="*/ 3136 h 10000"/>
                  <a:gd name="connsiteX41" fmla="*/ 4548 w 9942"/>
                  <a:gd name="connsiteY41" fmla="*/ 3348 h 10000"/>
                  <a:gd name="connsiteX42" fmla="*/ 4374 w 9942"/>
                  <a:gd name="connsiteY42" fmla="*/ 3507 h 10000"/>
                  <a:gd name="connsiteX43" fmla="*/ 4345 w 9942"/>
                  <a:gd name="connsiteY43" fmla="*/ 3664 h 10000"/>
                  <a:gd name="connsiteX44" fmla="*/ 4489 w 9942"/>
                  <a:gd name="connsiteY44" fmla="*/ 3875 h 10000"/>
                  <a:gd name="connsiteX45" fmla="*/ 4548 w 9942"/>
                  <a:gd name="connsiteY45" fmla="*/ 4034 h 10000"/>
                  <a:gd name="connsiteX46" fmla="*/ 4695 w 9942"/>
                  <a:gd name="connsiteY46" fmla="*/ 4034 h 10000"/>
                  <a:gd name="connsiteX47" fmla="*/ 4753 w 9942"/>
                  <a:gd name="connsiteY47" fmla="*/ 4034 h 10000"/>
                  <a:gd name="connsiteX48" fmla="*/ 4839 w 9942"/>
                  <a:gd name="connsiteY48" fmla="*/ 4245 h 10000"/>
                  <a:gd name="connsiteX49" fmla="*/ 4986 w 9942"/>
                  <a:gd name="connsiteY49" fmla="*/ 4614 h 10000"/>
                  <a:gd name="connsiteX50" fmla="*/ 4810 w 9942"/>
                  <a:gd name="connsiteY50" fmla="*/ 4403 h 10000"/>
                  <a:gd name="connsiteX51" fmla="*/ 4724 w 9942"/>
                  <a:gd name="connsiteY51" fmla="*/ 4139 h 10000"/>
                  <a:gd name="connsiteX52" fmla="*/ 4636 w 9942"/>
                  <a:gd name="connsiteY52" fmla="*/ 4351 h 10000"/>
                  <a:gd name="connsiteX53" fmla="*/ 4519 w 9942"/>
                  <a:gd name="connsiteY53" fmla="*/ 4668 h 10000"/>
                  <a:gd name="connsiteX54" fmla="*/ 4519 w 9942"/>
                  <a:gd name="connsiteY54" fmla="*/ 4457 h 10000"/>
                  <a:gd name="connsiteX55" fmla="*/ 4345 w 9942"/>
                  <a:gd name="connsiteY55" fmla="*/ 4351 h 10000"/>
                  <a:gd name="connsiteX56" fmla="*/ 4315 w 9942"/>
                  <a:gd name="connsiteY56" fmla="*/ 3981 h 10000"/>
                  <a:gd name="connsiteX57" fmla="*/ 4170 w 9942"/>
                  <a:gd name="connsiteY57" fmla="*/ 4034 h 10000"/>
                  <a:gd name="connsiteX58" fmla="*/ 4228 w 9942"/>
                  <a:gd name="connsiteY58" fmla="*/ 3611 h 10000"/>
                  <a:gd name="connsiteX59" fmla="*/ 4140 w 9942"/>
                  <a:gd name="connsiteY59" fmla="*/ 3611 h 10000"/>
                  <a:gd name="connsiteX60" fmla="*/ 4228 w 9942"/>
                  <a:gd name="connsiteY60" fmla="*/ 3084 h 10000"/>
                  <a:gd name="connsiteX61" fmla="*/ 4374 w 9942"/>
                  <a:gd name="connsiteY61" fmla="*/ 3084 h 10000"/>
                  <a:gd name="connsiteX62" fmla="*/ 4432 w 9942"/>
                  <a:gd name="connsiteY62" fmla="*/ 3400 h 10000"/>
                  <a:gd name="connsiteX63" fmla="*/ 4461 w 9942"/>
                  <a:gd name="connsiteY63" fmla="*/ 3189 h 10000"/>
                  <a:gd name="connsiteX64" fmla="*/ 4403 w 9942"/>
                  <a:gd name="connsiteY64" fmla="*/ 3031 h 10000"/>
                  <a:gd name="connsiteX65" fmla="*/ 4257 w 9942"/>
                  <a:gd name="connsiteY65" fmla="*/ 2925 h 10000"/>
                  <a:gd name="connsiteX66" fmla="*/ 4286 w 9942"/>
                  <a:gd name="connsiteY66" fmla="*/ 2503 h 10000"/>
                  <a:gd name="connsiteX67" fmla="*/ 4228 w 9942"/>
                  <a:gd name="connsiteY67" fmla="*/ 2291 h 10000"/>
                  <a:gd name="connsiteX68" fmla="*/ 4198 w 9942"/>
                  <a:gd name="connsiteY68" fmla="*/ 1659 h 10000"/>
                  <a:gd name="connsiteX69" fmla="*/ 4257 w 9942"/>
                  <a:gd name="connsiteY69" fmla="*/ 1659 h 10000"/>
                  <a:gd name="connsiteX70" fmla="*/ 4170 w 9942"/>
                  <a:gd name="connsiteY70" fmla="*/ 1552 h 10000"/>
                  <a:gd name="connsiteX71" fmla="*/ 3907 w 9942"/>
                  <a:gd name="connsiteY71" fmla="*/ 1763 h 10000"/>
                  <a:gd name="connsiteX72" fmla="*/ 3849 w 9942"/>
                  <a:gd name="connsiteY72" fmla="*/ 1341 h 10000"/>
                  <a:gd name="connsiteX73" fmla="*/ 4053 w 9942"/>
                  <a:gd name="connsiteY73" fmla="*/ 602 h 10000"/>
                  <a:gd name="connsiteX74" fmla="*/ 3879 w 9942"/>
                  <a:gd name="connsiteY74" fmla="*/ 338 h 10000"/>
                  <a:gd name="connsiteX75" fmla="*/ 4467 w 9942"/>
                  <a:gd name="connsiteY75" fmla="*/ 0 h 10000"/>
                  <a:gd name="connsiteX76" fmla="*/ 3615 w 9942"/>
                  <a:gd name="connsiteY76" fmla="*/ 21 h 10000"/>
                  <a:gd name="connsiteX77" fmla="*/ 3529 w 9942"/>
                  <a:gd name="connsiteY77" fmla="*/ 233 h 10000"/>
                  <a:gd name="connsiteX78" fmla="*/ 3440 w 9942"/>
                  <a:gd name="connsiteY78" fmla="*/ 655 h 10000"/>
                  <a:gd name="connsiteX79" fmla="*/ 3324 w 9942"/>
                  <a:gd name="connsiteY79" fmla="*/ 708 h 10000"/>
                  <a:gd name="connsiteX80" fmla="*/ 3499 w 9942"/>
                  <a:gd name="connsiteY80" fmla="*/ 919 h 10000"/>
                  <a:gd name="connsiteX81" fmla="*/ 3529 w 9942"/>
                  <a:gd name="connsiteY81" fmla="*/ 1183 h 10000"/>
                  <a:gd name="connsiteX82" fmla="*/ 3440 w 9942"/>
                  <a:gd name="connsiteY82" fmla="*/ 1341 h 10000"/>
                  <a:gd name="connsiteX83" fmla="*/ 3529 w 9942"/>
                  <a:gd name="connsiteY83" fmla="*/ 1816 h 10000"/>
                  <a:gd name="connsiteX84" fmla="*/ 3469 w 9942"/>
                  <a:gd name="connsiteY84" fmla="*/ 2239 h 10000"/>
                  <a:gd name="connsiteX85" fmla="*/ 3032 w 9942"/>
                  <a:gd name="connsiteY85" fmla="*/ 2555 h 10000"/>
                  <a:gd name="connsiteX86" fmla="*/ 3003 w 9942"/>
                  <a:gd name="connsiteY86" fmla="*/ 2397 h 10000"/>
                  <a:gd name="connsiteX87" fmla="*/ 2975 w 9942"/>
                  <a:gd name="connsiteY87" fmla="*/ 2609 h 10000"/>
                  <a:gd name="connsiteX88" fmla="*/ 3090 w 9942"/>
                  <a:gd name="connsiteY88" fmla="*/ 2819 h 10000"/>
                  <a:gd name="connsiteX89" fmla="*/ 3382 w 9942"/>
                  <a:gd name="connsiteY89" fmla="*/ 2609 h 10000"/>
                  <a:gd name="connsiteX90" fmla="*/ 3499 w 9942"/>
                  <a:gd name="connsiteY90" fmla="*/ 2767 h 10000"/>
                  <a:gd name="connsiteX91" fmla="*/ 3295 w 9942"/>
                  <a:gd name="connsiteY91" fmla="*/ 2819 h 10000"/>
                  <a:gd name="connsiteX92" fmla="*/ 2364 w 9942"/>
                  <a:gd name="connsiteY92" fmla="*/ 2638 h 10000"/>
                  <a:gd name="connsiteX93" fmla="*/ 2555 w 9942"/>
                  <a:gd name="connsiteY93" fmla="*/ 2488 h 10000"/>
                  <a:gd name="connsiteX94" fmla="*/ 1982 w 9942"/>
                  <a:gd name="connsiteY94" fmla="*/ 2940 h 10000"/>
                  <a:gd name="connsiteX95" fmla="*/ 1918 w 9942"/>
                  <a:gd name="connsiteY95" fmla="*/ 3317 h 10000"/>
                  <a:gd name="connsiteX96" fmla="*/ 1918 w 9942"/>
                  <a:gd name="connsiteY96" fmla="*/ 3317 h 10000"/>
                  <a:gd name="connsiteX97" fmla="*/ 1779 w 9942"/>
                  <a:gd name="connsiteY97" fmla="*/ 3559 h 10000"/>
                  <a:gd name="connsiteX98" fmla="*/ 1545 w 9942"/>
                  <a:gd name="connsiteY98" fmla="*/ 3559 h 10000"/>
                  <a:gd name="connsiteX99" fmla="*/ 1370 w 9942"/>
                  <a:gd name="connsiteY99" fmla="*/ 3770 h 10000"/>
                  <a:gd name="connsiteX100" fmla="*/ 1138 w 9942"/>
                  <a:gd name="connsiteY100" fmla="*/ 3770 h 10000"/>
                  <a:gd name="connsiteX101" fmla="*/ 962 w 9942"/>
                  <a:gd name="connsiteY101" fmla="*/ 3981 h 10000"/>
                  <a:gd name="connsiteX102" fmla="*/ 846 w 9942"/>
                  <a:gd name="connsiteY102" fmla="*/ 3770 h 10000"/>
                  <a:gd name="connsiteX103" fmla="*/ 555 w 9942"/>
                  <a:gd name="connsiteY103" fmla="*/ 3717 h 10000"/>
                  <a:gd name="connsiteX104" fmla="*/ 0 w 9942"/>
                  <a:gd name="connsiteY104" fmla="*/ 4984 h 10000"/>
                  <a:gd name="connsiteX105" fmla="*/ 59 w 9942"/>
                  <a:gd name="connsiteY105" fmla="*/ 5249 h 10000"/>
                  <a:gd name="connsiteX106" fmla="*/ 117 w 9942"/>
                  <a:gd name="connsiteY106" fmla="*/ 5618 h 10000"/>
                  <a:gd name="connsiteX107" fmla="*/ 292 w 9942"/>
                  <a:gd name="connsiteY107" fmla="*/ 5935 h 10000"/>
                  <a:gd name="connsiteX108" fmla="*/ 525 w 9942"/>
                  <a:gd name="connsiteY108" fmla="*/ 6462 h 10000"/>
                  <a:gd name="connsiteX109" fmla="*/ 379 w 9942"/>
                  <a:gd name="connsiteY109" fmla="*/ 6358 h 10000"/>
                  <a:gd name="connsiteX110" fmla="*/ 729 w 9942"/>
                  <a:gd name="connsiteY110" fmla="*/ 6832 h 10000"/>
                  <a:gd name="connsiteX111" fmla="*/ 933 w 9942"/>
                  <a:gd name="connsiteY111" fmla="*/ 6780 h 10000"/>
                  <a:gd name="connsiteX112" fmla="*/ 905 w 9942"/>
                  <a:gd name="connsiteY112" fmla="*/ 6462 h 10000"/>
                  <a:gd name="connsiteX113" fmla="*/ 1079 w 9942"/>
                  <a:gd name="connsiteY113" fmla="*/ 6515 h 10000"/>
                  <a:gd name="connsiteX114" fmla="*/ 875 w 9942"/>
                  <a:gd name="connsiteY114" fmla="*/ 5882 h 10000"/>
                  <a:gd name="connsiteX115" fmla="*/ 1254 w 9942"/>
                  <a:gd name="connsiteY115" fmla="*/ 5618 h 10000"/>
                  <a:gd name="connsiteX116" fmla="*/ 1459 w 9942"/>
                  <a:gd name="connsiteY116" fmla="*/ 5618 h 10000"/>
                  <a:gd name="connsiteX117" fmla="*/ 1459 w 9942"/>
                  <a:gd name="connsiteY117" fmla="*/ 5882 h 10000"/>
                  <a:gd name="connsiteX118" fmla="*/ 1283 w 9942"/>
                  <a:gd name="connsiteY118" fmla="*/ 6040 h 10000"/>
                  <a:gd name="connsiteX119" fmla="*/ 1167 w 9942"/>
                  <a:gd name="connsiteY119" fmla="*/ 6727 h 10000"/>
                  <a:gd name="connsiteX120" fmla="*/ 1109 w 9942"/>
                  <a:gd name="connsiteY120" fmla="*/ 7043 h 10000"/>
                  <a:gd name="connsiteX121" fmla="*/ 1196 w 9942"/>
                  <a:gd name="connsiteY121" fmla="*/ 7466 h 10000"/>
                  <a:gd name="connsiteX122" fmla="*/ 1370 w 9942"/>
                  <a:gd name="connsiteY122" fmla="*/ 7783 h 10000"/>
                  <a:gd name="connsiteX123" fmla="*/ 1954 w 9942"/>
                  <a:gd name="connsiteY123" fmla="*/ 8416 h 10000"/>
                  <a:gd name="connsiteX124" fmla="*/ 2419 w 9942"/>
                  <a:gd name="connsiteY124" fmla="*/ 8891 h 10000"/>
                  <a:gd name="connsiteX125" fmla="*/ 2769 w 9942"/>
                  <a:gd name="connsiteY125" fmla="*/ 9103 h 10000"/>
                  <a:gd name="connsiteX126" fmla="*/ 3149 w 9942"/>
                  <a:gd name="connsiteY126" fmla="*/ 9313 h 10000"/>
                  <a:gd name="connsiteX127" fmla="*/ 3529 w 9942"/>
                  <a:gd name="connsiteY127" fmla="*/ 9525 h 10000"/>
                  <a:gd name="connsiteX128" fmla="*/ 3879 w 9942"/>
                  <a:gd name="connsiteY128" fmla="*/ 9631 h 10000"/>
                  <a:gd name="connsiteX129" fmla="*/ 4257 w 9942"/>
                  <a:gd name="connsiteY129" fmla="*/ 9789 h 10000"/>
                  <a:gd name="connsiteX130" fmla="*/ 4695 w 9942"/>
                  <a:gd name="connsiteY130" fmla="*/ 9948 h 10000"/>
                  <a:gd name="connsiteX131" fmla="*/ 5160 w 9942"/>
                  <a:gd name="connsiteY131" fmla="*/ 10000 h 10000"/>
                  <a:gd name="connsiteX132" fmla="*/ 5569 w 9942"/>
                  <a:gd name="connsiteY132" fmla="*/ 10000 h 10000"/>
                  <a:gd name="connsiteX133" fmla="*/ 6065 w 9942"/>
                  <a:gd name="connsiteY133" fmla="*/ 9948 h 10000"/>
                  <a:gd name="connsiteX134" fmla="*/ 6415 w 9942"/>
                  <a:gd name="connsiteY134" fmla="*/ 9841 h 10000"/>
                  <a:gd name="connsiteX135" fmla="*/ 6765 w 9942"/>
                  <a:gd name="connsiteY135" fmla="*/ 9737 h 10000"/>
                  <a:gd name="connsiteX136" fmla="*/ 7144 w 9942"/>
                  <a:gd name="connsiteY136" fmla="*/ 9578 h 10000"/>
                  <a:gd name="connsiteX137" fmla="*/ 7493 w 9942"/>
                  <a:gd name="connsiteY137" fmla="*/ 9419 h 10000"/>
                  <a:gd name="connsiteX138" fmla="*/ 7814 w 9942"/>
                  <a:gd name="connsiteY138" fmla="*/ 9209 h 10000"/>
                  <a:gd name="connsiteX139" fmla="*/ 8164 w 9942"/>
                  <a:gd name="connsiteY139" fmla="*/ 8997 h 10000"/>
                  <a:gd name="connsiteX140" fmla="*/ 8485 w 9942"/>
                  <a:gd name="connsiteY14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194 w 10000"/>
                  <a:gd name="connsiteY56" fmla="*/ 4034 h 10000"/>
                  <a:gd name="connsiteX57" fmla="*/ 4253 w 10000"/>
                  <a:gd name="connsiteY57" fmla="*/ 3611 h 10000"/>
                  <a:gd name="connsiteX58" fmla="*/ 4164 w 10000"/>
                  <a:gd name="connsiteY58" fmla="*/ 3611 h 10000"/>
                  <a:gd name="connsiteX59" fmla="*/ 4253 w 10000"/>
                  <a:gd name="connsiteY59" fmla="*/ 3084 h 10000"/>
                  <a:gd name="connsiteX60" fmla="*/ 4400 w 10000"/>
                  <a:gd name="connsiteY60" fmla="*/ 3084 h 10000"/>
                  <a:gd name="connsiteX61" fmla="*/ 4458 w 10000"/>
                  <a:gd name="connsiteY61" fmla="*/ 3400 h 10000"/>
                  <a:gd name="connsiteX62" fmla="*/ 4487 w 10000"/>
                  <a:gd name="connsiteY62" fmla="*/ 3189 h 10000"/>
                  <a:gd name="connsiteX63" fmla="*/ 4429 w 10000"/>
                  <a:gd name="connsiteY63" fmla="*/ 3031 h 10000"/>
                  <a:gd name="connsiteX64" fmla="*/ 4282 w 10000"/>
                  <a:gd name="connsiteY64" fmla="*/ 2925 h 10000"/>
                  <a:gd name="connsiteX65" fmla="*/ 4311 w 10000"/>
                  <a:gd name="connsiteY65" fmla="*/ 2503 h 10000"/>
                  <a:gd name="connsiteX66" fmla="*/ 4253 w 10000"/>
                  <a:gd name="connsiteY66" fmla="*/ 2291 h 10000"/>
                  <a:gd name="connsiteX67" fmla="*/ 4222 w 10000"/>
                  <a:gd name="connsiteY67" fmla="*/ 1659 h 10000"/>
                  <a:gd name="connsiteX68" fmla="*/ 4282 w 10000"/>
                  <a:gd name="connsiteY68" fmla="*/ 1659 h 10000"/>
                  <a:gd name="connsiteX69" fmla="*/ 4194 w 10000"/>
                  <a:gd name="connsiteY69" fmla="*/ 1552 h 10000"/>
                  <a:gd name="connsiteX70" fmla="*/ 3930 w 10000"/>
                  <a:gd name="connsiteY70" fmla="*/ 1763 h 10000"/>
                  <a:gd name="connsiteX71" fmla="*/ 3871 w 10000"/>
                  <a:gd name="connsiteY71" fmla="*/ 1341 h 10000"/>
                  <a:gd name="connsiteX72" fmla="*/ 4077 w 10000"/>
                  <a:gd name="connsiteY72" fmla="*/ 602 h 10000"/>
                  <a:gd name="connsiteX73" fmla="*/ 3902 w 10000"/>
                  <a:gd name="connsiteY73" fmla="*/ 338 h 10000"/>
                  <a:gd name="connsiteX74" fmla="*/ 4493 w 10000"/>
                  <a:gd name="connsiteY74" fmla="*/ 0 h 10000"/>
                  <a:gd name="connsiteX75" fmla="*/ 3636 w 10000"/>
                  <a:gd name="connsiteY75" fmla="*/ 21 h 10000"/>
                  <a:gd name="connsiteX76" fmla="*/ 3550 w 10000"/>
                  <a:gd name="connsiteY76" fmla="*/ 233 h 10000"/>
                  <a:gd name="connsiteX77" fmla="*/ 3460 w 10000"/>
                  <a:gd name="connsiteY77" fmla="*/ 655 h 10000"/>
                  <a:gd name="connsiteX78" fmla="*/ 3343 w 10000"/>
                  <a:gd name="connsiteY78" fmla="*/ 708 h 10000"/>
                  <a:gd name="connsiteX79" fmla="*/ 3519 w 10000"/>
                  <a:gd name="connsiteY79" fmla="*/ 919 h 10000"/>
                  <a:gd name="connsiteX80" fmla="*/ 3550 w 10000"/>
                  <a:gd name="connsiteY80" fmla="*/ 1183 h 10000"/>
                  <a:gd name="connsiteX81" fmla="*/ 3460 w 10000"/>
                  <a:gd name="connsiteY81" fmla="*/ 1341 h 10000"/>
                  <a:gd name="connsiteX82" fmla="*/ 3550 w 10000"/>
                  <a:gd name="connsiteY82" fmla="*/ 1816 h 10000"/>
                  <a:gd name="connsiteX83" fmla="*/ 3489 w 10000"/>
                  <a:gd name="connsiteY83" fmla="*/ 2239 h 10000"/>
                  <a:gd name="connsiteX84" fmla="*/ 3050 w 10000"/>
                  <a:gd name="connsiteY84" fmla="*/ 2555 h 10000"/>
                  <a:gd name="connsiteX85" fmla="*/ 3021 w 10000"/>
                  <a:gd name="connsiteY85" fmla="*/ 2397 h 10000"/>
                  <a:gd name="connsiteX86" fmla="*/ 2992 w 10000"/>
                  <a:gd name="connsiteY86" fmla="*/ 2609 h 10000"/>
                  <a:gd name="connsiteX87" fmla="*/ 3108 w 10000"/>
                  <a:gd name="connsiteY87" fmla="*/ 2819 h 10000"/>
                  <a:gd name="connsiteX88" fmla="*/ 3402 w 10000"/>
                  <a:gd name="connsiteY88" fmla="*/ 2609 h 10000"/>
                  <a:gd name="connsiteX89" fmla="*/ 3519 w 10000"/>
                  <a:gd name="connsiteY89" fmla="*/ 2767 h 10000"/>
                  <a:gd name="connsiteX90" fmla="*/ 3314 w 10000"/>
                  <a:gd name="connsiteY90" fmla="*/ 2819 h 10000"/>
                  <a:gd name="connsiteX91" fmla="*/ 2378 w 10000"/>
                  <a:gd name="connsiteY91" fmla="*/ 2638 h 10000"/>
                  <a:gd name="connsiteX92" fmla="*/ 2570 w 10000"/>
                  <a:gd name="connsiteY92" fmla="*/ 2488 h 10000"/>
                  <a:gd name="connsiteX93" fmla="*/ 1994 w 10000"/>
                  <a:gd name="connsiteY93" fmla="*/ 2940 h 10000"/>
                  <a:gd name="connsiteX94" fmla="*/ 1929 w 10000"/>
                  <a:gd name="connsiteY94" fmla="*/ 3317 h 10000"/>
                  <a:gd name="connsiteX95" fmla="*/ 1929 w 10000"/>
                  <a:gd name="connsiteY95" fmla="*/ 3317 h 10000"/>
                  <a:gd name="connsiteX96" fmla="*/ 1789 w 10000"/>
                  <a:gd name="connsiteY96" fmla="*/ 3559 h 10000"/>
                  <a:gd name="connsiteX97" fmla="*/ 1554 w 10000"/>
                  <a:gd name="connsiteY97" fmla="*/ 3559 h 10000"/>
                  <a:gd name="connsiteX98" fmla="*/ 1378 w 10000"/>
                  <a:gd name="connsiteY98" fmla="*/ 3770 h 10000"/>
                  <a:gd name="connsiteX99" fmla="*/ 1145 w 10000"/>
                  <a:gd name="connsiteY99" fmla="*/ 3770 h 10000"/>
                  <a:gd name="connsiteX100" fmla="*/ 968 w 10000"/>
                  <a:gd name="connsiteY100" fmla="*/ 3981 h 10000"/>
                  <a:gd name="connsiteX101" fmla="*/ 851 w 10000"/>
                  <a:gd name="connsiteY101" fmla="*/ 3770 h 10000"/>
                  <a:gd name="connsiteX102" fmla="*/ 558 w 10000"/>
                  <a:gd name="connsiteY102" fmla="*/ 3717 h 10000"/>
                  <a:gd name="connsiteX103" fmla="*/ 0 w 10000"/>
                  <a:gd name="connsiteY103" fmla="*/ 4984 h 10000"/>
                  <a:gd name="connsiteX104" fmla="*/ 59 w 10000"/>
                  <a:gd name="connsiteY104" fmla="*/ 5249 h 10000"/>
                  <a:gd name="connsiteX105" fmla="*/ 118 w 10000"/>
                  <a:gd name="connsiteY105" fmla="*/ 5618 h 10000"/>
                  <a:gd name="connsiteX106" fmla="*/ 294 w 10000"/>
                  <a:gd name="connsiteY106" fmla="*/ 5935 h 10000"/>
                  <a:gd name="connsiteX107" fmla="*/ 528 w 10000"/>
                  <a:gd name="connsiteY107" fmla="*/ 6462 h 10000"/>
                  <a:gd name="connsiteX108" fmla="*/ 381 w 10000"/>
                  <a:gd name="connsiteY108" fmla="*/ 6358 h 10000"/>
                  <a:gd name="connsiteX109" fmla="*/ 733 w 10000"/>
                  <a:gd name="connsiteY109" fmla="*/ 6832 h 10000"/>
                  <a:gd name="connsiteX110" fmla="*/ 938 w 10000"/>
                  <a:gd name="connsiteY110" fmla="*/ 6780 h 10000"/>
                  <a:gd name="connsiteX111" fmla="*/ 910 w 10000"/>
                  <a:gd name="connsiteY111" fmla="*/ 6462 h 10000"/>
                  <a:gd name="connsiteX112" fmla="*/ 1085 w 10000"/>
                  <a:gd name="connsiteY112" fmla="*/ 6515 h 10000"/>
                  <a:gd name="connsiteX113" fmla="*/ 880 w 10000"/>
                  <a:gd name="connsiteY113" fmla="*/ 5882 h 10000"/>
                  <a:gd name="connsiteX114" fmla="*/ 1261 w 10000"/>
                  <a:gd name="connsiteY114" fmla="*/ 5618 h 10000"/>
                  <a:gd name="connsiteX115" fmla="*/ 1468 w 10000"/>
                  <a:gd name="connsiteY115" fmla="*/ 5618 h 10000"/>
                  <a:gd name="connsiteX116" fmla="*/ 1468 w 10000"/>
                  <a:gd name="connsiteY116" fmla="*/ 5882 h 10000"/>
                  <a:gd name="connsiteX117" fmla="*/ 1290 w 10000"/>
                  <a:gd name="connsiteY117" fmla="*/ 6040 h 10000"/>
                  <a:gd name="connsiteX118" fmla="*/ 1174 w 10000"/>
                  <a:gd name="connsiteY118" fmla="*/ 6727 h 10000"/>
                  <a:gd name="connsiteX119" fmla="*/ 1115 w 10000"/>
                  <a:gd name="connsiteY119" fmla="*/ 7043 h 10000"/>
                  <a:gd name="connsiteX120" fmla="*/ 1203 w 10000"/>
                  <a:gd name="connsiteY120" fmla="*/ 7466 h 10000"/>
                  <a:gd name="connsiteX121" fmla="*/ 1378 w 10000"/>
                  <a:gd name="connsiteY121" fmla="*/ 7783 h 10000"/>
                  <a:gd name="connsiteX122" fmla="*/ 1965 w 10000"/>
                  <a:gd name="connsiteY122" fmla="*/ 8416 h 10000"/>
                  <a:gd name="connsiteX123" fmla="*/ 2433 w 10000"/>
                  <a:gd name="connsiteY123" fmla="*/ 8891 h 10000"/>
                  <a:gd name="connsiteX124" fmla="*/ 2785 w 10000"/>
                  <a:gd name="connsiteY124" fmla="*/ 9103 h 10000"/>
                  <a:gd name="connsiteX125" fmla="*/ 3167 w 10000"/>
                  <a:gd name="connsiteY125" fmla="*/ 9313 h 10000"/>
                  <a:gd name="connsiteX126" fmla="*/ 3550 w 10000"/>
                  <a:gd name="connsiteY126" fmla="*/ 9525 h 10000"/>
                  <a:gd name="connsiteX127" fmla="*/ 3902 w 10000"/>
                  <a:gd name="connsiteY127" fmla="*/ 9631 h 10000"/>
                  <a:gd name="connsiteX128" fmla="*/ 4282 w 10000"/>
                  <a:gd name="connsiteY128" fmla="*/ 9789 h 10000"/>
                  <a:gd name="connsiteX129" fmla="*/ 4722 w 10000"/>
                  <a:gd name="connsiteY129" fmla="*/ 9948 h 10000"/>
                  <a:gd name="connsiteX130" fmla="*/ 5190 w 10000"/>
                  <a:gd name="connsiteY130" fmla="*/ 10000 h 10000"/>
                  <a:gd name="connsiteX131" fmla="*/ 5601 w 10000"/>
                  <a:gd name="connsiteY131" fmla="*/ 10000 h 10000"/>
                  <a:gd name="connsiteX132" fmla="*/ 6100 w 10000"/>
                  <a:gd name="connsiteY132" fmla="*/ 9948 h 10000"/>
                  <a:gd name="connsiteX133" fmla="*/ 6452 w 10000"/>
                  <a:gd name="connsiteY133" fmla="*/ 9841 h 10000"/>
                  <a:gd name="connsiteX134" fmla="*/ 6804 w 10000"/>
                  <a:gd name="connsiteY134" fmla="*/ 9737 h 10000"/>
                  <a:gd name="connsiteX135" fmla="*/ 7186 w 10000"/>
                  <a:gd name="connsiteY135" fmla="*/ 9578 h 10000"/>
                  <a:gd name="connsiteX136" fmla="*/ 7537 w 10000"/>
                  <a:gd name="connsiteY136" fmla="*/ 9419 h 10000"/>
                  <a:gd name="connsiteX137" fmla="*/ 7860 w 10000"/>
                  <a:gd name="connsiteY137" fmla="*/ 9209 h 10000"/>
                  <a:gd name="connsiteX138" fmla="*/ 8212 w 10000"/>
                  <a:gd name="connsiteY138" fmla="*/ 8997 h 10000"/>
                  <a:gd name="connsiteX139" fmla="*/ 8535 w 10000"/>
                  <a:gd name="connsiteY13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70 w 10000"/>
                  <a:gd name="connsiteY54" fmla="*/ 4351 h 10000"/>
                  <a:gd name="connsiteX55" fmla="*/ 4340 w 10000"/>
                  <a:gd name="connsiteY55" fmla="*/ 3981 h 10000"/>
                  <a:gd name="connsiteX56" fmla="*/ 4253 w 10000"/>
                  <a:gd name="connsiteY56" fmla="*/ 3611 h 10000"/>
                  <a:gd name="connsiteX57" fmla="*/ 4164 w 10000"/>
                  <a:gd name="connsiteY57" fmla="*/ 3611 h 10000"/>
                  <a:gd name="connsiteX58" fmla="*/ 4253 w 10000"/>
                  <a:gd name="connsiteY58" fmla="*/ 3084 h 10000"/>
                  <a:gd name="connsiteX59" fmla="*/ 4400 w 10000"/>
                  <a:gd name="connsiteY59" fmla="*/ 3084 h 10000"/>
                  <a:gd name="connsiteX60" fmla="*/ 4458 w 10000"/>
                  <a:gd name="connsiteY60" fmla="*/ 3400 h 10000"/>
                  <a:gd name="connsiteX61" fmla="*/ 4487 w 10000"/>
                  <a:gd name="connsiteY61" fmla="*/ 3189 h 10000"/>
                  <a:gd name="connsiteX62" fmla="*/ 4429 w 10000"/>
                  <a:gd name="connsiteY62" fmla="*/ 3031 h 10000"/>
                  <a:gd name="connsiteX63" fmla="*/ 4282 w 10000"/>
                  <a:gd name="connsiteY63" fmla="*/ 2925 h 10000"/>
                  <a:gd name="connsiteX64" fmla="*/ 4311 w 10000"/>
                  <a:gd name="connsiteY64" fmla="*/ 2503 h 10000"/>
                  <a:gd name="connsiteX65" fmla="*/ 4253 w 10000"/>
                  <a:gd name="connsiteY65" fmla="*/ 2291 h 10000"/>
                  <a:gd name="connsiteX66" fmla="*/ 4222 w 10000"/>
                  <a:gd name="connsiteY66" fmla="*/ 1659 h 10000"/>
                  <a:gd name="connsiteX67" fmla="*/ 4282 w 10000"/>
                  <a:gd name="connsiteY67" fmla="*/ 1659 h 10000"/>
                  <a:gd name="connsiteX68" fmla="*/ 4194 w 10000"/>
                  <a:gd name="connsiteY68" fmla="*/ 1552 h 10000"/>
                  <a:gd name="connsiteX69" fmla="*/ 3930 w 10000"/>
                  <a:gd name="connsiteY69" fmla="*/ 1763 h 10000"/>
                  <a:gd name="connsiteX70" fmla="*/ 3871 w 10000"/>
                  <a:gd name="connsiteY70" fmla="*/ 1341 h 10000"/>
                  <a:gd name="connsiteX71" fmla="*/ 4077 w 10000"/>
                  <a:gd name="connsiteY71" fmla="*/ 602 h 10000"/>
                  <a:gd name="connsiteX72" fmla="*/ 3902 w 10000"/>
                  <a:gd name="connsiteY72" fmla="*/ 338 h 10000"/>
                  <a:gd name="connsiteX73" fmla="*/ 4493 w 10000"/>
                  <a:gd name="connsiteY73" fmla="*/ 0 h 10000"/>
                  <a:gd name="connsiteX74" fmla="*/ 3636 w 10000"/>
                  <a:gd name="connsiteY74" fmla="*/ 21 h 10000"/>
                  <a:gd name="connsiteX75" fmla="*/ 3550 w 10000"/>
                  <a:gd name="connsiteY75" fmla="*/ 233 h 10000"/>
                  <a:gd name="connsiteX76" fmla="*/ 3460 w 10000"/>
                  <a:gd name="connsiteY76" fmla="*/ 655 h 10000"/>
                  <a:gd name="connsiteX77" fmla="*/ 3343 w 10000"/>
                  <a:gd name="connsiteY77" fmla="*/ 708 h 10000"/>
                  <a:gd name="connsiteX78" fmla="*/ 3519 w 10000"/>
                  <a:gd name="connsiteY78" fmla="*/ 919 h 10000"/>
                  <a:gd name="connsiteX79" fmla="*/ 3550 w 10000"/>
                  <a:gd name="connsiteY79" fmla="*/ 1183 h 10000"/>
                  <a:gd name="connsiteX80" fmla="*/ 3460 w 10000"/>
                  <a:gd name="connsiteY80" fmla="*/ 1341 h 10000"/>
                  <a:gd name="connsiteX81" fmla="*/ 3550 w 10000"/>
                  <a:gd name="connsiteY81" fmla="*/ 1816 h 10000"/>
                  <a:gd name="connsiteX82" fmla="*/ 3489 w 10000"/>
                  <a:gd name="connsiteY82" fmla="*/ 2239 h 10000"/>
                  <a:gd name="connsiteX83" fmla="*/ 3050 w 10000"/>
                  <a:gd name="connsiteY83" fmla="*/ 2555 h 10000"/>
                  <a:gd name="connsiteX84" fmla="*/ 3021 w 10000"/>
                  <a:gd name="connsiteY84" fmla="*/ 2397 h 10000"/>
                  <a:gd name="connsiteX85" fmla="*/ 2992 w 10000"/>
                  <a:gd name="connsiteY85" fmla="*/ 2609 h 10000"/>
                  <a:gd name="connsiteX86" fmla="*/ 3108 w 10000"/>
                  <a:gd name="connsiteY86" fmla="*/ 2819 h 10000"/>
                  <a:gd name="connsiteX87" fmla="*/ 3402 w 10000"/>
                  <a:gd name="connsiteY87" fmla="*/ 2609 h 10000"/>
                  <a:gd name="connsiteX88" fmla="*/ 3519 w 10000"/>
                  <a:gd name="connsiteY88" fmla="*/ 2767 h 10000"/>
                  <a:gd name="connsiteX89" fmla="*/ 3314 w 10000"/>
                  <a:gd name="connsiteY89" fmla="*/ 2819 h 10000"/>
                  <a:gd name="connsiteX90" fmla="*/ 2378 w 10000"/>
                  <a:gd name="connsiteY90" fmla="*/ 2638 h 10000"/>
                  <a:gd name="connsiteX91" fmla="*/ 2570 w 10000"/>
                  <a:gd name="connsiteY91" fmla="*/ 2488 h 10000"/>
                  <a:gd name="connsiteX92" fmla="*/ 1994 w 10000"/>
                  <a:gd name="connsiteY92" fmla="*/ 2940 h 10000"/>
                  <a:gd name="connsiteX93" fmla="*/ 1929 w 10000"/>
                  <a:gd name="connsiteY93" fmla="*/ 3317 h 10000"/>
                  <a:gd name="connsiteX94" fmla="*/ 1929 w 10000"/>
                  <a:gd name="connsiteY94" fmla="*/ 3317 h 10000"/>
                  <a:gd name="connsiteX95" fmla="*/ 1789 w 10000"/>
                  <a:gd name="connsiteY95" fmla="*/ 3559 h 10000"/>
                  <a:gd name="connsiteX96" fmla="*/ 1554 w 10000"/>
                  <a:gd name="connsiteY96" fmla="*/ 3559 h 10000"/>
                  <a:gd name="connsiteX97" fmla="*/ 1378 w 10000"/>
                  <a:gd name="connsiteY97" fmla="*/ 3770 h 10000"/>
                  <a:gd name="connsiteX98" fmla="*/ 1145 w 10000"/>
                  <a:gd name="connsiteY98" fmla="*/ 3770 h 10000"/>
                  <a:gd name="connsiteX99" fmla="*/ 968 w 10000"/>
                  <a:gd name="connsiteY99" fmla="*/ 3981 h 10000"/>
                  <a:gd name="connsiteX100" fmla="*/ 851 w 10000"/>
                  <a:gd name="connsiteY100" fmla="*/ 3770 h 10000"/>
                  <a:gd name="connsiteX101" fmla="*/ 558 w 10000"/>
                  <a:gd name="connsiteY101" fmla="*/ 3717 h 10000"/>
                  <a:gd name="connsiteX102" fmla="*/ 0 w 10000"/>
                  <a:gd name="connsiteY102" fmla="*/ 4984 h 10000"/>
                  <a:gd name="connsiteX103" fmla="*/ 59 w 10000"/>
                  <a:gd name="connsiteY103" fmla="*/ 5249 h 10000"/>
                  <a:gd name="connsiteX104" fmla="*/ 118 w 10000"/>
                  <a:gd name="connsiteY104" fmla="*/ 5618 h 10000"/>
                  <a:gd name="connsiteX105" fmla="*/ 294 w 10000"/>
                  <a:gd name="connsiteY105" fmla="*/ 5935 h 10000"/>
                  <a:gd name="connsiteX106" fmla="*/ 528 w 10000"/>
                  <a:gd name="connsiteY106" fmla="*/ 6462 h 10000"/>
                  <a:gd name="connsiteX107" fmla="*/ 381 w 10000"/>
                  <a:gd name="connsiteY107" fmla="*/ 6358 h 10000"/>
                  <a:gd name="connsiteX108" fmla="*/ 733 w 10000"/>
                  <a:gd name="connsiteY108" fmla="*/ 6832 h 10000"/>
                  <a:gd name="connsiteX109" fmla="*/ 938 w 10000"/>
                  <a:gd name="connsiteY109" fmla="*/ 6780 h 10000"/>
                  <a:gd name="connsiteX110" fmla="*/ 910 w 10000"/>
                  <a:gd name="connsiteY110" fmla="*/ 6462 h 10000"/>
                  <a:gd name="connsiteX111" fmla="*/ 1085 w 10000"/>
                  <a:gd name="connsiteY111" fmla="*/ 6515 h 10000"/>
                  <a:gd name="connsiteX112" fmla="*/ 880 w 10000"/>
                  <a:gd name="connsiteY112" fmla="*/ 5882 h 10000"/>
                  <a:gd name="connsiteX113" fmla="*/ 1261 w 10000"/>
                  <a:gd name="connsiteY113" fmla="*/ 5618 h 10000"/>
                  <a:gd name="connsiteX114" fmla="*/ 1468 w 10000"/>
                  <a:gd name="connsiteY114" fmla="*/ 5618 h 10000"/>
                  <a:gd name="connsiteX115" fmla="*/ 1468 w 10000"/>
                  <a:gd name="connsiteY115" fmla="*/ 5882 h 10000"/>
                  <a:gd name="connsiteX116" fmla="*/ 1290 w 10000"/>
                  <a:gd name="connsiteY116" fmla="*/ 6040 h 10000"/>
                  <a:gd name="connsiteX117" fmla="*/ 1174 w 10000"/>
                  <a:gd name="connsiteY117" fmla="*/ 6727 h 10000"/>
                  <a:gd name="connsiteX118" fmla="*/ 1115 w 10000"/>
                  <a:gd name="connsiteY118" fmla="*/ 7043 h 10000"/>
                  <a:gd name="connsiteX119" fmla="*/ 1203 w 10000"/>
                  <a:gd name="connsiteY119" fmla="*/ 7466 h 10000"/>
                  <a:gd name="connsiteX120" fmla="*/ 1378 w 10000"/>
                  <a:gd name="connsiteY120" fmla="*/ 7783 h 10000"/>
                  <a:gd name="connsiteX121" fmla="*/ 1965 w 10000"/>
                  <a:gd name="connsiteY121" fmla="*/ 8416 h 10000"/>
                  <a:gd name="connsiteX122" fmla="*/ 2433 w 10000"/>
                  <a:gd name="connsiteY122" fmla="*/ 8891 h 10000"/>
                  <a:gd name="connsiteX123" fmla="*/ 2785 w 10000"/>
                  <a:gd name="connsiteY123" fmla="*/ 9103 h 10000"/>
                  <a:gd name="connsiteX124" fmla="*/ 3167 w 10000"/>
                  <a:gd name="connsiteY124" fmla="*/ 9313 h 10000"/>
                  <a:gd name="connsiteX125" fmla="*/ 3550 w 10000"/>
                  <a:gd name="connsiteY125" fmla="*/ 9525 h 10000"/>
                  <a:gd name="connsiteX126" fmla="*/ 3902 w 10000"/>
                  <a:gd name="connsiteY126" fmla="*/ 9631 h 10000"/>
                  <a:gd name="connsiteX127" fmla="*/ 4282 w 10000"/>
                  <a:gd name="connsiteY127" fmla="*/ 9789 h 10000"/>
                  <a:gd name="connsiteX128" fmla="*/ 4722 w 10000"/>
                  <a:gd name="connsiteY128" fmla="*/ 9948 h 10000"/>
                  <a:gd name="connsiteX129" fmla="*/ 5190 w 10000"/>
                  <a:gd name="connsiteY129" fmla="*/ 10000 h 10000"/>
                  <a:gd name="connsiteX130" fmla="*/ 5601 w 10000"/>
                  <a:gd name="connsiteY130" fmla="*/ 10000 h 10000"/>
                  <a:gd name="connsiteX131" fmla="*/ 6100 w 10000"/>
                  <a:gd name="connsiteY131" fmla="*/ 9948 h 10000"/>
                  <a:gd name="connsiteX132" fmla="*/ 6452 w 10000"/>
                  <a:gd name="connsiteY132" fmla="*/ 9841 h 10000"/>
                  <a:gd name="connsiteX133" fmla="*/ 6804 w 10000"/>
                  <a:gd name="connsiteY133" fmla="*/ 9737 h 10000"/>
                  <a:gd name="connsiteX134" fmla="*/ 7186 w 10000"/>
                  <a:gd name="connsiteY134" fmla="*/ 9578 h 10000"/>
                  <a:gd name="connsiteX135" fmla="*/ 7537 w 10000"/>
                  <a:gd name="connsiteY135" fmla="*/ 9419 h 10000"/>
                  <a:gd name="connsiteX136" fmla="*/ 7860 w 10000"/>
                  <a:gd name="connsiteY136" fmla="*/ 9209 h 10000"/>
                  <a:gd name="connsiteX137" fmla="*/ 8212 w 10000"/>
                  <a:gd name="connsiteY137" fmla="*/ 8997 h 10000"/>
                  <a:gd name="connsiteX138" fmla="*/ 8535 w 10000"/>
                  <a:gd name="connsiteY13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545 w 10000"/>
                  <a:gd name="connsiteY53" fmla="*/ 4457 h 10000"/>
                  <a:gd name="connsiteX54" fmla="*/ 4340 w 10000"/>
                  <a:gd name="connsiteY54" fmla="*/ 3981 h 10000"/>
                  <a:gd name="connsiteX55" fmla="*/ 4253 w 10000"/>
                  <a:gd name="connsiteY55" fmla="*/ 3611 h 10000"/>
                  <a:gd name="connsiteX56" fmla="*/ 4164 w 10000"/>
                  <a:gd name="connsiteY56" fmla="*/ 3611 h 10000"/>
                  <a:gd name="connsiteX57" fmla="*/ 4253 w 10000"/>
                  <a:gd name="connsiteY57" fmla="*/ 3084 h 10000"/>
                  <a:gd name="connsiteX58" fmla="*/ 4400 w 10000"/>
                  <a:gd name="connsiteY58" fmla="*/ 3084 h 10000"/>
                  <a:gd name="connsiteX59" fmla="*/ 4458 w 10000"/>
                  <a:gd name="connsiteY59" fmla="*/ 3400 h 10000"/>
                  <a:gd name="connsiteX60" fmla="*/ 4487 w 10000"/>
                  <a:gd name="connsiteY60" fmla="*/ 3189 h 10000"/>
                  <a:gd name="connsiteX61" fmla="*/ 4429 w 10000"/>
                  <a:gd name="connsiteY61" fmla="*/ 3031 h 10000"/>
                  <a:gd name="connsiteX62" fmla="*/ 4282 w 10000"/>
                  <a:gd name="connsiteY62" fmla="*/ 2925 h 10000"/>
                  <a:gd name="connsiteX63" fmla="*/ 4311 w 10000"/>
                  <a:gd name="connsiteY63" fmla="*/ 2503 h 10000"/>
                  <a:gd name="connsiteX64" fmla="*/ 4253 w 10000"/>
                  <a:gd name="connsiteY64" fmla="*/ 2291 h 10000"/>
                  <a:gd name="connsiteX65" fmla="*/ 4222 w 10000"/>
                  <a:gd name="connsiteY65" fmla="*/ 1659 h 10000"/>
                  <a:gd name="connsiteX66" fmla="*/ 4282 w 10000"/>
                  <a:gd name="connsiteY66" fmla="*/ 1659 h 10000"/>
                  <a:gd name="connsiteX67" fmla="*/ 4194 w 10000"/>
                  <a:gd name="connsiteY67" fmla="*/ 1552 h 10000"/>
                  <a:gd name="connsiteX68" fmla="*/ 3930 w 10000"/>
                  <a:gd name="connsiteY68" fmla="*/ 1763 h 10000"/>
                  <a:gd name="connsiteX69" fmla="*/ 3871 w 10000"/>
                  <a:gd name="connsiteY69" fmla="*/ 1341 h 10000"/>
                  <a:gd name="connsiteX70" fmla="*/ 4077 w 10000"/>
                  <a:gd name="connsiteY70" fmla="*/ 602 h 10000"/>
                  <a:gd name="connsiteX71" fmla="*/ 3902 w 10000"/>
                  <a:gd name="connsiteY71" fmla="*/ 338 h 10000"/>
                  <a:gd name="connsiteX72" fmla="*/ 4493 w 10000"/>
                  <a:gd name="connsiteY72" fmla="*/ 0 h 10000"/>
                  <a:gd name="connsiteX73" fmla="*/ 3636 w 10000"/>
                  <a:gd name="connsiteY73" fmla="*/ 21 h 10000"/>
                  <a:gd name="connsiteX74" fmla="*/ 3550 w 10000"/>
                  <a:gd name="connsiteY74" fmla="*/ 233 h 10000"/>
                  <a:gd name="connsiteX75" fmla="*/ 3460 w 10000"/>
                  <a:gd name="connsiteY75" fmla="*/ 655 h 10000"/>
                  <a:gd name="connsiteX76" fmla="*/ 3343 w 10000"/>
                  <a:gd name="connsiteY76" fmla="*/ 708 h 10000"/>
                  <a:gd name="connsiteX77" fmla="*/ 3519 w 10000"/>
                  <a:gd name="connsiteY77" fmla="*/ 919 h 10000"/>
                  <a:gd name="connsiteX78" fmla="*/ 3550 w 10000"/>
                  <a:gd name="connsiteY78" fmla="*/ 1183 h 10000"/>
                  <a:gd name="connsiteX79" fmla="*/ 3460 w 10000"/>
                  <a:gd name="connsiteY79" fmla="*/ 1341 h 10000"/>
                  <a:gd name="connsiteX80" fmla="*/ 3550 w 10000"/>
                  <a:gd name="connsiteY80" fmla="*/ 1816 h 10000"/>
                  <a:gd name="connsiteX81" fmla="*/ 3489 w 10000"/>
                  <a:gd name="connsiteY81" fmla="*/ 2239 h 10000"/>
                  <a:gd name="connsiteX82" fmla="*/ 3050 w 10000"/>
                  <a:gd name="connsiteY82" fmla="*/ 2555 h 10000"/>
                  <a:gd name="connsiteX83" fmla="*/ 3021 w 10000"/>
                  <a:gd name="connsiteY83" fmla="*/ 2397 h 10000"/>
                  <a:gd name="connsiteX84" fmla="*/ 2992 w 10000"/>
                  <a:gd name="connsiteY84" fmla="*/ 2609 h 10000"/>
                  <a:gd name="connsiteX85" fmla="*/ 3108 w 10000"/>
                  <a:gd name="connsiteY85" fmla="*/ 2819 h 10000"/>
                  <a:gd name="connsiteX86" fmla="*/ 3402 w 10000"/>
                  <a:gd name="connsiteY86" fmla="*/ 2609 h 10000"/>
                  <a:gd name="connsiteX87" fmla="*/ 3519 w 10000"/>
                  <a:gd name="connsiteY87" fmla="*/ 2767 h 10000"/>
                  <a:gd name="connsiteX88" fmla="*/ 3314 w 10000"/>
                  <a:gd name="connsiteY88" fmla="*/ 2819 h 10000"/>
                  <a:gd name="connsiteX89" fmla="*/ 2378 w 10000"/>
                  <a:gd name="connsiteY89" fmla="*/ 2638 h 10000"/>
                  <a:gd name="connsiteX90" fmla="*/ 2570 w 10000"/>
                  <a:gd name="connsiteY90" fmla="*/ 2488 h 10000"/>
                  <a:gd name="connsiteX91" fmla="*/ 1994 w 10000"/>
                  <a:gd name="connsiteY91" fmla="*/ 2940 h 10000"/>
                  <a:gd name="connsiteX92" fmla="*/ 1929 w 10000"/>
                  <a:gd name="connsiteY92" fmla="*/ 3317 h 10000"/>
                  <a:gd name="connsiteX93" fmla="*/ 1929 w 10000"/>
                  <a:gd name="connsiteY93" fmla="*/ 3317 h 10000"/>
                  <a:gd name="connsiteX94" fmla="*/ 1789 w 10000"/>
                  <a:gd name="connsiteY94" fmla="*/ 3559 h 10000"/>
                  <a:gd name="connsiteX95" fmla="*/ 1554 w 10000"/>
                  <a:gd name="connsiteY95" fmla="*/ 3559 h 10000"/>
                  <a:gd name="connsiteX96" fmla="*/ 1378 w 10000"/>
                  <a:gd name="connsiteY96" fmla="*/ 3770 h 10000"/>
                  <a:gd name="connsiteX97" fmla="*/ 1145 w 10000"/>
                  <a:gd name="connsiteY97" fmla="*/ 3770 h 10000"/>
                  <a:gd name="connsiteX98" fmla="*/ 968 w 10000"/>
                  <a:gd name="connsiteY98" fmla="*/ 3981 h 10000"/>
                  <a:gd name="connsiteX99" fmla="*/ 851 w 10000"/>
                  <a:gd name="connsiteY99" fmla="*/ 3770 h 10000"/>
                  <a:gd name="connsiteX100" fmla="*/ 558 w 10000"/>
                  <a:gd name="connsiteY100" fmla="*/ 3717 h 10000"/>
                  <a:gd name="connsiteX101" fmla="*/ 0 w 10000"/>
                  <a:gd name="connsiteY101" fmla="*/ 4984 h 10000"/>
                  <a:gd name="connsiteX102" fmla="*/ 59 w 10000"/>
                  <a:gd name="connsiteY102" fmla="*/ 5249 h 10000"/>
                  <a:gd name="connsiteX103" fmla="*/ 118 w 10000"/>
                  <a:gd name="connsiteY103" fmla="*/ 5618 h 10000"/>
                  <a:gd name="connsiteX104" fmla="*/ 294 w 10000"/>
                  <a:gd name="connsiteY104" fmla="*/ 5935 h 10000"/>
                  <a:gd name="connsiteX105" fmla="*/ 528 w 10000"/>
                  <a:gd name="connsiteY105" fmla="*/ 6462 h 10000"/>
                  <a:gd name="connsiteX106" fmla="*/ 381 w 10000"/>
                  <a:gd name="connsiteY106" fmla="*/ 6358 h 10000"/>
                  <a:gd name="connsiteX107" fmla="*/ 733 w 10000"/>
                  <a:gd name="connsiteY107" fmla="*/ 6832 h 10000"/>
                  <a:gd name="connsiteX108" fmla="*/ 938 w 10000"/>
                  <a:gd name="connsiteY108" fmla="*/ 6780 h 10000"/>
                  <a:gd name="connsiteX109" fmla="*/ 910 w 10000"/>
                  <a:gd name="connsiteY109" fmla="*/ 6462 h 10000"/>
                  <a:gd name="connsiteX110" fmla="*/ 1085 w 10000"/>
                  <a:gd name="connsiteY110" fmla="*/ 6515 h 10000"/>
                  <a:gd name="connsiteX111" fmla="*/ 880 w 10000"/>
                  <a:gd name="connsiteY111" fmla="*/ 5882 h 10000"/>
                  <a:gd name="connsiteX112" fmla="*/ 1261 w 10000"/>
                  <a:gd name="connsiteY112" fmla="*/ 5618 h 10000"/>
                  <a:gd name="connsiteX113" fmla="*/ 1468 w 10000"/>
                  <a:gd name="connsiteY113" fmla="*/ 5618 h 10000"/>
                  <a:gd name="connsiteX114" fmla="*/ 1468 w 10000"/>
                  <a:gd name="connsiteY114" fmla="*/ 5882 h 10000"/>
                  <a:gd name="connsiteX115" fmla="*/ 1290 w 10000"/>
                  <a:gd name="connsiteY115" fmla="*/ 6040 h 10000"/>
                  <a:gd name="connsiteX116" fmla="*/ 1174 w 10000"/>
                  <a:gd name="connsiteY116" fmla="*/ 6727 h 10000"/>
                  <a:gd name="connsiteX117" fmla="*/ 1115 w 10000"/>
                  <a:gd name="connsiteY117" fmla="*/ 7043 h 10000"/>
                  <a:gd name="connsiteX118" fmla="*/ 1203 w 10000"/>
                  <a:gd name="connsiteY118" fmla="*/ 7466 h 10000"/>
                  <a:gd name="connsiteX119" fmla="*/ 1378 w 10000"/>
                  <a:gd name="connsiteY119" fmla="*/ 7783 h 10000"/>
                  <a:gd name="connsiteX120" fmla="*/ 1965 w 10000"/>
                  <a:gd name="connsiteY120" fmla="*/ 8416 h 10000"/>
                  <a:gd name="connsiteX121" fmla="*/ 2433 w 10000"/>
                  <a:gd name="connsiteY121" fmla="*/ 8891 h 10000"/>
                  <a:gd name="connsiteX122" fmla="*/ 2785 w 10000"/>
                  <a:gd name="connsiteY122" fmla="*/ 9103 h 10000"/>
                  <a:gd name="connsiteX123" fmla="*/ 3167 w 10000"/>
                  <a:gd name="connsiteY123" fmla="*/ 9313 h 10000"/>
                  <a:gd name="connsiteX124" fmla="*/ 3550 w 10000"/>
                  <a:gd name="connsiteY124" fmla="*/ 9525 h 10000"/>
                  <a:gd name="connsiteX125" fmla="*/ 3902 w 10000"/>
                  <a:gd name="connsiteY125" fmla="*/ 9631 h 10000"/>
                  <a:gd name="connsiteX126" fmla="*/ 4282 w 10000"/>
                  <a:gd name="connsiteY126" fmla="*/ 9789 h 10000"/>
                  <a:gd name="connsiteX127" fmla="*/ 4722 w 10000"/>
                  <a:gd name="connsiteY127" fmla="*/ 9948 h 10000"/>
                  <a:gd name="connsiteX128" fmla="*/ 5190 w 10000"/>
                  <a:gd name="connsiteY128" fmla="*/ 10000 h 10000"/>
                  <a:gd name="connsiteX129" fmla="*/ 5601 w 10000"/>
                  <a:gd name="connsiteY129" fmla="*/ 10000 h 10000"/>
                  <a:gd name="connsiteX130" fmla="*/ 6100 w 10000"/>
                  <a:gd name="connsiteY130" fmla="*/ 9948 h 10000"/>
                  <a:gd name="connsiteX131" fmla="*/ 6452 w 10000"/>
                  <a:gd name="connsiteY131" fmla="*/ 9841 h 10000"/>
                  <a:gd name="connsiteX132" fmla="*/ 6804 w 10000"/>
                  <a:gd name="connsiteY132" fmla="*/ 9737 h 10000"/>
                  <a:gd name="connsiteX133" fmla="*/ 7186 w 10000"/>
                  <a:gd name="connsiteY133" fmla="*/ 9578 h 10000"/>
                  <a:gd name="connsiteX134" fmla="*/ 7537 w 10000"/>
                  <a:gd name="connsiteY134" fmla="*/ 9419 h 10000"/>
                  <a:gd name="connsiteX135" fmla="*/ 7860 w 10000"/>
                  <a:gd name="connsiteY135" fmla="*/ 9209 h 10000"/>
                  <a:gd name="connsiteX136" fmla="*/ 8212 w 10000"/>
                  <a:gd name="connsiteY136" fmla="*/ 8997 h 10000"/>
                  <a:gd name="connsiteX137" fmla="*/ 8535 w 10000"/>
                  <a:gd name="connsiteY13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663 w 10000"/>
                  <a:gd name="connsiteY51" fmla="*/ 4351 h 10000"/>
                  <a:gd name="connsiteX52" fmla="*/ 4545 w 10000"/>
                  <a:gd name="connsiteY52" fmla="*/ 4668 h 10000"/>
                  <a:gd name="connsiteX53" fmla="*/ 4340 w 10000"/>
                  <a:gd name="connsiteY53" fmla="*/ 3981 h 10000"/>
                  <a:gd name="connsiteX54" fmla="*/ 4253 w 10000"/>
                  <a:gd name="connsiteY54" fmla="*/ 3611 h 10000"/>
                  <a:gd name="connsiteX55" fmla="*/ 4164 w 10000"/>
                  <a:gd name="connsiteY55" fmla="*/ 3611 h 10000"/>
                  <a:gd name="connsiteX56" fmla="*/ 4253 w 10000"/>
                  <a:gd name="connsiteY56" fmla="*/ 3084 h 10000"/>
                  <a:gd name="connsiteX57" fmla="*/ 4400 w 10000"/>
                  <a:gd name="connsiteY57" fmla="*/ 3084 h 10000"/>
                  <a:gd name="connsiteX58" fmla="*/ 4458 w 10000"/>
                  <a:gd name="connsiteY58" fmla="*/ 3400 h 10000"/>
                  <a:gd name="connsiteX59" fmla="*/ 4487 w 10000"/>
                  <a:gd name="connsiteY59" fmla="*/ 3189 h 10000"/>
                  <a:gd name="connsiteX60" fmla="*/ 4429 w 10000"/>
                  <a:gd name="connsiteY60" fmla="*/ 3031 h 10000"/>
                  <a:gd name="connsiteX61" fmla="*/ 4282 w 10000"/>
                  <a:gd name="connsiteY61" fmla="*/ 2925 h 10000"/>
                  <a:gd name="connsiteX62" fmla="*/ 4311 w 10000"/>
                  <a:gd name="connsiteY62" fmla="*/ 2503 h 10000"/>
                  <a:gd name="connsiteX63" fmla="*/ 4253 w 10000"/>
                  <a:gd name="connsiteY63" fmla="*/ 2291 h 10000"/>
                  <a:gd name="connsiteX64" fmla="*/ 4222 w 10000"/>
                  <a:gd name="connsiteY64" fmla="*/ 1659 h 10000"/>
                  <a:gd name="connsiteX65" fmla="*/ 4282 w 10000"/>
                  <a:gd name="connsiteY65" fmla="*/ 1659 h 10000"/>
                  <a:gd name="connsiteX66" fmla="*/ 4194 w 10000"/>
                  <a:gd name="connsiteY66" fmla="*/ 1552 h 10000"/>
                  <a:gd name="connsiteX67" fmla="*/ 3930 w 10000"/>
                  <a:gd name="connsiteY67" fmla="*/ 1763 h 10000"/>
                  <a:gd name="connsiteX68" fmla="*/ 3871 w 10000"/>
                  <a:gd name="connsiteY68" fmla="*/ 1341 h 10000"/>
                  <a:gd name="connsiteX69" fmla="*/ 4077 w 10000"/>
                  <a:gd name="connsiteY69" fmla="*/ 602 h 10000"/>
                  <a:gd name="connsiteX70" fmla="*/ 3902 w 10000"/>
                  <a:gd name="connsiteY70" fmla="*/ 338 h 10000"/>
                  <a:gd name="connsiteX71" fmla="*/ 4493 w 10000"/>
                  <a:gd name="connsiteY71" fmla="*/ 0 h 10000"/>
                  <a:gd name="connsiteX72" fmla="*/ 3636 w 10000"/>
                  <a:gd name="connsiteY72" fmla="*/ 21 h 10000"/>
                  <a:gd name="connsiteX73" fmla="*/ 3550 w 10000"/>
                  <a:gd name="connsiteY73" fmla="*/ 233 h 10000"/>
                  <a:gd name="connsiteX74" fmla="*/ 3460 w 10000"/>
                  <a:gd name="connsiteY74" fmla="*/ 655 h 10000"/>
                  <a:gd name="connsiteX75" fmla="*/ 3343 w 10000"/>
                  <a:gd name="connsiteY75" fmla="*/ 708 h 10000"/>
                  <a:gd name="connsiteX76" fmla="*/ 3519 w 10000"/>
                  <a:gd name="connsiteY76" fmla="*/ 919 h 10000"/>
                  <a:gd name="connsiteX77" fmla="*/ 3550 w 10000"/>
                  <a:gd name="connsiteY77" fmla="*/ 1183 h 10000"/>
                  <a:gd name="connsiteX78" fmla="*/ 3460 w 10000"/>
                  <a:gd name="connsiteY78" fmla="*/ 1341 h 10000"/>
                  <a:gd name="connsiteX79" fmla="*/ 3550 w 10000"/>
                  <a:gd name="connsiteY79" fmla="*/ 1816 h 10000"/>
                  <a:gd name="connsiteX80" fmla="*/ 3489 w 10000"/>
                  <a:gd name="connsiteY80" fmla="*/ 2239 h 10000"/>
                  <a:gd name="connsiteX81" fmla="*/ 3050 w 10000"/>
                  <a:gd name="connsiteY81" fmla="*/ 2555 h 10000"/>
                  <a:gd name="connsiteX82" fmla="*/ 3021 w 10000"/>
                  <a:gd name="connsiteY82" fmla="*/ 2397 h 10000"/>
                  <a:gd name="connsiteX83" fmla="*/ 2992 w 10000"/>
                  <a:gd name="connsiteY83" fmla="*/ 2609 h 10000"/>
                  <a:gd name="connsiteX84" fmla="*/ 3108 w 10000"/>
                  <a:gd name="connsiteY84" fmla="*/ 2819 h 10000"/>
                  <a:gd name="connsiteX85" fmla="*/ 3402 w 10000"/>
                  <a:gd name="connsiteY85" fmla="*/ 2609 h 10000"/>
                  <a:gd name="connsiteX86" fmla="*/ 3519 w 10000"/>
                  <a:gd name="connsiteY86" fmla="*/ 2767 h 10000"/>
                  <a:gd name="connsiteX87" fmla="*/ 3314 w 10000"/>
                  <a:gd name="connsiteY87" fmla="*/ 2819 h 10000"/>
                  <a:gd name="connsiteX88" fmla="*/ 2378 w 10000"/>
                  <a:gd name="connsiteY88" fmla="*/ 2638 h 10000"/>
                  <a:gd name="connsiteX89" fmla="*/ 2570 w 10000"/>
                  <a:gd name="connsiteY89" fmla="*/ 2488 h 10000"/>
                  <a:gd name="connsiteX90" fmla="*/ 1994 w 10000"/>
                  <a:gd name="connsiteY90" fmla="*/ 2940 h 10000"/>
                  <a:gd name="connsiteX91" fmla="*/ 1929 w 10000"/>
                  <a:gd name="connsiteY91" fmla="*/ 3317 h 10000"/>
                  <a:gd name="connsiteX92" fmla="*/ 1929 w 10000"/>
                  <a:gd name="connsiteY92" fmla="*/ 3317 h 10000"/>
                  <a:gd name="connsiteX93" fmla="*/ 1789 w 10000"/>
                  <a:gd name="connsiteY93" fmla="*/ 3559 h 10000"/>
                  <a:gd name="connsiteX94" fmla="*/ 1554 w 10000"/>
                  <a:gd name="connsiteY94" fmla="*/ 3559 h 10000"/>
                  <a:gd name="connsiteX95" fmla="*/ 1378 w 10000"/>
                  <a:gd name="connsiteY95" fmla="*/ 3770 h 10000"/>
                  <a:gd name="connsiteX96" fmla="*/ 1145 w 10000"/>
                  <a:gd name="connsiteY96" fmla="*/ 3770 h 10000"/>
                  <a:gd name="connsiteX97" fmla="*/ 968 w 10000"/>
                  <a:gd name="connsiteY97" fmla="*/ 3981 h 10000"/>
                  <a:gd name="connsiteX98" fmla="*/ 851 w 10000"/>
                  <a:gd name="connsiteY98" fmla="*/ 3770 h 10000"/>
                  <a:gd name="connsiteX99" fmla="*/ 558 w 10000"/>
                  <a:gd name="connsiteY99" fmla="*/ 3717 h 10000"/>
                  <a:gd name="connsiteX100" fmla="*/ 0 w 10000"/>
                  <a:gd name="connsiteY100" fmla="*/ 4984 h 10000"/>
                  <a:gd name="connsiteX101" fmla="*/ 59 w 10000"/>
                  <a:gd name="connsiteY101" fmla="*/ 5249 h 10000"/>
                  <a:gd name="connsiteX102" fmla="*/ 118 w 10000"/>
                  <a:gd name="connsiteY102" fmla="*/ 5618 h 10000"/>
                  <a:gd name="connsiteX103" fmla="*/ 294 w 10000"/>
                  <a:gd name="connsiteY103" fmla="*/ 5935 h 10000"/>
                  <a:gd name="connsiteX104" fmla="*/ 528 w 10000"/>
                  <a:gd name="connsiteY104" fmla="*/ 6462 h 10000"/>
                  <a:gd name="connsiteX105" fmla="*/ 381 w 10000"/>
                  <a:gd name="connsiteY105" fmla="*/ 6358 h 10000"/>
                  <a:gd name="connsiteX106" fmla="*/ 733 w 10000"/>
                  <a:gd name="connsiteY106" fmla="*/ 6832 h 10000"/>
                  <a:gd name="connsiteX107" fmla="*/ 938 w 10000"/>
                  <a:gd name="connsiteY107" fmla="*/ 6780 h 10000"/>
                  <a:gd name="connsiteX108" fmla="*/ 910 w 10000"/>
                  <a:gd name="connsiteY108" fmla="*/ 6462 h 10000"/>
                  <a:gd name="connsiteX109" fmla="*/ 1085 w 10000"/>
                  <a:gd name="connsiteY109" fmla="*/ 6515 h 10000"/>
                  <a:gd name="connsiteX110" fmla="*/ 880 w 10000"/>
                  <a:gd name="connsiteY110" fmla="*/ 5882 h 10000"/>
                  <a:gd name="connsiteX111" fmla="*/ 1261 w 10000"/>
                  <a:gd name="connsiteY111" fmla="*/ 5618 h 10000"/>
                  <a:gd name="connsiteX112" fmla="*/ 1468 w 10000"/>
                  <a:gd name="connsiteY112" fmla="*/ 5618 h 10000"/>
                  <a:gd name="connsiteX113" fmla="*/ 1468 w 10000"/>
                  <a:gd name="connsiteY113" fmla="*/ 5882 h 10000"/>
                  <a:gd name="connsiteX114" fmla="*/ 1290 w 10000"/>
                  <a:gd name="connsiteY114" fmla="*/ 6040 h 10000"/>
                  <a:gd name="connsiteX115" fmla="*/ 1174 w 10000"/>
                  <a:gd name="connsiteY115" fmla="*/ 6727 h 10000"/>
                  <a:gd name="connsiteX116" fmla="*/ 1115 w 10000"/>
                  <a:gd name="connsiteY116" fmla="*/ 7043 h 10000"/>
                  <a:gd name="connsiteX117" fmla="*/ 1203 w 10000"/>
                  <a:gd name="connsiteY117" fmla="*/ 7466 h 10000"/>
                  <a:gd name="connsiteX118" fmla="*/ 1378 w 10000"/>
                  <a:gd name="connsiteY118" fmla="*/ 7783 h 10000"/>
                  <a:gd name="connsiteX119" fmla="*/ 1965 w 10000"/>
                  <a:gd name="connsiteY119" fmla="*/ 8416 h 10000"/>
                  <a:gd name="connsiteX120" fmla="*/ 2433 w 10000"/>
                  <a:gd name="connsiteY120" fmla="*/ 8891 h 10000"/>
                  <a:gd name="connsiteX121" fmla="*/ 2785 w 10000"/>
                  <a:gd name="connsiteY121" fmla="*/ 9103 h 10000"/>
                  <a:gd name="connsiteX122" fmla="*/ 3167 w 10000"/>
                  <a:gd name="connsiteY122" fmla="*/ 9313 h 10000"/>
                  <a:gd name="connsiteX123" fmla="*/ 3550 w 10000"/>
                  <a:gd name="connsiteY123" fmla="*/ 9525 h 10000"/>
                  <a:gd name="connsiteX124" fmla="*/ 3902 w 10000"/>
                  <a:gd name="connsiteY124" fmla="*/ 9631 h 10000"/>
                  <a:gd name="connsiteX125" fmla="*/ 4282 w 10000"/>
                  <a:gd name="connsiteY125" fmla="*/ 9789 h 10000"/>
                  <a:gd name="connsiteX126" fmla="*/ 4722 w 10000"/>
                  <a:gd name="connsiteY126" fmla="*/ 9948 h 10000"/>
                  <a:gd name="connsiteX127" fmla="*/ 5190 w 10000"/>
                  <a:gd name="connsiteY127" fmla="*/ 10000 h 10000"/>
                  <a:gd name="connsiteX128" fmla="*/ 5601 w 10000"/>
                  <a:gd name="connsiteY128" fmla="*/ 10000 h 10000"/>
                  <a:gd name="connsiteX129" fmla="*/ 6100 w 10000"/>
                  <a:gd name="connsiteY129" fmla="*/ 9948 h 10000"/>
                  <a:gd name="connsiteX130" fmla="*/ 6452 w 10000"/>
                  <a:gd name="connsiteY130" fmla="*/ 9841 h 10000"/>
                  <a:gd name="connsiteX131" fmla="*/ 6804 w 10000"/>
                  <a:gd name="connsiteY131" fmla="*/ 9737 h 10000"/>
                  <a:gd name="connsiteX132" fmla="*/ 7186 w 10000"/>
                  <a:gd name="connsiteY132" fmla="*/ 9578 h 10000"/>
                  <a:gd name="connsiteX133" fmla="*/ 7537 w 10000"/>
                  <a:gd name="connsiteY133" fmla="*/ 9419 h 10000"/>
                  <a:gd name="connsiteX134" fmla="*/ 7860 w 10000"/>
                  <a:gd name="connsiteY134" fmla="*/ 9209 h 10000"/>
                  <a:gd name="connsiteX135" fmla="*/ 8212 w 10000"/>
                  <a:gd name="connsiteY135" fmla="*/ 8997 h 10000"/>
                  <a:gd name="connsiteX136" fmla="*/ 8535 w 10000"/>
                  <a:gd name="connsiteY13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545 w 10000"/>
                  <a:gd name="connsiteY51" fmla="*/ 4668 h 10000"/>
                  <a:gd name="connsiteX52" fmla="*/ 4340 w 10000"/>
                  <a:gd name="connsiteY52" fmla="*/ 3981 h 10000"/>
                  <a:gd name="connsiteX53" fmla="*/ 4253 w 10000"/>
                  <a:gd name="connsiteY53" fmla="*/ 3611 h 10000"/>
                  <a:gd name="connsiteX54" fmla="*/ 4164 w 10000"/>
                  <a:gd name="connsiteY54" fmla="*/ 3611 h 10000"/>
                  <a:gd name="connsiteX55" fmla="*/ 4253 w 10000"/>
                  <a:gd name="connsiteY55" fmla="*/ 3084 h 10000"/>
                  <a:gd name="connsiteX56" fmla="*/ 4400 w 10000"/>
                  <a:gd name="connsiteY56" fmla="*/ 3084 h 10000"/>
                  <a:gd name="connsiteX57" fmla="*/ 4458 w 10000"/>
                  <a:gd name="connsiteY57" fmla="*/ 3400 h 10000"/>
                  <a:gd name="connsiteX58" fmla="*/ 4487 w 10000"/>
                  <a:gd name="connsiteY58" fmla="*/ 3189 h 10000"/>
                  <a:gd name="connsiteX59" fmla="*/ 4429 w 10000"/>
                  <a:gd name="connsiteY59" fmla="*/ 3031 h 10000"/>
                  <a:gd name="connsiteX60" fmla="*/ 4282 w 10000"/>
                  <a:gd name="connsiteY60" fmla="*/ 2925 h 10000"/>
                  <a:gd name="connsiteX61" fmla="*/ 4311 w 10000"/>
                  <a:gd name="connsiteY61" fmla="*/ 2503 h 10000"/>
                  <a:gd name="connsiteX62" fmla="*/ 4253 w 10000"/>
                  <a:gd name="connsiteY62" fmla="*/ 2291 h 10000"/>
                  <a:gd name="connsiteX63" fmla="*/ 4222 w 10000"/>
                  <a:gd name="connsiteY63" fmla="*/ 1659 h 10000"/>
                  <a:gd name="connsiteX64" fmla="*/ 4282 w 10000"/>
                  <a:gd name="connsiteY64" fmla="*/ 1659 h 10000"/>
                  <a:gd name="connsiteX65" fmla="*/ 4194 w 10000"/>
                  <a:gd name="connsiteY65" fmla="*/ 1552 h 10000"/>
                  <a:gd name="connsiteX66" fmla="*/ 3930 w 10000"/>
                  <a:gd name="connsiteY66" fmla="*/ 1763 h 10000"/>
                  <a:gd name="connsiteX67" fmla="*/ 3871 w 10000"/>
                  <a:gd name="connsiteY67" fmla="*/ 1341 h 10000"/>
                  <a:gd name="connsiteX68" fmla="*/ 4077 w 10000"/>
                  <a:gd name="connsiteY68" fmla="*/ 602 h 10000"/>
                  <a:gd name="connsiteX69" fmla="*/ 3902 w 10000"/>
                  <a:gd name="connsiteY69" fmla="*/ 338 h 10000"/>
                  <a:gd name="connsiteX70" fmla="*/ 4493 w 10000"/>
                  <a:gd name="connsiteY70" fmla="*/ 0 h 10000"/>
                  <a:gd name="connsiteX71" fmla="*/ 3636 w 10000"/>
                  <a:gd name="connsiteY71" fmla="*/ 21 h 10000"/>
                  <a:gd name="connsiteX72" fmla="*/ 3550 w 10000"/>
                  <a:gd name="connsiteY72" fmla="*/ 233 h 10000"/>
                  <a:gd name="connsiteX73" fmla="*/ 3460 w 10000"/>
                  <a:gd name="connsiteY73" fmla="*/ 655 h 10000"/>
                  <a:gd name="connsiteX74" fmla="*/ 3343 w 10000"/>
                  <a:gd name="connsiteY74" fmla="*/ 708 h 10000"/>
                  <a:gd name="connsiteX75" fmla="*/ 3519 w 10000"/>
                  <a:gd name="connsiteY75" fmla="*/ 919 h 10000"/>
                  <a:gd name="connsiteX76" fmla="*/ 3550 w 10000"/>
                  <a:gd name="connsiteY76" fmla="*/ 1183 h 10000"/>
                  <a:gd name="connsiteX77" fmla="*/ 3460 w 10000"/>
                  <a:gd name="connsiteY77" fmla="*/ 1341 h 10000"/>
                  <a:gd name="connsiteX78" fmla="*/ 3550 w 10000"/>
                  <a:gd name="connsiteY78" fmla="*/ 1816 h 10000"/>
                  <a:gd name="connsiteX79" fmla="*/ 3489 w 10000"/>
                  <a:gd name="connsiteY79" fmla="*/ 2239 h 10000"/>
                  <a:gd name="connsiteX80" fmla="*/ 3050 w 10000"/>
                  <a:gd name="connsiteY80" fmla="*/ 2555 h 10000"/>
                  <a:gd name="connsiteX81" fmla="*/ 3021 w 10000"/>
                  <a:gd name="connsiteY81" fmla="*/ 2397 h 10000"/>
                  <a:gd name="connsiteX82" fmla="*/ 2992 w 10000"/>
                  <a:gd name="connsiteY82" fmla="*/ 2609 h 10000"/>
                  <a:gd name="connsiteX83" fmla="*/ 3108 w 10000"/>
                  <a:gd name="connsiteY83" fmla="*/ 2819 h 10000"/>
                  <a:gd name="connsiteX84" fmla="*/ 3402 w 10000"/>
                  <a:gd name="connsiteY84" fmla="*/ 2609 h 10000"/>
                  <a:gd name="connsiteX85" fmla="*/ 3519 w 10000"/>
                  <a:gd name="connsiteY85" fmla="*/ 2767 h 10000"/>
                  <a:gd name="connsiteX86" fmla="*/ 3314 w 10000"/>
                  <a:gd name="connsiteY86" fmla="*/ 2819 h 10000"/>
                  <a:gd name="connsiteX87" fmla="*/ 2378 w 10000"/>
                  <a:gd name="connsiteY87" fmla="*/ 2638 h 10000"/>
                  <a:gd name="connsiteX88" fmla="*/ 2570 w 10000"/>
                  <a:gd name="connsiteY88" fmla="*/ 2488 h 10000"/>
                  <a:gd name="connsiteX89" fmla="*/ 1994 w 10000"/>
                  <a:gd name="connsiteY89" fmla="*/ 2940 h 10000"/>
                  <a:gd name="connsiteX90" fmla="*/ 1929 w 10000"/>
                  <a:gd name="connsiteY90" fmla="*/ 3317 h 10000"/>
                  <a:gd name="connsiteX91" fmla="*/ 1929 w 10000"/>
                  <a:gd name="connsiteY91" fmla="*/ 3317 h 10000"/>
                  <a:gd name="connsiteX92" fmla="*/ 1789 w 10000"/>
                  <a:gd name="connsiteY92" fmla="*/ 3559 h 10000"/>
                  <a:gd name="connsiteX93" fmla="*/ 1554 w 10000"/>
                  <a:gd name="connsiteY93" fmla="*/ 3559 h 10000"/>
                  <a:gd name="connsiteX94" fmla="*/ 1378 w 10000"/>
                  <a:gd name="connsiteY94" fmla="*/ 3770 h 10000"/>
                  <a:gd name="connsiteX95" fmla="*/ 1145 w 10000"/>
                  <a:gd name="connsiteY95" fmla="*/ 3770 h 10000"/>
                  <a:gd name="connsiteX96" fmla="*/ 968 w 10000"/>
                  <a:gd name="connsiteY96" fmla="*/ 3981 h 10000"/>
                  <a:gd name="connsiteX97" fmla="*/ 851 w 10000"/>
                  <a:gd name="connsiteY97" fmla="*/ 3770 h 10000"/>
                  <a:gd name="connsiteX98" fmla="*/ 558 w 10000"/>
                  <a:gd name="connsiteY98" fmla="*/ 3717 h 10000"/>
                  <a:gd name="connsiteX99" fmla="*/ 0 w 10000"/>
                  <a:gd name="connsiteY99" fmla="*/ 4984 h 10000"/>
                  <a:gd name="connsiteX100" fmla="*/ 59 w 10000"/>
                  <a:gd name="connsiteY100" fmla="*/ 5249 h 10000"/>
                  <a:gd name="connsiteX101" fmla="*/ 118 w 10000"/>
                  <a:gd name="connsiteY101" fmla="*/ 5618 h 10000"/>
                  <a:gd name="connsiteX102" fmla="*/ 294 w 10000"/>
                  <a:gd name="connsiteY102" fmla="*/ 5935 h 10000"/>
                  <a:gd name="connsiteX103" fmla="*/ 528 w 10000"/>
                  <a:gd name="connsiteY103" fmla="*/ 6462 h 10000"/>
                  <a:gd name="connsiteX104" fmla="*/ 381 w 10000"/>
                  <a:gd name="connsiteY104" fmla="*/ 6358 h 10000"/>
                  <a:gd name="connsiteX105" fmla="*/ 733 w 10000"/>
                  <a:gd name="connsiteY105" fmla="*/ 6832 h 10000"/>
                  <a:gd name="connsiteX106" fmla="*/ 938 w 10000"/>
                  <a:gd name="connsiteY106" fmla="*/ 6780 h 10000"/>
                  <a:gd name="connsiteX107" fmla="*/ 910 w 10000"/>
                  <a:gd name="connsiteY107" fmla="*/ 6462 h 10000"/>
                  <a:gd name="connsiteX108" fmla="*/ 1085 w 10000"/>
                  <a:gd name="connsiteY108" fmla="*/ 6515 h 10000"/>
                  <a:gd name="connsiteX109" fmla="*/ 880 w 10000"/>
                  <a:gd name="connsiteY109" fmla="*/ 5882 h 10000"/>
                  <a:gd name="connsiteX110" fmla="*/ 1261 w 10000"/>
                  <a:gd name="connsiteY110" fmla="*/ 5618 h 10000"/>
                  <a:gd name="connsiteX111" fmla="*/ 1468 w 10000"/>
                  <a:gd name="connsiteY111" fmla="*/ 5618 h 10000"/>
                  <a:gd name="connsiteX112" fmla="*/ 1468 w 10000"/>
                  <a:gd name="connsiteY112" fmla="*/ 5882 h 10000"/>
                  <a:gd name="connsiteX113" fmla="*/ 1290 w 10000"/>
                  <a:gd name="connsiteY113" fmla="*/ 6040 h 10000"/>
                  <a:gd name="connsiteX114" fmla="*/ 1174 w 10000"/>
                  <a:gd name="connsiteY114" fmla="*/ 6727 h 10000"/>
                  <a:gd name="connsiteX115" fmla="*/ 1115 w 10000"/>
                  <a:gd name="connsiteY115" fmla="*/ 7043 h 10000"/>
                  <a:gd name="connsiteX116" fmla="*/ 1203 w 10000"/>
                  <a:gd name="connsiteY116" fmla="*/ 7466 h 10000"/>
                  <a:gd name="connsiteX117" fmla="*/ 1378 w 10000"/>
                  <a:gd name="connsiteY117" fmla="*/ 7783 h 10000"/>
                  <a:gd name="connsiteX118" fmla="*/ 1965 w 10000"/>
                  <a:gd name="connsiteY118" fmla="*/ 8416 h 10000"/>
                  <a:gd name="connsiteX119" fmla="*/ 2433 w 10000"/>
                  <a:gd name="connsiteY119" fmla="*/ 8891 h 10000"/>
                  <a:gd name="connsiteX120" fmla="*/ 2785 w 10000"/>
                  <a:gd name="connsiteY120" fmla="*/ 9103 h 10000"/>
                  <a:gd name="connsiteX121" fmla="*/ 3167 w 10000"/>
                  <a:gd name="connsiteY121" fmla="*/ 9313 h 10000"/>
                  <a:gd name="connsiteX122" fmla="*/ 3550 w 10000"/>
                  <a:gd name="connsiteY122" fmla="*/ 9525 h 10000"/>
                  <a:gd name="connsiteX123" fmla="*/ 3902 w 10000"/>
                  <a:gd name="connsiteY123" fmla="*/ 9631 h 10000"/>
                  <a:gd name="connsiteX124" fmla="*/ 4282 w 10000"/>
                  <a:gd name="connsiteY124" fmla="*/ 9789 h 10000"/>
                  <a:gd name="connsiteX125" fmla="*/ 4722 w 10000"/>
                  <a:gd name="connsiteY125" fmla="*/ 9948 h 10000"/>
                  <a:gd name="connsiteX126" fmla="*/ 5190 w 10000"/>
                  <a:gd name="connsiteY126" fmla="*/ 10000 h 10000"/>
                  <a:gd name="connsiteX127" fmla="*/ 5601 w 10000"/>
                  <a:gd name="connsiteY127" fmla="*/ 10000 h 10000"/>
                  <a:gd name="connsiteX128" fmla="*/ 6100 w 10000"/>
                  <a:gd name="connsiteY128" fmla="*/ 9948 h 10000"/>
                  <a:gd name="connsiteX129" fmla="*/ 6452 w 10000"/>
                  <a:gd name="connsiteY129" fmla="*/ 9841 h 10000"/>
                  <a:gd name="connsiteX130" fmla="*/ 6804 w 10000"/>
                  <a:gd name="connsiteY130" fmla="*/ 9737 h 10000"/>
                  <a:gd name="connsiteX131" fmla="*/ 7186 w 10000"/>
                  <a:gd name="connsiteY131" fmla="*/ 9578 h 10000"/>
                  <a:gd name="connsiteX132" fmla="*/ 7537 w 10000"/>
                  <a:gd name="connsiteY132" fmla="*/ 9419 h 10000"/>
                  <a:gd name="connsiteX133" fmla="*/ 7860 w 10000"/>
                  <a:gd name="connsiteY133" fmla="*/ 9209 h 10000"/>
                  <a:gd name="connsiteX134" fmla="*/ 8212 w 10000"/>
                  <a:gd name="connsiteY134" fmla="*/ 8997 h 10000"/>
                  <a:gd name="connsiteX135" fmla="*/ 8535 w 10000"/>
                  <a:gd name="connsiteY13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5015 w 10000"/>
                  <a:gd name="connsiteY48" fmla="*/ 4614 h 10000"/>
                  <a:gd name="connsiteX49" fmla="*/ 4838 w 10000"/>
                  <a:gd name="connsiteY49" fmla="*/ 4403 h 10000"/>
                  <a:gd name="connsiteX50" fmla="*/ 4752 w 10000"/>
                  <a:gd name="connsiteY50" fmla="*/ 4139 h 10000"/>
                  <a:gd name="connsiteX51" fmla="*/ 4340 w 10000"/>
                  <a:gd name="connsiteY51" fmla="*/ 3981 h 10000"/>
                  <a:gd name="connsiteX52" fmla="*/ 4253 w 10000"/>
                  <a:gd name="connsiteY52" fmla="*/ 3611 h 10000"/>
                  <a:gd name="connsiteX53" fmla="*/ 4164 w 10000"/>
                  <a:gd name="connsiteY53" fmla="*/ 3611 h 10000"/>
                  <a:gd name="connsiteX54" fmla="*/ 4253 w 10000"/>
                  <a:gd name="connsiteY54" fmla="*/ 3084 h 10000"/>
                  <a:gd name="connsiteX55" fmla="*/ 4400 w 10000"/>
                  <a:gd name="connsiteY55" fmla="*/ 3084 h 10000"/>
                  <a:gd name="connsiteX56" fmla="*/ 4458 w 10000"/>
                  <a:gd name="connsiteY56" fmla="*/ 3400 h 10000"/>
                  <a:gd name="connsiteX57" fmla="*/ 4487 w 10000"/>
                  <a:gd name="connsiteY57" fmla="*/ 3189 h 10000"/>
                  <a:gd name="connsiteX58" fmla="*/ 4429 w 10000"/>
                  <a:gd name="connsiteY58" fmla="*/ 3031 h 10000"/>
                  <a:gd name="connsiteX59" fmla="*/ 4282 w 10000"/>
                  <a:gd name="connsiteY59" fmla="*/ 2925 h 10000"/>
                  <a:gd name="connsiteX60" fmla="*/ 4311 w 10000"/>
                  <a:gd name="connsiteY60" fmla="*/ 2503 h 10000"/>
                  <a:gd name="connsiteX61" fmla="*/ 4253 w 10000"/>
                  <a:gd name="connsiteY61" fmla="*/ 2291 h 10000"/>
                  <a:gd name="connsiteX62" fmla="*/ 4222 w 10000"/>
                  <a:gd name="connsiteY62" fmla="*/ 1659 h 10000"/>
                  <a:gd name="connsiteX63" fmla="*/ 4282 w 10000"/>
                  <a:gd name="connsiteY63" fmla="*/ 1659 h 10000"/>
                  <a:gd name="connsiteX64" fmla="*/ 4194 w 10000"/>
                  <a:gd name="connsiteY64" fmla="*/ 1552 h 10000"/>
                  <a:gd name="connsiteX65" fmla="*/ 3930 w 10000"/>
                  <a:gd name="connsiteY65" fmla="*/ 1763 h 10000"/>
                  <a:gd name="connsiteX66" fmla="*/ 3871 w 10000"/>
                  <a:gd name="connsiteY66" fmla="*/ 1341 h 10000"/>
                  <a:gd name="connsiteX67" fmla="*/ 4077 w 10000"/>
                  <a:gd name="connsiteY67" fmla="*/ 602 h 10000"/>
                  <a:gd name="connsiteX68" fmla="*/ 3902 w 10000"/>
                  <a:gd name="connsiteY68" fmla="*/ 338 h 10000"/>
                  <a:gd name="connsiteX69" fmla="*/ 4493 w 10000"/>
                  <a:gd name="connsiteY69" fmla="*/ 0 h 10000"/>
                  <a:gd name="connsiteX70" fmla="*/ 3636 w 10000"/>
                  <a:gd name="connsiteY70" fmla="*/ 21 h 10000"/>
                  <a:gd name="connsiteX71" fmla="*/ 3550 w 10000"/>
                  <a:gd name="connsiteY71" fmla="*/ 233 h 10000"/>
                  <a:gd name="connsiteX72" fmla="*/ 3460 w 10000"/>
                  <a:gd name="connsiteY72" fmla="*/ 655 h 10000"/>
                  <a:gd name="connsiteX73" fmla="*/ 3343 w 10000"/>
                  <a:gd name="connsiteY73" fmla="*/ 708 h 10000"/>
                  <a:gd name="connsiteX74" fmla="*/ 3519 w 10000"/>
                  <a:gd name="connsiteY74" fmla="*/ 919 h 10000"/>
                  <a:gd name="connsiteX75" fmla="*/ 3550 w 10000"/>
                  <a:gd name="connsiteY75" fmla="*/ 1183 h 10000"/>
                  <a:gd name="connsiteX76" fmla="*/ 3460 w 10000"/>
                  <a:gd name="connsiteY76" fmla="*/ 1341 h 10000"/>
                  <a:gd name="connsiteX77" fmla="*/ 3550 w 10000"/>
                  <a:gd name="connsiteY77" fmla="*/ 1816 h 10000"/>
                  <a:gd name="connsiteX78" fmla="*/ 3489 w 10000"/>
                  <a:gd name="connsiteY78" fmla="*/ 2239 h 10000"/>
                  <a:gd name="connsiteX79" fmla="*/ 3050 w 10000"/>
                  <a:gd name="connsiteY79" fmla="*/ 2555 h 10000"/>
                  <a:gd name="connsiteX80" fmla="*/ 3021 w 10000"/>
                  <a:gd name="connsiteY80" fmla="*/ 2397 h 10000"/>
                  <a:gd name="connsiteX81" fmla="*/ 2992 w 10000"/>
                  <a:gd name="connsiteY81" fmla="*/ 2609 h 10000"/>
                  <a:gd name="connsiteX82" fmla="*/ 3108 w 10000"/>
                  <a:gd name="connsiteY82" fmla="*/ 2819 h 10000"/>
                  <a:gd name="connsiteX83" fmla="*/ 3402 w 10000"/>
                  <a:gd name="connsiteY83" fmla="*/ 2609 h 10000"/>
                  <a:gd name="connsiteX84" fmla="*/ 3519 w 10000"/>
                  <a:gd name="connsiteY84" fmla="*/ 2767 h 10000"/>
                  <a:gd name="connsiteX85" fmla="*/ 3314 w 10000"/>
                  <a:gd name="connsiteY85" fmla="*/ 2819 h 10000"/>
                  <a:gd name="connsiteX86" fmla="*/ 2378 w 10000"/>
                  <a:gd name="connsiteY86" fmla="*/ 2638 h 10000"/>
                  <a:gd name="connsiteX87" fmla="*/ 2570 w 10000"/>
                  <a:gd name="connsiteY87" fmla="*/ 2488 h 10000"/>
                  <a:gd name="connsiteX88" fmla="*/ 1994 w 10000"/>
                  <a:gd name="connsiteY88" fmla="*/ 2940 h 10000"/>
                  <a:gd name="connsiteX89" fmla="*/ 1929 w 10000"/>
                  <a:gd name="connsiteY89" fmla="*/ 3317 h 10000"/>
                  <a:gd name="connsiteX90" fmla="*/ 1929 w 10000"/>
                  <a:gd name="connsiteY90" fmla="*/ 3317 h 10000"/>
                  <a:gd name="connsiteX91" fmla="*/ 1789 w 10000"/>
                  <a:gd name="connsiteY91" fmla="*/ 3559 h 10000"/>
                  <a:gd name="connsiteX92" fmla="*/ 1554 w 10000"/>
                  <a:gd name="connsiteY92" fmla="*/ 3559 h 10000"/>
                  <a:gd name="connsiteX93" fmla="*/ 1378 w 10000"/>
                  <a:gd name="connsiteY93" fmla="*/ 3770 h 10000"/>
                  <a:gd name="connsiteX94" fmla="*/ 1145 w 10000"/>
                  <a:gd name="connsiteY94" fmla="*/ 3770 h 10000"/>
                  <a:gd name="connsiteX95" fmla="*/ 968 w 10000"/>
                  <a:gd name="connsiteY95" fmla="*/ 3981 h 10000"/>
                  <a:gd name="connsiteX96" fmla="*/ 851 w 10000"/>
                  <a:gd name="connsiteY96" fmla="*/ 3770 h 10000"/>
                  <a:gd name="connsiteX97" fmla="*/ 558 w 10000"/>
                  <a:gd name="connsiteY97" fmla="*/ 3717 h 10000"/>
                  <a:gd name="connsiteX98" fmla="*/ 0 w 10000"/>
                  <a:gd name="connsiteY98" fmla="*/ 4984 h 10000"/>
                  <a:gd name="connsiteX99" fmla="*/ 59 w 10000"/>
                  <a:gd name="connsiteY99" fmla="*/ 5249 h 10000"/>
                  <a:gd name="connsiteX100" fmla="*/ 118 w 10000"/>
                  <a:gd name="connsiteY100" fmla="*/ 5618 h 10000"/>
                  <a:gd name="connsiteX101" fmla="*/ 294 w 10000"/>
                  <a:gd name="connsiteY101" fmla="*/ 5935 h 10000"/>
                  <a:gd name="connsiteX102" fmla="*/ 528 w 10000"/>
                  <a:gd name="connsiteY102" fmla="*/ 6462 h 10000"/>
                  <a:gd name="connsiteX103" fmla="*/ 381 w 10000"/>
                  <a:gd name="connsiteY103" fmla="*/ 6358 h 10000"/>
                  <a:gd name="connsiteX104" fmla="*/ 733 w 10000"/>
                  <a:gd name="connsiteY104" fmla="*/ 6832 h 10000"/>
                  <a:gd name="connsiteX105" fmla="*/ 938 w 10000"/>
                  <a:gd name="connsiteY105" fmla="*/ 6780 h 10000"/>
                  <a:gd name="connsiteX106" fmla="*/ 910 w 10000"/>
                  <a:gd name="connsiteY106" fmla="*/ 6462 h 10000"/>
                  <a:gd name="connsiteX107" fmla="*/ 1085 w 10000"/>
                  <a:gd name="connsiteY107" fmla="*/ 6515 h 10000"/>
                  <a:gd name="connsiteX108" fmla="*/ 880 w 10000"/>
                  <a:gd name="connsiteY108" fmla="*/ 5882 h 10000"/>
                  <a:gd name="connsiteX109" fmla="*/ 1261 w 10000"/>
                  <a:gd name="connsiteY109" fmla="*/ 5618 h 10000"/>
                  <a:gd name="connsiteX110" fmla="*/ 1468 w 10000"/>
                  <a:gd name="connsiteY110" fmla="*/ 5618 h 10000"/>
                  <a:gd name="connsiteX111" fmla="*/ 1468 w 10000"/>
                  <a:gd name="connsiteY111" fmla="*/ 5882 h 10000"/>
                  <a:gd name="connsiteX112" fmla="*/ 1290 w 10000"/>
                  <a:gd name="connsiteY112" fmla="*/ 6040 h 10000"/>
                  <a:gd name="connsiteX113" fmla="*/ 1174 w 10000"/>
                  <a:gd name="connsiteY113" fmla="*/ 6727 h 10000"/>
                  <a:gd name="connsiteX114" fmla="*/ 1115 w 10000"/>
                  <a:gd name="connsiteY114" fmla="*/ 7043 h 10000"/>
                  <a:gd name="connsiteX115" fmla="*/ 1203 w 10000"/>
                  <a:gd name="connsiteY115" fmla="*/ 7466 h 10000"/>
                  <a:gd name="connsiteX116" fmla="*/ 1378 w 10000"/>
                  <a:gd name="connsiteY116" fmla="*/ 7783 h 10000"/>
                  <a:gd name="connsiteX117" fmla="*/ 1965 w 10000"/>
                  <a:gd name="connsiteY117" fmla="*/ 8416 h 10000"/>
                  <a:gd name="connsiteX118" fmla="*/ 2433 w 10000"/>
                  <a:gd name="connsiteY118" fmla="*/ 8891 h 10000"/>
                  <a:gd name="connsiteX119" fmla="*/ 2785 w 10000"/>
                  <a:gd name="connsiteY119" fmla="*/ 9103 h 10000"/>
                  <a:gd name="connsiteX120" fmla="*/ 3167 w 10000"/>
                  <a:gd name="connsiteY120" fmla="*/ 9313 h 10000"/>
                  <a:gd name="connsiteX121" fmla="*/ 3550 w 10000"/>
                  <a:gd name="connsiteY121" fmla="*/ 9525 h 10000"/>
                  <a:gd name="connsiteX122" fmla="*/ 3902 w 10000"/>
                  <a:gd name="connsiteY122" fmla="*/ 9631 h 10000"/>
                  <a:gd name="connsiteX123" fmla="*/ 4282 w 10000"/>
                  <a:gd name="connsiteY123" fmla="*/ 9789 h 10000"/>
                  <a:gd name="connsiteX124" fmla="*/ 4722 w 10000"/>
                  <a:gd name="connsiteY124" fmla="*/ 9948 h 10000"/>
                  <a:gd name="connsiteX125" fmla="*/ 5190 w 10000"/>
                  <a:gd name="connsiteY125" fmla="*/ 10000 h 10000"/>
                  <a:gd name="connsiteX126" fmla="*/ 5601 w 10000"/>
                  <a:gd name="connsiteY126" fmla="*/ 10000 h 10000"/>
                  <a:gd name="connsiteX127" fmla="*/ 6100 w 10000"/>
                  <a:gd name="connsiteY127" fmla="*/ 9948 h 10000"/>
                  <a:gd name="connsiteX128" fmla="*/ 6452 w 10000"/>
                  <a:gd name="connsiteY128" fmla="*/ 9841 h 10000"/>
                  <a:gd name="connsiteX129" fmla="*/ 6804 w 10000"/>
                  <a:gd name="connsiteY129" fmla="*/ 9737 h 10000"/>
                  <a:gd name="connsiteX130" fmla="*/ 7186 w 10000"/>
                  <a:gd name="connsiteY130" fmla="*/ 9578 h 10000"/>
                  <a:gd name="connsiteX131" fmla="*/ 7537 w 10000"/>
                  <a:gd name="connsiteY131" fmla="*/ 9419 h 10000"/>
                  <a:gd name="connsiteX132" fmla="*/ 7860 w 10000"/>
                  <a:gd name="connsiteY132" fmla="*/ 9209 h 10000"/>
                  <a:gd name="connsiteX133" fmla="*/ 8212 w 10000"/>
                  <a:gd name="connsiteY133" fmla="*/ 8997 h 10000"/>
                  <a:gd name="connsiteX134" fmla="*/ 8535 w 10000"/>
                  <a:gd name="connsiteY13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838 w 10000"/>
                  <a:gd name="connsiteY48" fmla="*/ 4403 h 10000"/>
                  <a:gd name="connsiteX49" fmla="*/ 4752 w 10000"/>
                  <a:gd name="connsiteY49" fmla="*/ 4139 h 10000"/>
                  <a:gd name="connsiteX50" fmla="*/ 4340 w 10000"/>
                  <a:gd name="connsiteY50" fmla="*/ 3981 h 10000"/>
                  <a:gd name="connsiteX51" fmla="*/ 4253 w 10000"/>
                  <a:gd name="connsiteY51" fmla="*/ 3611 h 10000"/>
                  <a:gd name="connsiteX52" fmla="*/ 4164 w 10000"/>
                  <a:gd name="connsiteY52" fmla="*/ 3611 h 10000"/>
                  <a:gd name="connsiteX53" fmla="*/ 4253 w 10000"/>
                  <a:gd name="connsiteY53" fmla="*/ 3084 h 10000"/>
                  <a:gd name="connsiteX54" fmla="*/ 4400 w 10000"/>
                  <a:gd name="connsiteY54" fmla="*/ 3084 h 10000"/>
                  <a:gd name="connsiteX55" fmla="*/ 4458 w 10000"/>
                  <a:gd name="connsiteY55" fmla="*/ 3400 h 10000"/>
                  <a:gd name="connsiteX56" fmla="*/ 4487 w 10000"/>
                  <a:gd name="connsiteY56" fmla="*/ 3189 h 10000"/>
                  <a:gd name="connsiteX57" fmla="*/ 4429 w 10000"/>
                  <a:gd name="connsiteY57" fmla="*/ 3031 h 10000"/>
                  <a:gd name="connsiteX58" fmla="*/ 4282 w 10000"/>
                  <a:gd name="connsiteY58" fmla="*/ 2925 h 10000"/>
                  <a:gd name="connsiteX59" fmla="*/ 4311 w 10000"/>
                  <a:gd name="connsiteY59" fmla="*/ 2503 h 10000"/>
                  <a:gd name="connsiteX60" fmla="*/ 4253 w 10000"/>
                  <a:gd name="connsiteY60" fmla="*/ 2291 h 10000"/>
                  <a:gd name="connsiteX61" fmla="*/ 4222 w 10000"/>
                  <a:gd name="connsiteY61" fmla="*/ 1659 h 10000"/>
                  <a:gd name="connsiteX62" fmla="*/ 4282 w 10000"/>
                  <a:gd name="connsiteY62" fmla="*/ 1659 h 10000"/>
                  <a:gd name="connsiteX63" fmla="*/ 4194 w 10000"/>
                  <a:gd name="connsiteY63" fmla="*/ 1552 h 10000"/>
                  <a:gd name="connsiteX64" fmla="*/ 3930 w 10000"/>
                  <a:gd name="connsiteY64" fmla="*/ 1763 h 10000"/>
                  <a:gd name="connsiteX65" fmla="*/ 3871 w 10000"/>
                  <a:gd name="connsiteY65" fmla="*/ 1341 h 10000"/>
                  <a:gd name="connsiteX66" fmla="*/ 4077 w 10000"/>
                  <a:gd name="connsiteY66" fmla="*/ 602 h 10000"/>
                  <a:gd name="connsiteX67" fmla="*/ 3902 w 10000"/>
                  <a:gd name="connsiteY67" fmla="*/ 338 h 10000"/>
                  <a:gd name="connsiteX68" fmla="*/ 4493 w 10000"/>
                  <a:gd name="connsiteY68" fmla="*/ 0 h 10000"/>
                  <a:gd name="connsiteX69" fmla="*/ 3636 w 10000"/>
                  <a:gd name="connsiteY69" fmla="*/ 21 h 10000"/>
                  <a:gd name="connsiteX70" fmla="*/ 3550 w 10000"/>
                  <a:gd name="connsiteY70" fmla="*/ 233 h 10000"/>
                  <a:gd name="connsiteX71" fmla="*/ 3460 w 10000"/>
                  <a:gd name="connsiteY71" fmla="*/ 655 h 10000"/>
                  <a:gd name="connsiteX72" fmla="*/ 3343 w 10000"/>
                  <a:gd name="connsiteY72" fmla="*/ 708 h 10000"/>
                  <a:gd name="connsiteX73" fmla="*/ 3519 w 10000"/>
                  <a:gd name="connsiteY73" fmla="*/ 919 h 10000"/>
                  <a:gd name="connsiteX74" fmla="*/ 3550 w 10000"/>
                  <a:gd name="connsiteY74" fmla="*/ 1183 h 10000"/>
                  <a:gd name="connsiteX75" fmla="*/ 3460 w 10000"/>
                  <a:gd name="connsiteY75" fmla="*/ 1341 h 10000"/>
                  <a:gd name="connsiteX76" fmla="*/ 3550 w 10000"/>
                  <a:gd name="connsiteY76" fmla="*/ 1816 h 10000"/>
                  <a:gd name="connsiteX77" fmla="*/ 3489 w 10000"/>
                  <a:gd name="connsiteY77" fmla="*/ 2239 h 10000"/>
                  <a:gd name="connsiteX78" fmla="*/ 3050 w 10000"/>
                  <a:gd name="connsiteY78" fmla="*/ 2555 h 10000"/>
                  <a:gd name="connsiteX79" fmla="*/ 3021 w 10000"/>
                  <a:gd name="connsiteY79" fmla="*/ 2397 h 10000"/>
                  <a:gd name="connsiteX80" fmla="*/ 2992 w 10000"/>
                  <a:gd name="connsiteY80" fmla="*/ 2609 h 10000"/>
                  <a:gd name="connsiteX81" fmla="*/ 3108 w 10000"/>
                  <a:gd name="connsiteY81" fmla="*/ 2819 h 10000"/>
                  <a:gd name="connsiteX82" fmla="*/ 3402 w 10000"/>
                  <a:gd name="connsiteY82" fmla="*/ 2609 h 10000"/>
                  <a:gd name="connsiteX83" fmla="*/ 3519 w 10000"/>
                  <a:gd name="connsiteY83" fmla="*/ 2767 h 10000"/>
                  <a:gd name="connsiteX84" fmla="*/ 3314 w 10000"/>
                  <a:gd name="connsiteY84" fmla="*/ 2819 h 10000"/>
                  <a:gd name="connsiteX85" fmla="*/ 2378 w 10000"/>
                  <a:gd name="connsiteY85" fmla="*/ 2638 h 10000"/>
                  <a:gd name="connsiteX86" fmla="*/ 2570 w 10000"/>
                  <a:gd name="connsiteY86" fmla="*/ 2488 h 10000"/>
                  <a:gd name="connsiteX87" fmla="*/ 1994 w 10000"/>
                  <a:gd name="connsiteY87" fmla="*/ 2940 h 10000"/>
                  <a:gd name="connsiteX88" fmla="*/ 1929 w 10000"/>
                  <a:gd name="connsiteY88" fmla="*/ 3317 h 10000"/>
                  <a:gd name="connsiteX89" fmla="*/ 1929 w 10000"/>
                  <a:gd name="connsiteY89" fmla="*/ 3317 h 10000"/>
                  <a:gd name="connsiteX90" fmla="*/ 1789 w 10000"/>
                  <a:gd name="connsiteY90" fmla="*/ 3559 h 10000"/>
                  <a:gd name="connsiteX91" fmla="*/ 1554 w 10000"/>
                  <a:gd name="connsiteY91" fmla="*/ 3559 h 10000"/>
                  <a:gd name="connsiteX92" fmla="*/ 1378 w 10000"/>
                  <a:gd name="connsiteY92" fmla="*/ 3770 h 10000"/>
                  <a:gd name="connsiteX93" fmla="*/ 1145 w 10000"/>
                  <a:gd name="connsiteY93" fmla="*/ 3770 h 10000"/>
                  <a:gd name="connsiteX94" fmla="*/ 968 w 10000"/>
                  <a:gd name="connsiteY94" fmla="*/ 3981 h 10000"/>
                  <a:gd name="connsiteX95" fmla="*/ 851 w 10000"/>
                  <a:gd name="connsiteY95" fmla="*/ 3770 h 10000"/>
                  <a:gd name="connsiteX96" fmla="*/ 558 w 10000"/>
                  <a:gd name="connsiteY96" fmla="*/ 3717 h 10000"/>
                  <a:gd name="connsiteX97" fmla="*/ 0 w 10000"/>
                  <a:gd name="connsiteY97" fmla="*/ 4984 h 10000"/>
                  <a:gd name="connsiteX98" fmla="*/ 59 w 10000"/>
                  <a:gd name="connsiteY98" fmla="*/ 5249 h 10000"/>
                  <a:gd name="connsiteX99" fmla="*/ 118 w 10000"/>
                  <a:gd name="connsiteY99" fmla="*/ 5618 h 10000"/>
                  <a:gd name="connsiteX100" fmla="*/ 294 w 10000"/>
                  <a:gd name="connsiteY100" fmla="*/ 5935 h 10000"/>
                  <a:gd name="connsiteX101" fmla="*/ 528 w 10000"/>
                  <a:gd name="connsiteY101" fmla="*/ 6462 h 10000"/>
                  <a:gd name="connsiteX102" fmla="*/ 381 w 10000"/>
                  <a:gd name="connsiteY102" fmla="*/ 6358 h 10000"/>
                  <a:gd name="connsiteX103" fmla="*/ 733 w 10000"/>
                  <a:gd name="connsiteY103" fmla="*/ 6832 h 10000"/>
                  <a:gd name="connsiteX104" fmla="*/ 938 w 10000"/>
                  <a:gd name="connsiteY104" fmla="*/ 6780 h 10000"/>
                  <a:gd name="connsiteX105" fmla="*/ 910 w 10000"/>
                  <a:gd name="connsiteY105" fmla="*/ 6462 h 10000"/>
                  <a:gd name="connsiteX106" fmla="*/ 1085 w 10000"/>
                  <a:gd name="connsiteY106" fmla="*/ 6515 h 10000"/>
                  <a:gd name="connsiteX107" fmla="*/ 880 w 10000"/>
                  <a:gd name="connsiteY107" fmla="*/ 5882 h 10000"/>
                  <a:gd name="connsiteX108" fmla="*/ 1261 w 10000"/>
                  <a:gd name="connsiteY108" fmla="*/ 5618 h 10000"/>
                  <a:gd name="connsiteX109" fmla="*/ 1468 w 10000"/>
                  <a:gd name="connsiteY109" fmla="*/ 5618 h 10000"/>
                  <a:gd name="connsiteX110" fmla="*/ 1468 w 10000"/>
                  <a:gd name="connsiteY110" fmla="*/ 5882 h 10000"/>
                  <a:gd name="connsiteX111" fmla="*/ 1290 w 10000"/>
                  <a:gd name="connsiteY111" fmla="*/ 6040 h 10000"/>
                  <a:gd name="connsiteX112" fmla="*/ 1174 w 10000"/>
                  <a:gd name="connsiteY112" fmla="*/ 6727 h 10000"/>
                  <a:gd name="connsiteX113" fmla="*/ 1115 w 10000"/>
                  <a:gd name="connsiteY113" fmla="*/ 7043 h 10000"/>
                  <a:gd name="connsiteX114" fmla="*/ 1203 w 10000"/>
                  <a:gd name="connsiteY114" fmla="*/ 7466 h 10000"/>
                  <a:gd name="connsiteX115" fmla="*/ 1378 w 10000"/>
                  <a:gd name="connsiteY115" fmla="*/ 7783 h 10000"/>
                  <a:gd name="connsiteX116" fmla="*/ 1965 w 10000"/>
                  <a:gd name="connsiteY116" fmla="*/ 8416 h 10000"/>
                  <a:gd name="connsiteX117" fmla="*/ 2433 w 10000"/>
                  <a:gd name="connsiteY117" fmla="*/ 8891 h 10000"/>
                  <a:gd name="connsiteX118" fmla="*/ 2785 w 10000"/>
                  <a:gd name="connsiteY118" fmla="*/ 9103 h 10000"/>
                  <a:gd name="connsiteX119" fmla="*/ 3167 w 10000"/>
                  <a:gd name="connsiteY119" fmla="*/ 9313 h 10000"/>
                  <a:gd name="connsiteX120" fmla="*/ 3550 w 10000"/>
                  <a:gd name="connsiteY120" fmla="*/ 9525 h 10000"/>
                  <a:gd name="connsiteX121" fmla="*/ 3902 w 10000"/>
                  <a:gd name="connsiteY121" fmla="*/ 9631 h 10000"/>
                  <a:gd name="connsiteX122" fmla="*/ 4282 w 10000"/>
                  <a:gd name="connsiteY122" fmla="*/ 9789 h 10000"/>
                  <a:gd name="connsiteX123" fmla="*/ 4722 w 10000"/>
                  <a:gd name="connsiteY123" fmla="*/ 9948 h 10000"/>
                  <a:gd name="connsiteX124" fmla="*/ 5190 w 10000"/>
                  <a:gd name="connsiteY124" fmla="*/ 10000 h 10000"/>
                  <a:gd name="connsiteX125" fmla="*/ 5601 w 10000"/>
                  <a:gd name="connsiteY125" fmla="*/ 10000 h 10000"/>
                  <a:gd name="connsiteX126" fmla="*/ 6100 w 10000"/>
                  <a:gd name="connsiteY126" fmla="*/ 9948 h 10000"/>
                  <a:gd name="connsiteX127" fmla="*/ 6452 w 10000"/>
                  <a:gd name="connsiteY127" fmla="*/ 9841 h 10000"/>
                  <a:gd name="connsiteX128" fmla="*/ 6804 w 10000"/>
                  <a:gd name="connsiteY128" fmla="*/ 9737 h 10000"/>
                  <a:gd name="connsiteX129" fmla="*/ 7186 w 10000"/>
                  <a:gd name="connsiteY129" fmla="*/ 9578 h 10000"/>
                  <a:gd name="connsiteX130" fmla="*/ 7537 w 10000"/>
                  <a:gd name="connsiteY130" fmla="*/ 9419 h 10000"/>
                  <a:gd name="connsiteX131" fmla="*/ 7860 w 10000"/>
                  <a:gd name="connsiteY131" fmla="*/ 9209 h 10000"/>
                  <a:gd name="connsiteX132" fmla="*/ 8212 w 10000"/>
                  <a:gd name="connsiteY132" fmla="*/ 8997 h 10000"/>
                  <a:gd name="connsiteX133" fmla="*/ 8535 w 10000"/>
                  <a:gd name="connsiteY13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867 w 10000"/>
                  <a:gd name="connsiteY47" fmla="*/ 4245 h 10000"/>
                  <a:gd name="connsiteX48" fmla="*/ 4752 w 10000"/>
                  <a:gd name="connsiteY48" fmla="*/ 4139 h 10000"/>
                  <a:gd name="connsiteX49" fmla="*/ 4340 w 10000"/>
                  <a:gd name="connsiteY49" fmla="*/ 3981 h 10000"/>
                  <a:gd name="connsiteX50" fmla="*/ 4253 w 10000"/>
                  <a:gd name="connsiteY50" fmla="*/ 3611 h 10000"/>
                  <a:gd name="connsiteX51" fmla="*/ 4164 w 10000"/>
                  <a:gd name="connsiteY51" fmla="*/ 3611 h 10000"/>
                  <a:gd name="connsiteX52" fmla="*/ 4253 w 10000"/>
                  <a:gd name="connsiteY52" fmla="*/ 3084 h 10000"/>
                  <a:gd name="connsiteX53" fmla="*/ 4400 w 10000"/>
                  <a:gd name="connsiteY53" fmla="*/ 3084 h 10000"/>
                  <a:gd name="connsiteX54" fmla="*/ 4458 w 10000"/>
                  <a:gd name="connsiteY54" fmla="*/ 3400 h 10000"/>
                  <a:gd name="connsiteX55" fmla="*/ 4487 w 10000"/>
                  <a:gd name="connsiteY55" fmla="*/ 3189 h 10000"/>
                  <a:gd name="connsiteX56" fmla="*/ 4429 w 10000"/>
                  <a:gd name="connsiteY56" fmla="*/ 3031 h 10000"/>
                  <a:gd name="connsiteX57" fmla="*/ 4282 w 10000"/>
                  <a:gd name="connsiteY57" fmla="*/ 2925 h 10000"/>
                  <a:gd name="connsiteX58" fmla="*/ 4311 w 10000"/>
                  <a:gd name="connsiteY58" fmla="*/ 2503 h 10000"/>
                  <a:gd name="connsiteX59" fmla="*/ 4253 w 10000"/>
                  <a:gd name="connsiteY59" fmla="*/ 2291 h 10000"/>
                  <a:gd name="connsiteX60" fmla="*/ 4222 w 10000"/>
                  <a:gd name="connsiteY60" fmla="*/ 1659 h 10000"/>
                  <a:gd name="connsiteX61" fmla="*/ 4282 w 10000"/>
                  <a:gd name="connsiteY61" fmla="*/ 1659 h 10000"/>
                  <a:gd name="connsiteX62" fmla="*/ 4194 w 10000"/>
                  <a:gd name="connsiteY62" fmla="*/ 1552 h 10000"/>
                  <a:gd name="connsiteX63" fmla="*/ 3930 w 10000"/>
                  <a:gd name="connsiteY63" fmla="*/ 1763 h 10000"/>
                  <a:gd name="connsiteX64" fmla="*/ 3871 w 10000"/>
                  <a:gd name="connsiteY64" fmla="*/ 1341 h 10000"/>
                  <a:gd name="connsiteX65" fmla="*/ 4077 w 10000"/>
                  <a:gd name="connsiteY65" fmla="*/ 602 h 10000"/>
                  <a:gd name="connsiteX66" fmla="*/ 3902 w 10000"/>
                  <a:gd name="connsiteY66" fmla="*/ 338 h 10000"/>
                  <a:gd name="connsiteX67" fmla="*/ 4493 w 10000"/>
                  <a:gd name="connsiteY67" fmla="*/ 0 h 10000"/>
                  <a:gd name="connsiteX68" fmla="*/ 3636 w 10000"/>
                  <a:gd name="connsiteY68" fmla="*/ 21 h 10000"/>
                  <a:gd name="connsiteX69" fmla="*/ 3550 w 10000"/>
                  <a:gd name="connsiteY69" fmla="*/ 233 h 10000"/>
                  <a:gd name="connsiteX70" fmla="*/ 3460 w 10000"/>
                  <a:gd name="connsiteY70" fmla="*/ 655 h 10000"/>
                  <a:gd name="connsiteX71" fmla="*/ 3343 w 10000"/>
                  <a:gd name="connsiteY71" fmla="*/ 708 h 10000"/>
                  <a:gd name="connsiteX72" fmla="*/ 3519 w 10000"/>
                  <a:gd name="connsiteY72" fmla="*/ 919 h 10000"/>
                  <a:gd name="connsiteX73" fmla="*/ 3550 w 10000"/>
                  <a:gd name="connsiteY73" fmla="*/ 1183 h 10000"/>
                  <a:gd name="connsiteX74" fmla="*/ 3460 w 10000"/>
                  <a:gd name="connsiteY74" fmla="*/ 1341 h 10000"/>
                  <a:gd name="connsiteX75" fmla="*/ 3550 w 10000"/>
                  <a:gd name="connsiteY75" fmla="*/ 1816 h 10000"/>
                  <a:gd name="connsiteX76" fmla="*/ 3489 w 10000"/>
                  <a:gd name="connsiteY76" fmla="*/ 2239 h 10000"/>
                  <a:gd name="connsiteX77" fmla="*/ 3050 w 10000"/>
                  <a:gd name="connsiteY77" fmla="*/ 2555 h 10000"/>
                  <a:gd name="connsiteX78" fmla="*/ 3021 w 10000"/>
                  <a:gd name="connsiteY78" fmla="*/ 2397 h 10000"/>
                  <a:gd name="connsiteX79" fmla="*/ 2992 w 10000"/>
                  <a:gd name="connsiteY79" fmla="*/ 2609 h 10000"/>
                  <a:gd name="connsiteX80" fmla="*/ 3108 w 10000"/>
                  <a:gd name="connsiteY80" fmla="*/ 2819 h 10000"/>
                  <a:gd name="connsiteX81" fmla="*/ 3402 w 10000"/>
                  <a:gd name="connsiteY81" fmla="*/ 2609 h 10000"/>
                  <a:gd name="connsiteX82" fmla="*/ 3519 w 10000"/>
                  <a:gd name="connsiteY82" fmla="*/ 2767 h 10000"/>
                  <a:gd name="connsiteX83" fmla="*/ 3314 w 10000"/>
                  <a:gd name="connsiteY83" fmla="*/ 2819 h 10000"/>
                  <a:gd name="connsiteX84" fmla="*/ 2378 w 10000"/>
                  <a:gd name="connsiteY84" fmla="*/ 2638 h 10000"/>
                  <a:gd name="connsiteX85" fmla="*/ 2570 w 10000"/>
                  <a:gd name="connsiteY85" fmla="*/ 2488 h 10000"/>
                  <a:gd name="connsiteX86" fmla="*/ 1994 w 10000"/>
                  <a:gd name="connsiteY86" fmla="*/ 2940 h 10000"/>
                  <a:gd name="connsiteX87" fmla="*/ 1929 w 10000"/>
                  <a:gd name="connsiteY87" fmla="*/ 3317 h 10000"/>
                  <a:gd name="connsiteX88" fmla="*/ 1929 w 10000"/>
                  <a:gd name="connsiteY88" fmla="*/ 3317 h 10000"/>
                  <a:gd name="connsiteX89" fmla="*/ 1789 w 10000"/>
                  <a:gd name="connsiteY89" fmla="*/ 3559 h 10000"/>
                  <a:gd name="connsiteX90" fmla="*/ 1554 w 10000"/>
                  <a:gd name="connsiteY90" fmla="*/ 3559 h 10000"/>
                  <a:gd name="connsiteX91" fmla="*/ 1378 w 10000"/>
                  <a:gd name="connsiteY91" fmla="*/ 3770 h 10000"/>
                  <a:gd name="connsiteX92" fmla="*/ 1145 w 10000"/>
                  <a:gd name="connsiteY92" fmla="*/ 3770 h 10000"/>
                  <a:gd name="connsiteX93" fmla="*/ 968 w 10000"/>
                  <a:gd name="connsiteY93" fmla="*/ 3981 h 10000"/>
                  <a:gd name="connsiteX94" fmla="*/ 851 w 10000"/>
                  <a:gd name="connsiteY94" fmla="*/ 3770 h 10000"/>
                  <a:gd name="connsiteX95" fmla="*/ 558 w 10000"/>
                  <a:gd name="connsiteY95" fmla="*/ 3717 h 10000"/>
                  <a:gd name="connsiteX96" fmla="*/ 0 w 10000"/>
                  <a:gd name="connsiteY96" fmla="*/ 4984 h 10000"/>
                  <a:gd name="connsiteX97" fmla="*/ 59 w 10000"/>
                  <a:gd name="connsiteY97" fmla="*/ 5249 h 10000"/>
                  <a:gd name="connsiteX98" fmla="*/ 118 w 10000"/>
                  <a:gd name="connsiteY98" fmla="*/ 5618 h 10000"/>
                  <a:gd name="connsiteX99" fmla="*/ 294 w 10000"/>
                  <a:gd name="connsiteY99" fmla="*/ 5935 h 10000"/>
                  <a:gd name="connsiteX100" fmla="*/ 528 w 10000"/>
                  <a:gd name="connsiteY100" fmla="*/ 6462 h 10000"/>
                  <a:gd name="connsiteX101" fmla="*/ 381 w 10000"/>
                  <a:gd name="connsiteY101" fmla="*/ 6358 h 10000"/>
                  <a:gd name="connsiteX102" fmla="*/ 733 w 10000"/>
                  <a:gd name="connsiteY102" fmla="*/ 6832 h 10000"/>
                  <a:gd name="connsiteX103" fmla="*/ 938 w 10000"/>
                  <a:gd name="connsiteY103" fmla="*/ 6780 h 10000"/>
                  <a:gd name="connsiteX104" fmla="*/ 910 w 10000"/>
                  <a:gd name="connsiteY104" fmla="*/ 6462 h 10000"/>
                  <a:gd name="connsiteX105" fmla="*/ 1085 w 10000"/>
                  <a:gd name="connsiteY105" fmla="*/ 6515 h 10000"/>
                  <a:gd name="connsiteX106" fmla="*/ 880 w 10000"/>
                  <a:gd name="connsiteY106" fmla="*/ 5882 h 10000"/>
                  <a:gd name="connsiteX107" fmla="*/ 1261 w 10000"/>
                  <a:gd name="connsiteY107" fmla="*/ 5618 h 10000"/>
                  <a:gd name="connsiteX108" fmla="*/ 1468 w 10000"/>
                  <a:gd name="connsiteY108" fmla="*/ 5618 h 10000"/>
                  <a:gd name="connsiteX109" fmla="*/ 1468 w 10000"/>
                  <a:gd name="connsiteY109" fmla="*/ 5882 h 10000"/>
                  <a:gd name="connsiteX110" fmla="*/ 1290 w 10000"/>
                  <a:gd name="connsiteY110" fmla="*/ 6040 h 10000"/>
                  <a:gd name="connsiteX111" fmla="*/ 1174 w 10000"/>
                  <a:gd name="connsiteY111" fmla="*/ 6727 h 10000"/>
                  <a:gd name="connsiteX112" fmla="*/ 1115 w 10000"/>
                  <a:gd name="connsiteY112" fmla="*/ 7043 h 10000"/>
                  <a:gd name="connsiteX113" fmla="*/ 1203 w 10000"/>
                  <a:gd name="connsiteY113" fmla="*/ 7466 h 10000"/>
                  <a:gd name="connsiteX114" fmla="*/ 1378 w 10000"/>
                  <a:gd name="connsiteY114" fmla="*/ 7783 h 10000"/>
                  <a:gd name="connsiteX115" fmla="*/ 1965 w 10000"/>
                  <a:gd name="connsiteY115" fmla="*/ 8416 h 10000"/>
                  <a:gd name="connsiteX116" fmla="*/ 2433 w 10000"/>
                  <a:gd name="connsiteY116" fmla="*/ 8891 h 10000"/>
                  <a:gd name="connsiteX117" fmla="*/ 2785 w 10000"/>
                  <a:gd name="connsiteY117" fmla="*/ 9103 h 10000"/>
                  <a:gd name="connsiteX118" fmla="*/ 3167 w 10000"/>
                  <a:gd name="connsiteY118" fmla="*/ 9313 h 10000"/>
                  <a:gd name="connsiteX119" fmla="*/ 3550 w 10000"/>
                  <a:gd name="connsiteY119" fmla="*/ 9525 h 10000"/>
                  <a:gd name="connsiteX120" fmla="*/ 3902 w 10000"/>
                  <a:gd name="connsiteY120" fmla="*/ 9631 h 10000"/>
                  <a:gd name="connsiteX121" fmla="*/ 4282 w 10000"/>
                  <a:gd name="connsiteY121" fmla="*/ 9789 h 10000"/>
                  <a:gd name="connsiteX122" fmla="*/ 4722 w 10000"/>
                  <a:gd name="connsiteY122" fmla="*/ 9948 h 10000"/>
                  <a:gd name="connsiteX123" fmla="*/ 5190 w 10000"/>
                  <a:gd name="connsiteY123" fmla="*/ 10000 h 10000"/>
                  <a:gd name="connsiteX124" fmla="*/ 5601 w 10000"/>
                  <a:gd name="connsiteY124" fmla="*/ 10000 h 10000"/>
                  <a:gd name="connsiteX125" fmla="*/ 6100 w 10000"/>
                  <a:gd name="connsiteY125" fmla="*/ 9948 h 10000"/>
                  <a:gd name="connsiteX126" fmla="*/ 6452 w 10000"/>
                  <a:gd name="connsiteY126" fmla="*/ 9841 h 10000"/>
                  <a:gd name="connsiteX127" fmla="*/ 6804 w 10000"/>
                  <a:gd name="connsiteY127" fmla="*/ 9737 h 10000"/>
                  <a:gd name="connsiteX128" fmla="*/ 7186 w 10000"/>
                  <a:gd name="connsiteY128" fmla="*/ 9578 h 10000"/>
                  <a:gd name="connsiteX129" fmla="*/ 7537 w 10000"/>
                  <a:gd name="connsiteY129" fmla="*/ 9419 h 10000"/>
                  <a:gd name="connsiteX130" fmla="*/ 7860 w 10000"/>
                  <a:gd name="connsiteY130" fmla="*/ 9209 h 10000"/>
                  <a:gd name="connsiteX131" fmla="*/ 8212 w 10000"/>
                  <a:gd name="connsiteY131" fmla="*/ 8997 h 10000"/>
                  <a:gd name="connsiteX132" fmla="*/ 8535 w 10000"/>
                  <a:gd name="connsiteY13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752 w 10000"/>
                  <a:gd name="connsiteY47" fmla="*/ 4139 h 10000"/>
                  <a:gd name="connsiteX48" fmla="*/ 4340 w 10000"/>
                  <a:gd name="connsiteY48" fmla="*/ 3981 h 10000"/>
                  <a:gd name="connsiteX49" fmla="*/ 4253 w 10000"/>
                  <a:gd name="connsiteY49" fmla="*/ 3611 h 10000"/>
                  <a:gd name="connsiteX50" fmla="*/ 4164 w 10000"/>
                  <a:gd name="connsiteY50" fmla="*/ 3611 h 10000"/>
                  <a:gd name="connsiteX51" fmla="*/ 4253 w 10000"/>
                  <a:gd name="connsiteY51" fmla="*/ 3084 h 10000"/>
                  <a:gd name="connsiteX52" fmla="*/ 4400 w 10000"/>
                  <a:gd name="connsiteY52" fmla="*/ 3084 h 10000"/>
                  <a:gd name="connsiteX53" fmla="*/ 4458 w 10000"/>
                  <a:gd name="connsiteY53" fmla="*/ 3400 h 10000"/>
                  <a:gd name="connsiteX54" fmla="*/ 4487 w 10000"/>
                  <a:gd name="connsiteY54" fmla="*/ 3189 h 10000"/>
                  <a:gd name="connsiteX55" fmla="*/ 4429 w 10000"/>
                  <a:gd name="connsiteY55" fmla="*/ 3031 h 10000"/>
                  <a:gd name="connsiteX56" fmla="*/ 4282 w 10000"/>
                  <a:gd name="connsiteY56" fmla="*/ 2925 h 10000"/>
                  <a:gd name="connsiteX57" fmla="*/ 4311 w 10000"/>
                  <a:gd name="connsiteY57" fmla="*/ 2503 h 10000"/>
                  <a:gd name="connsiteX58" fmla="*/ 4253 w 10000"/>
                  <a:gd name="connsiteY58" fmla="*/ 2291 h 10000"/>
                  <a:gd name="connsiteX59" fmla="*/ 4222 w 10000"/>
                  <a:gd name="connsiteY59" fmla="*/ 1659 h 10000"/>
                  <a:gd name="connsiteX60" fmla="*/ 4282 w 10000"/>
                  <a:gd name="connsiteY60" fmla="*/ 1659 h 10000"/>
                  <a:gd name="connsiteX61" fmla="*/ 4194 w 10000"/>
                  <a:gd name="connsiteY61" fmla="*/ 1552 h 10000"/>
                  <a:gd name="connsiteX62" fmla="*/ 3930 w 10000"/>
                  <a:gd name="connsiteY62" fmla="*/ 1763 h 10000"/>
                  <a:gd name="connsiteX63" fmla="*/ 3871 w 10000"/>
                  <a:gd name="connsiteY63" fmla="*/ 1341 h 10000"/>
                  <a:gd name="connsiteX64" fmla="*/ 4077 w 10000"/>
                  <a:gd name="connsiteY64" fmla="*/ 602 h 10000"/>
                  <a:gd name="connsiteX65" fmla="*/ 3902 w 10000"/>
                  <a:gd name="connsiteY65" fmla="*/ 338 h 10000"/>
                  <a:gd name="connsiteX66" fmla="*/ 4493 w 10000"/>
                  <a:gd name="connsiteY66" fmla="*/ 0 h 10000"/>
                  <a:gd name="connsiteX67" fmla="*/ 3636 w 10000"/>
                  <a:gd name="connsiteY67" fmla="*/ 21 h 10000"/>
                  <a:gd name="connsiteX68" fmla="*/ 3550 w 10000"/>
                  <a:gd name="connsiteY68" fmla="*/ 233 h 10000"/>
                  <a:gd name="connsiteX69" fmla="*/ 3460 w 10000"/>
                  <a:gd name="connsiteY69" fmla="*/ 655 h 10000"/>
                  <a:gd name="connsiteX70" fmla="*/ 3343 w 10000"/>
                  <a:gd name="connsiteY70" fmla="*/ 708 h 10000"/>
                  <a:gd name="connsiteX71" fmla="*/ 3519 w 10000"/>
                  <a:gd name="connsiteY71" fmla="*/ 919 h 10000"/>
                  <a:gd name="connsiteX72" fmla="*/ 3550 w 10000"/>
                  <a:gd name="connsiteY72" fmla="*/ 1183 h 10000"/>
                  <a:gd name="connsiteX73" fmla="*/ 3460 w 10000"/>
                  <a:gd name="connsiteY73" fmla="*/ 1341 h 10000"/>
                  <a:gd name="connsiteX74" fmla="*/ 3550 w 10000"/>
                  <a:gd name="connsiteY74" fmla="*/ 1816 h 10000"/>
                  <a:gd name="connsiteX75" fmla="*/ 3489 w 10000"/>
                  <a:gd name="connsiteY75" fmla="*/ 2239 h 10000"/>
                  <a:gd name="connsiteX76" fmla="*/ 3050 w 10000"/>
                  <a:gd name="connsiteY76" fmla="*/ 2555 h 10000"/>
                  <a:gd name="connsiteX77" fmla="*/ 3021 w 10000"/>
                  <a:gd name="connsiteY77" fmla="*/ 2397 h 10000"/>
                  <a:gd name="connsiteX78" fmla="*/ 2992 w 10000"/>
                  <a:gd name="connsiteY78" fmla="*/ 2609 h 10000"/>
                  <a:gd name="connsiteX79" fmla="*/ 3108 w 10000"/>
                  <a:gd name="connsiteY79" fmla="*/ 2819 h 10000"/>
                  <a:gd name="connsiteX80" fmla="*/ 3402 w 10000"/>
                  <a:gd name="connsiteY80" fmla="*/ 2609 h 10000"/>
                  <a:gd name="connsiteX81" fmla="*/ 3519 w 10000"/>
                  <a:gd name="connsiteY81" fmla="*/ 2767 h 10000"/>
                  <a:gd name="connsiteX82" fmla="*/ 3314 w 10000"/>
                  <a:gd name="connsiteY82" fmla="*/ 2819 h 10000"/>
                  <a:gd name="connsiteX83" fmla="*/ 2378 w 10000"/>
                  <a:gd name="connsiteY83" fmla="*/ 2638 h 10000"/>
                  <a:gd name="connsiteX84" fmla="*/ 2570 w 10000"/>
                  <a:gd name="connsiteY84" fmla="*/ 2488 h 10000"/>
                  <a:gd name="connsiteX85" fmla="*/ 1994 w 10000"/>
                  <a:gd name="connsiteY85" fmla="*/ 2940 h 10000"/>
                  <a:gd name="connsiteX86" fmla="*/ 1929 w 10000"/>
                  <a:gd name="connsiteY86" fmla="*/ 3317 h 10000"/>
                  <a:gd name="connsiteX87" fmla="*/ 1929 w 10000"/>
                  <a:gd name="connsiteY87" fmla="*/ 3317 h 10000"/>
                  <a:gd name="connsiteX88" fmla="*/ 1789 w 10000"/>
                  <a:gd name="connsiteY88" fmla="*/ 3559 h 10000"/>
                  <a:gd name="connsiteX89" fmla="*/ 1554 w 10000"/>
                  <a:gd name="connsiteY89" fmla="*/ 3559 h 10000"/>
                  <a:gd name="connsiteX90" fmla="*/ 1378 w 10000"/>
                  <a:gd name="connsiteY90" fmla="*/ 3770 h 10000"/>
                  <a:gd name="connsiteX91" fmla="*/ 1145 w 10000"/>
                  <a:gd name="connsiteY91" fmla="*/ 3770 h 10000"/>
                  <a:gd name="connsiteX92" fmla="*/ 968 w 10000"/>
                  <a:gd name="connsiteY92" fmla="*/ 3981 h 10000"/>
                  <a:gd name="connsiteX93" fmla="*/ 851 w 10000"/>
                  <a:gd name="connsiteY93" fmla="*/ 3770 h 10000"/>
                  <a:gd name="connsiteX94" fmla="*/ 558 w 10000"/>
                  <a:gd name="connsiteY94" fmla="*/ 3717 h 10000"/>
                  <a:gd name="connsiteX95" fmla="*/ 0 w 10000"/>
                  <a:gd name="connsiteY95" fmla="*/ 4984 h 10000"/>
                  <a:gd name="connsiteX96" fmla="*/ 59 w 10000"/>
                  <a:gd name="connsiteY96" fmla="*/ 5249 h 10000"/>
                  <a:gd name="connsiteX97" fmla="*/ 118 w 10000"/>
                  <a:gd name="connsiteY97" fmla="*/ 5618 h 10000"/>
                  <a:gd name="connsiteX98" fmla="*/ 294 w 10000"/>
                  <a:gd name="connsiteY98" fmla="*/ 5935 h 10000"/>
                  <a:gd name="connsiteX99" fmla="*/ 528 w 10000"/>
                  <a:gd name="connsiteY99" fmla="*/ 6462 h 10000"/>
                  <a:gd name="connsiteX100" fmla="*/ 381 w 10000"/>
                  <a:gd name="connsiteY100" fmla="*/ 6358 h 10000"/>
                  <a:gd name="connsiteX101" fmla="*/ 733 w 10000"/>
                  <a:gd name="connsiteY101" fmla="*/ 6832 h 10000"/>
                  <a:gd name="connsiteX102" fmla="*/ 938 w 10000"/>
                  <a:gd name="connsiteY102" fmla="*/ 6780 h 10000"/>
                  <a:gd name="connsiteX103" fmla="*/ 910 w 10000"/>
                  <a:gd name="connsiteY103" fmla="*/ 6462 h 10000"/>
                  <a:gd name="connsiteX104" fmla="*/ 1085 w 10000"/>
                  <a:gd name="connsiteY104" fmla="*/ 6515 h 10000"/>
                  <a:gd name="connsiteX105" fmla="*/ 880 w 10000"/>
                  <a:gd name="connsiteY105" fmla="*/ 5882 h 10000"/>
                  <a:gd name="connsiteX106" fmla="*/ 1261 w 10000"/>
                  <a:gd name="connsiteY106" fmla="*/ 5618 h 10000"/>
                  <a:gd name="connsiteX107" fmla="*/ 1468 w 10000"/>
                  <a:gd name="connsiteY107" fmla="*/ 5618 h 10000"/>
                  <a:gd name="connsiteX108" fmla="*/ 1468 w 10000"/>
                  <a:gd name="connsiteY108" fmla="*/ 5882 h 10000"/>
                  <a:gd name="connsiteX109" fmla="*/ 1290 w 10000"/>
                  <a:gd name="connsiteY109" fmla="*/ 6040 h 10000"/>
                  <a:gd name="connsiteX110" fmla="*/ 1174 w 10000"/>
                  <a:gd name="connsiteY110" fmla="*/ 6727 h 10000"/>
                  <a:gd name="connsiteX111" fmla="*/ 1115 w 10000"/>
                  <a:gd name="connsiteY111" fmla="*/ 7043 h 10000"/>
                  <a:gd name="connsiteX112" fmla="*/ 1203 w 10000"/>
                  <a:gd name="connsiteY112" fmla="*/ 7466 h 10000"/>
                  <a:gd name="connsiteX113" fmla="*/ 1378 w 10000"/>
                  <a:gd name="connsiteY113" fmla="*/ 7783 h 10000"/>
                  <a:gd name="connsiteX114" fmla="*/ 1965 w 10000"/>
                  <a:gd name="connsiteY114" fmla="*/ 8416 h 10000"/>
                  <a:gd name="connsiteX115" fmla="*/ 2433 w 10000"/>
                  <a:gd name="connsiteY115" fmla="*/ 8891 h 10000"/>
                  <a:gd name="connsiteX116" fmla="*/ 2785 w 10000"/>
                  <a:gd name="connsiteY116" fmla="*/ 9103 h 10000"/>
                  <a:gd name="connsiteX117" fmla="*/ 3167 w 10000"/>
                  <a:gd name="connsiteY117" fmla="*/ 9313 h 10000"/>
                  <a:gd name="connsiteX118" fmla="*/ 3550 w 10000"/>
                  <a:gd name="connsiteY118" fmla="*/ 9525 h 10000"/>
                  <a:gd name="connsiteX119" fmla="*/ 3902 w 10000"/>
                  <a:gd name="connsiteY119" fmla="*/ 9631 h 10000"/>
                  <a:gd name="connsiteX120" fmla="*/ 4282 w 10000"/>
                  <a:gd name="connsiteY120" fmla="*/ 9789 h 10000"/>
                  <a:gd name="connsiteX121" fmla="*/ 4722 w 10000"/>
                  <a:gd name="connsiteY121" fmla="*/ 9948 h 10000"/>
                  <a:gd name="connsiteX122" fmla="*/ 5190 w 10000"/>
                  <a:gd name="connsiteY122" fmla="*/ 10000 h 10000"/>
                  <a:gd name="connsiteX123" fmla="*/ 5601 w 10000"/>
                  <a:gd name="connsiteY123" fmla="*/ 10000 h 10000"/>
                  <a:gd name="connsiteX124" fmla="*/ 6100 w 10000"/>
                  <a:gd name="connsiteY124" fmla="*/ 9948 h 10000"/>
                  <a:gd name="connsiteX125" fmla="*/ 6452 w 10000"/>
                  <a:gd name="connsiteY125" fmla="*/ 9841 h 10000"/>
                  <a:gd name="connsiteX126" fmla="*/ 6804 w 10000"/>
                  <a:gd name="connsiteY126" fmla="*/ 9737 h 10000"/>
                  <a:gd name="connsiteX127" fmla="*/ 7186 w 10000"/>
                  <a:gd name="connsiteY127" fmla="*/ 9578 h 10000"/>
                  <a:gd name="connsiteX128" fmla="*/ 7537 w 10000"/>
                  <a:gd name="connsiteY128" fmla="*/ 9419 h 10000"/>
                  <a:gd name="connsiteX129" fmla="*/ 7860 w 10000"/>
                  <a:gd name="connsiteY129" fmla="*/ 9209 h 10000"/>
                  <a:gd name="connsiteX130" fmla="*/ 8212 w 10000"/>
                  <a:gd name="connsiteY130" fmla="*/ 8997 h 10000"/>
                  <a:gd name="connsiteX131" fmla="*/ 8535 w 10000"/>
                  <a:gd name="connsiteY13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22 w 10000"/>
                  <a:gd name="connsiteY45" fmla="*/ 4034 h 10000"/>
                  <a:gd name="connsiteX46" fmla="*/ 4781 w 10000"/>
                  <a:gd name="connsiteY46" fmla="*/ 4034 h 10000"/>
                  <a:gd name="connsiteX47" fmla="*/ 4340 w 10000"/>
                  <a:gd name="connsiteY47" fmla="*/ 3981 h 10000"/>
                  <a:gd name="connsiteX48" fmla="*/ 4253 w 10000"/>
                  <a:gd name="connsiteY48" fmla="*/ 3611 h 10000"/>
                  <a:gd name="connsiteX49" fmla="*/ 4164 w 10000"/>
                  <a:gd name="connsiteY49" fmla="*/ 3611 h 10000"/>
                  <a:gd name="connsiteX50" fmla="*/ 4253 w 10000"/>
                  <a:gd name="connsiteY50" fmla="*/ 3084 h 10000"/>
                  <a:gd name="connsiteX51" fmla="*/ 4400 w 10000"/>
                  <a:gd name="connsiteY51" fmla="*/ 3084 h 10000"/>
                  <a:gd name="connsiteX52" fmla="*/ 4458 w 10000"/>
                  <a:gd name="connsiteY52" fmla="*/ 3400 h 10000"/>
                  <a:gd name="connsiteX53" fmla="*/ 4487 w 10000"/>
                  <a:gd name="connsiteY53" fmla="*/ 3189 h 10000"/>
                  <a:gd name="connsiteX54" fmla="*/ 4429 w 10000"/>
                  <a:gd name="connsiteY54" fmla="*/ 3031 h 10000"/>
                  <a:gd name="connsiteX55" fmla="*/ 4282 w 10000"/>
                  <a:gd name="connsiteY55" fmla="*/ 2925 h 10000"/>
                  <a:gd name="connsiteX56" fmla="*/ 4311 w 10000"/>
                  <a:gd name="connsiteY56" fmla="*/ 2503 h 10000"/>
                  <a:gd name="connsiteX57" fmla="*/ 4253 w 10000"/>
                  <a:gd name="connsiteY57" fmla="*/ 2291 h 10000"/>
                  <a:gd name="connsiteX58" fmla="*/ 4222 w 10000"/>
                  <a:gd name="connsiteY58" fmla="*/ 1659 h 10000"/>
                  <a:gd name="connsiteX59" fmla="*/ 4282 w 10000"/>
                  <a:gd name="connsiteY59" fmla="*/ 1659 h 10000"/>
                  <a:gd name="connsiteX60" fmla="*/ 4194 w 10000"/>
                  <a:gd name="connsiteY60" fmla="*/ 1552 h 10000"/>
                  <a:gd name="connsiteX61" fmla="*/ 3930 w 10000"/>
                  <a:gd name="connsiteY61" fmla="*/ 1763 h 10000"/>
                  <a:gd name="connsiteX62" fmla="*/ 3871 w 10000"/>
                  <a:gd name="connsiteY62" fmla="*/ 1341 h 10000"/>
                  <a:gd name="connsiteX63" fmla="*/ 4077 w 10000"/>
                  <a:gd name="connsiteY63" fmla="*/ 602 h 10000"/>
                  <a:gd name="connsiteX64" fmla="*/ 3902 w 10000"/>
                  <a:gd name="connsiteY64" fmla="*/ 338 h 10000"/>
                  <a:gd name="connsiteX65" fmla="*/ 4493 w 10000"/>
                  <a:gd name="connsiteY65" fmla="*/ 0 h 10000"/>
                  <a:gd name="connsiteX66" fmla="*/ 3636 w 10000"/>
                  <a:gd name="connsiteY66" fmla="*/ 21 h 10000"/>
                  <a:gd name="connsiteX67" fmla="*/ 3550 w 10000"/>
                  <a:gd name="connsiteY67" fmla="*/ 233 h 10000"/>
                  <a:gd name="connsiteX68" fmla="*/ 3460 w 10000"/>
                  <a:gd name="connsiteY68" fmla="*/ 655 h 10000"/>
                  <a:gd name="connsiteX69" fmla="*/ 3343 w 10000"/>
                  <a:gd name="connsiteY69" fmla="*/ 708 h 10000"/>
                  <a:gd name="connsiteX70" fmla="*/ 3519 w 10000"/>
                  <a:gd name="connsiteY70" fmla="*/ 919 h 10000"/>
                  <a:gd name="connsiteX71" fmla="*/ 3550 w 10000"/>
                  <a:gd name="connsiteY71" fmla="*/ 1183 h 10000"/>
                  <a:gd name="connsiteX72" fmla="*/ 3460 w 10000"/>
                  <a:gd name="connsiteY72" fmla="*/ 1341 h 10000"/>
                  <a:gd name="connsiteX73" fmla="*/ 3550 w 10000"/>
                  <a:gd name="connsiteY73" fmla="*/ 1816 h 10000"/>
                  <a:gd name="connsiteX74" fmla="*/ 3489 w 10000"/>
                  <a:gd name="connsiteY74" fmla="*/ 2239 h 10000"/>
                  <a:gd name="connsiteX75" fmla="*/ 3050 w 10000"/>
                  <a:gd name="connsiteY75" fmla="*/ 2555 h 10000"/>
                  <a:gd name="connsiteX76" fmla="*/ 3021 w 10000"/>
                  <a:gd name="connsiteY76" fmla="*/ 2397 h 10000"/>
                  <a:gd name="connsiteX77" fmla="*/ 2992 w 10000"/>
                  <a:gd name="connsiteY77" fmla="*/ 2609 h 10000"/>
                  <a:gd name="connsiteX78" fmla="*/ 3108 w 10000"/>
                  <a:gd name="connsiteY78" fmla="*/ 2819 h 10000"/>
                  <a:gd name="connsiteX79" fmla="*/ 3402 w 10000"/>
                  <a:gd name="connsiteY79" fmla="*/ 2609 h 10000"/>
                  <a:gd name="connsiteX80" fmla="*/ 3519 w 10000"/>
                  <a:gd name="connsiteY80" fmla="*/ 2767 h 10000"/>
                  <a:gd name="connsiteX81" fmla="*/ 3314 w 10000"/>
                  <a:gd name="connsiteY81" fmla="*/ 2819 h 10000"/>
                  <a:gd name="connsiteX82" fmla="*/ 2378 w 10000"/>
                  <a:gd name="connsiteY82" fmla="*/ 2638 h 10000"/>
                  <a:gd name="connsiteX83" fmla="*/ 2570 w 10000"/>
                  <a:gd name="connsiteY83" fmla="*/ 2488 h 10000"/>
                  <a:gd name="connsiteX84" fmla="*/ 1994 w 10000"/>
                  <a:gd name="connsiteY84" fmla="*/ 2940 h 10000"/>
                  <a:gd name="connsiteX85" fmla="*/ 1929 w 10000"/>
                  <a:gd name="connsiteY85" fmla="*/ 3317 h 10000"/>
                  <a:gd name="connsiteX86" fmla="*/ 1929 w 10000"/>
                  <a:gd name="connsiteY86" fmla="*/ 3317 h 10000"/>
                  <a:gd name="connsiteX87" fmla="*/ 1789 w 10000"/>
                  <a:gd name="connsiteY87" fmla="*/ 3559 h 10000"/>
                  <a:gd name="connsiteX88" fmla="*/ 1554 w 10000"/>
                  <a:gd name="connsiteY88" fmla="*/ 3559 h 10000"/>
                  <a:gd name="connsiteX89" fmla="*/ 1378 w 10000"/>
                  <a:gd name="connsiteY89" fmla="*/ 3770 h 10000"/>
                  <a:gd name="connsiteX90" fmla="*/ 1145 w 10000"/>
                  <a:gd name="connsiteY90" fmla="*/ 3770 h 10000"/>
                  <a:gd name="connsiteX91" fmla="*/ 968 w 10000"/>
                  <a:gd name="connsiteY91" fmla="*/ 3981 h 10000"/>
                  <a:gd name="connsiteX92" fmla="*/ 851 w 10000"/>
                  <a:gd name="connsiteY92" fmla="*/ 3770 h 10000"/>
                  <a:gd name="connsiteX93" fmla="*/ 558 w 10000"/>
                  <a:gd name="connsiteY93" fmla="*/ 3717 h 10000"/>
                  <a:gd name="connsiteX94" fmla="*/ 0 w 10000"/>
                  <a:gd name="connsiteY94" fmla="*/ 4984 h 10000"/>
                  <a:gd name="connsiteX95" fmla="*/ 59 w 10000"/>
                  <a:gd name="connsiteY95" fmla="*/ 5249 h 10000"/>
                  <a:gd name="connsiteX96" fmla="*/ 118 w 10000"/>
                  <a:gd name="connsiteY96" fmla="*/ 5618 h 10000"/>
                  <a:gd name="connsiteX97" fmla="*/ 294 w 10000"/>
                  <a:gd name="connsiteY97" fmla="*/ 5935 h 10000"/>
                  <a:gd name="connsiteX98" fmla="*/ 528 w 10000"/>
                  <a:gd name="connsiteY98" fmla="*/ 6462 h 10000"/>
                  <a:gd name="connsiteX99" fmla="*/ 381 w 10000"/>
                  <a:gd name="connsiteY99" fmla="*/ 6358 h 10000"/>
                  <a:gd name="connsiteX100" fmla="*/ 733 w 10000"/>
                  <a:gd name="connsiteY100" fmla="*/ 6832 h 10000"/>
                  <a:gd name="connsiteX101" fmla="*/ 938 w 10000"/>
                  <a:gd name="connsiteY101" fmla="*/ 6780 h 10000"/>
                  <a:gd name="connsiteX102" fmla="*/ 910 w 10000"/>
                  <a:gd name="connsiteY102" fmla="*/ 6462 h 10000"/>
                  <a:gd name="connsiteX103" fmla="*/ 1085 w 10000"/>
                  <a:gd name="connsiteY103" fmla="*/ 6515 h 10000"/>
                  <a:gd name="connsiteX104" fmla="*/ 880 w 10000"/>
                  <a:gd name="connsiteY104" fmla="*/ 5882 h 10000"/>
                  <a:gd name="connsiteX105" fmla="*/ 1261 w 10000"/>
                  <a:gd name="connsiteY105" fmla="*/ 5618 h 10000"/>
                  <a:gd name="connsiteX106" fmla="*/ 1468 w 10000"/>
                  <a:gd name="connsiteY106" fmla="*/ 5618 h 10000"/>
                  <a:gd name="connsiteX107" fmla="*/ 1468 w 10000"/>
                  <a:gd name="connsiteY107" fmla="*/ 5882 h 10000"/>
                  <a:gd name="connsiteX108" fmla="*/ 1290 w 10000"/>
                  <a:gd name="connsiteY108" fmla="*/ 6040 h 10000"/>
                  <a:gd name="connsiteX109" fmla="*/ 1174 w 10000"/>
                  <a:gd name="connsiteY109" fmla="*/ 6727 h 10000"/>
                  <a:gd name="connsiteX110" fmla="*/ 1115 w 10000"/>
                  <a:gd name="connsiteY110" fmla="*/ 7043 h 10000"/>
                  <a:gd name="connsiteX111" fmla="*/ 1203 w 10000"/>
                  <a:gd name="connsiteY111" fmla="*/ 7466 h 10000"/>
                  <a:gd name="connsiteX112" fmla="*/ 1378 w 10000"/>
                  <a:gd name="connsiteY112" fmla="*/ 7783 h 10000"/>
                  <a:gd name="connsiteX113" fmla="*/ 1965 w 10000"/>
                  <a:gd name="connsiteY113" fmla="*/ 8416 h 10000"/>
                  <a:gd name="connsiteX114" fmla="*/ 2433 w 10000"/>
                  <a:gd name="connsiteY114" fmla="*/ 8891 h 10000"/>
                  <a:gd name="connsiteX115" fmla="*/ 2785 w 10000"/>
                  <a:gd name="connsiteY115" fmla="*/ 9103 h 10000"/>
                  <a:gd name="connsiteX116" fmla="*/ 3167 w 10000"/>
                  <a:gd name="connsiteY116" fmla="*/ 9313 h 10000"/>
                  <a:gd name="connsiteX117" fmla="*/ 3550 w 10000"/>
                  <a:gd name="connsiteY117" fmla="*/ 9525 h 10000"/>
                  <a:gd name="connsiteX118" fmla="*/ 3902 w 10000"/>
                  <a:gd name="connsiteY118" fmla="*/ 9631 h 10000"/>
                  <a:gd name="connsiteX119" fmla="*/ 4282 w 10000"/>
                  <a:gd name="connsiteY119" fmla="*/ 9789 h 10000"/>
                  <a:gd name="connsiteX120" fmla="*/ 4722 w 10000"/>
                  <a:gd name="connsiteY120" fmla="*/ 9948 h 10000"/>
                  <a:gd name="connsiteX121" fmla="*/ 5190 w 10000"/>
                  <a:gd name="connsiteY121" fmla="*/ 10000 h 10000"/>
                  <a:gd name="connsiteX122" fmla="*/ 5601 w 10000"/>
                  <a:gd name="connsiteY122" fmla="*/ 10000 h 10000"/>
                  <a:gd name="connsiteX123" fmla="*/ 6100 w 10000"/>
                  <a:gd name="connsiteY123" fmla="*/ 9948 h 10000"/>
                  <a:gd name="connsiteX124" fmla="*/ 6452 w 10000"/>
                  <a:gd name="connsiteY124" fmla="*/ 9841 h 10000"/>
                  <a:gd name="connsiteX125" fmla="*/ 6804 w 10000"/>
                  <a:gd name="connsiteY125" fmla="*/ 9737 h 10000"/>
                  <a:gd name="connsiteX126" fmla="*/ 7186 w 10000"/>
                  <a:gd name="connsiteY126" fmla="*/ 9578 h 10000"/>
                  <a:gd name="connsiteX127" fmla="*/ 7537 w 10000"/>
                  <a:gd name="connsiteY127" fmla="*/ 9419 h 10000"/>
                  <a:gd name="connsiteX128" fmla="*/ 7860 w 10000"/>
                  <a:gd name="connsiteY128" fmla="*/ 9209 h 10000"/>
                  <a:gd name="connsiteX129" fmla="*/ 8212 w 10000"/>
                  <a:gd name="connsiteY129" fmla="*/ 8997 h 10000"/>
                  <a:gd name="connsiteX130" fmla="*/ 8535 w 10000"/>
                  <a:gd name="connsiteY13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781 w 10000"/>
                  <a:gd name="connsiteY45" fmla="*/ 4034 h 10000"/>
                  <a:gd name="connsiteX46" fmla="*/ 4340 w 10000"/>
                  <a:gd name="connsiteY46" fmla="*/ 3981 h 10000"/>
                  <a:gd name="connsiteX47" fmla="*/ 4253 w 10000"/>
                  <a:gd name="connsiteY47" fmla="*/ 3611 h 10000"/>
                  <a:gd name="connsiteX48" fmla="*/ 4164 w 10000"/>
                  <a:gd name="connsiteY48" fmla="*/ 3611 h 10000"/>
                  <a:gd name="connsiteX49" fmla="*/ 4253 w 10000"/>
                  <a:gd name="connsiteY49" fmla="*/ 3084 h 10000"/>
                  <a:gd name="connsiteX50" fmla="*/ 4400 w 10000"/>
                  <a:gd name="connsiteY50" fmla="*/ 3084 h 10000"/>
                  <a:gd name="connsiteX51" fmla="*/ 4458 w 10000"/>
                  <a:gd name="connsiteY51" fmla="*/ 3400 h 10000"/>
                  <a:gd name="connsiteX52" fmla="*/ 4487 w 10000"/>
                  <a:gd name="connsiteY52" fmla="*/ 3189 h 10000"/>
                  <a:gd name="connsiteX53" fmla="*/ 4429 w 10000"/>
                  <a:gd name="connsiteY53" fmla="*/ 3031 h 10000"/>
                  <a:gd name="connsiteX54" fmla="*/ 4282 w 10000"/>
                  <a:gd name="connsiteY54" fmla="*/ 2925 h 10000"/>
                  <a:gd name="connsiteX55" fmla="*/ 4311 w 10000"/>
                  <a:gd name="connsiteY55" fmla="*/ 2503 h 10000"/>
                  <a:gd name="connsiteX56" fmla="*/ 4253 w 10000"/>
                  <a:gd name="connsiteY56" fmla="*/ 2291 h 10000"/>
                  <a:gd name="connsiteX57" fmla="*/ 4222 w 10000"/>
                  <a:gd name="connsiteY57" fmla="*/ 1659 h 10000"/>
                  <a:gd name="connsiteX58" fmla="*/ 4282 w 10000"/>
                  <a:gd name="connsiteY58" fmla="*/ 1659 h 10000"/>
                  <a:gd name="connsiteX59" fmla="*/ 4194 w 10000"/>
                  <a:gd name="connsiteY59" fmla="*/ 1552 h 10000"/>
                  <a:gd name="connsiteX60" fmla="*/ 3930 w 10000"/>
                  <a:gd name="connsiteY60" fmla="*/ 1763 h 10000"/>
                  <a:gd name="connsiteX61" fmla="*/ 3871 w 10000"/>
                  <a:gd name="connsiteY61" fmla="*/ 1341 h 10000"/>
                  <a:gd name="connsiteX62" fmla="*/ 4077 w 10000"/>
                  <a:gd name="connsiteY62" fmla="*/ 602 h 10000"/>
                  <a:gd name="connsiteX63" fmla="*/ 3902 w 10000"/>
                  <a:gd name="connsiteY63" fmla="*/ 338 h 10000"/>
                  <a:gd name="connsiteX64" fmla="*/ 4493 w 10000"/>
                  <a:gd name="connsiteY64" fmla="*/ 0 h 10000"/>
                  <a:gd name="connsiteX65" fmla="*/ 3636 w 10000"/>
                  <a:gd name="connsiteY65" fmla="*/ 21 h 10000"/>
                  <a:gd name="connsiteX66" fmla="*/ 3550 w 10000"/>
                  <a:gd name="connsiteY66" fmla="*/ 233 h 10000"/>
                  <a:gd name="connsiteX67" fmla="*/ 3460 w 10000"/>
                  <a:gd name="connsiteY67" fmla="*/ 655 h 10000"/>
                  <a:gd name="connsiteX68" fmla="*/ 3343 w 10000"/>
                  <a:gd name="connsiteY68" fmla="*/ 708 h 10000"/>
                  <a:gd name="connsiteX69" fmla="*/ 3519 w 10000"/>
                  <a:gd name="connsiteY69" fmla="*/ 919 h 10000"/>
                  <a:gd name="connsiteX70" fmla="*/ 3550 w 10000"/>
                  <a:gd name="connsiteY70" fmla="*/ 1183 h 10000"/>
                  <a:gd name="connsiteX71" fmla="*/ 3460 w 10000"/>
                  <a:gd name="connsiteY71" fmla="*/ 1341 h 10000"/>
                  <a:gd name="connsiteX72" fmla="*/ 3550 w 10000"/>
                  <a:gd name="connsiteY72" fmla="*/ 1816 h 10000"/>
                  <a:gd name="connsiteX73" fmla="*/ 3489 w 10000"/>
                  <a:gd name="connsiteY73" fmla="*/ 2239 h 10000"/>
                  <a:gd name="connsiteX74" fmla="*/ 3050 w 10000"/>
                  <a:gd name="connsiteY74" fmla="*/ 2555 h 10000"/>
                  <a:gd name="connsiteX75" fmla="*/ 3021 w 10000"/>
                  <a:gd name="connsiteY75" fmla="*/ 2397 h 10000"/>
                  <a:gd name="connsiteX76" fmla="*/ 2992 w 10000"/>
                  <a:gd name="connsiteY76" fmla="*/ 2609 h 10000"/>
                  <a:gd name="connsiteX77" fmla="*/ 3108 w 10000"/>
                  <a:gd name="connsiteY77" fmla="*/ 2819 h 10000"/>
                  <a:gd name="connsiteX78" fmla="*/ 3402 w 10000"/>
                  <a:gd name="connsiteY78" fmla="*/ 2609 h 10000"/>
                  <a:gd name="connsiteX79" fmla="*/ 3519 w 10000"/>
                  <a:gd name="connsiteY79" fmla="*/ 2767 h 10000"/>
                  <a:gd name="connsiteX80" fmla="*/ 3314 w 10000"/>
                  <a:gd name="connsiteY80" fmla="*/ 2819 h 10000"/>
                  <a:gd name="connsiteX81" fmla="*/ 2378 w 10000"/>
                  <a:gd name="connsiteY81" fmla="*/ 2638 h 10000"/>
                  <a:gd name="connsiteX82" fmla="*/ 2570 w 10000"/>
                  <a:gd name="connsiteY82" fmla="*/ 2488 h 10000"/>
                  <a:gd name="connsiteX83" fmla="*/ 1994 w 10000"/>
                  <a:gd name="connsiteY83" fmla="*/ 2940 h 10000"/>
                  <a:gd name="connsiteX84" fmla="*/ 1929 w 10000"/>
                  <a:gd name="connsiteY84" fmla="*/ 3317 h 10000"/>
                  <a:gd name="connsiteX85" fmla="*/ 1929 w 10000"/>
                  <a:gd name="connsiteY85" fmla="*/ 3317 h 10000"/>
                  <a:gd name="connsiteX86" fmla="*/ 1789 w 10000"/>
                  <a:gd name="connsiteY86" fmla="*/ 3559 h 10000"/>
                  <a:gd name="connsiteX87" fmla="*/ 1554 w 10000"/>
                  <a:gd name="connsiteY87" fmla="*/ 3559 h 10000"/>
                  <a:gd name="connsiteX88" fmla="*/ 1378 w 10000"/>
                  <a:gd name="connsiteY88" fmla="*/ 3770 h 10000"/>
                  <a:gd name="connsiteX89" fmla="*/ 1145 w 10000"/>
                  <a:gd name="connsiteY89" fmla="*/ 3770 h 10000"/>
                  <a:gd name="connsiteX90" fmla="*/ 968 w 10000"/>
                  <a:gd name="connsiteY90" fmla="*/ 3981 h 10000"/>
                  <a:gd name="connsiteX91" fmla="*/ 851 w 10000"/>
                  <a:gd name="connsiteY91" fmla="*/ 3770 h 10000"/>
                  <a:gd name="connsiteX92" fmla="*/ 558 w 10000"/>
                  <a:gd name="connsiteY92" fmla="*/ 3717 h 10000"/>
                  <a:gd name="connsiteX93" fmla="*/ 0 w 10000"/>
                  <a:gd name="connsiteY93" fmla="*/ 4984 h 10000"/>
                  <a:gd name="connsiteX94" fmla="*/ 59 w 10000"/>
                  <a:gd name="connsiteY94" fmla="*/ 5249 h 10000"/>
                  <a:gd name="connsiteX95" fmla="*/ 118 w 10000"/>
                  <a:gd name="connsiteY95" fmla="*/ 5618 h 10000"/>
                  <a:gd name="connsiteX96" fmla="*/ 294 w 10000"/>
                  <a:gd name="connsiteY96" fmla="*/ 5935 h 10000"/>
                  <a:gd name="connsiteX97" fmla="*/ 528 w 10000"/>
                  <a:gd name="connsiteY97" fmla="*/ 6462 h 10000"/>
                  <a:gd name="connsiteX98" fmla="*/ 381 w 10000"/>
                  <a:gd name="connsiteY98" fmla="*/ 6358 h 10000"/>
                  <a:gd name="connsiteX99" fmla="*/ 733 w 10000"/>
                  <a:gd name="connsiteY99" fmla="*/ 6832 h 10000"/>
                  <a:gd name="connsiteX100" fmla="*/ 938 w 10000"/>
                  <a:gd name="connsiteY100" fmla="*/ 6780 h 10000"/>
                  <a:gd name="connsiteX101" fmla="*/ 910 w 10000"/>
                  <a:gd name="connsiteY101" fmla="*/ 6462 h 10000"/>
                  <a:gd name="connsiteX102" fmla="*/ 1085 w 10000"/>
                  <a:gd name="connsiteY102" fmla="*/ 6515 h 10000"/>
                  <a:gd name="connsiteX103" fmla="*/ 880 w 10000"/>
                  <a:gd name="connsiteY103" fmla="*/ 5882 h 10000"/>
                  <a:gd name="connsiteX104" fmla="*/ 1261 w 10000"/>
                  <a:gd name="connsiteY104" fmla="*/ 5618 h 10000"/>
                  <a:gd name="connsiteX105" fmla="*/ 1468 w 10000"/>
                  <a:gd name="connsiteY105" fmla="*/ 5618 h 10000"/>
                  <a:gd name="connsiteX106" fmla="*/ 1468 w 10000"/>
                  <a:gd name="connsiteY106" fmla="*/ 5882 h 10000"/>
                  <a:gd name="connsiteX107" fmla="*/ 1290 w 10000"/>
                  <a:gd name="connsiteY107" fmla="*/ 6040 h 10000"/>
                  <a:gd name="connsiteX108" fmla="*/ 1174 w 10000"/>
                  <a:gd name="connsiteY108" fmla="*/ 6727 h 10000"/>
                  <a:gd name="connsiteX109" fmla="*/ 1115 w 10000"/>
                  <a:gd name="connsiteY109" fmla="*/ 7043 h 10000"/>
                  <a:gd name="connsiteX110" fmla="*/ 1203 w 10000"/>
                  <a:gd name="connsiteY110" fmla="*/ 7466 h 10000"/>
                  <a:gd name="connsiteX111" fmla="*/ 1378 w 10000"/>
                  <a:gd name="connsiteY111" fmla="*/ 7783 h 10000"/>
                  <a:gd name="connsiteX112" fmla="*/ 1965 w 10000"/>
                  <a:gd name="connsiteY112" fmla="*/ 8416 h 10000"/>
                  <a:gd name="connsiteX113" fmla="*/ 2433 w 10000"/>
                  <a:gd name="connsiteY113" fmla="*/ 8891 h 10000"/>
                  <a:gd name="connsiteX114" fmla="*/ 2785 w 10000"/>
                  <a:gd name="connsiteY114" fmla="*/ 9103 h 10000"/>
                  <a:gd name="connsiteX115" fmla="*/ 3167 w 10000"/>
                  <a:gd name="connsiteY115" fmla="*/ 9313 h 10000"/>
                  <a:gd name="connsiteX116" fmla="*/ 3550 w 10000"/>
                  <a:gd name="connsiteY116" fmla="*/ 9525 h 10000"/>
                  <a:gd name="connsiteX117" fmla="*/ 3902 w 10000"/>
                  <a:gd name="connsiteY117" fmla="*/ 9631 h 10000"/>
                  <a:gd name="connsiteX118" fmla="*/ 4282 w 10000"/>
                  <a:gd name="connsiteY118" fmla="*/ 9789 h 10000"/>
                  <a:gd name="connsiteX119" fmla="*/ 4722 w 10000"/>
                  <a:gd name="connsiteY119" fmla="*/ 9948 h 10000"/>
                  <a:gd name="connsiteX120" fmla="*/ 5190 w 10000"/>
                  <a:gd name="connsiteY120" fmla="*/ 10000 h 10000"/>
                  <a:gd name="connsiteX121" fmla="*/ 5601 w 10000"/>
                  <a:gd name="connsiteY121" fmla="*/ 10000 h 10000"/>
                  <a:gd name="connsiteX122" fmla="*/ 6100 w 10000"/>
                  <a:gd name="connsiteY122" fmla="*/ 9948 h 10000"/>
                  <a:gd name="connsiteX123" fmla="*/ 6452 w 10000"/>
                  <a:gd name="connsiteY123" fmla="*/ 9841 h 10000"/>
                  <a:gd name="connsiteX124" fmla="*/ 6804 w 10000"/>
                  <a:gd name="connsiteY124" fmla="*/ 9737 h 10000"/>
                  <a:gd name="connsiteX125" fmla="*/ 7186 w 10000"/>
                  <a:gd name="connsiteY125" fmla="*/ 9578 h 10000"/>
                  <a:gd name="connsiteX126" fmla="*/ 7537 w 10000"/>
                  <a:gd name="connsiteY126" fmla="*/ 9419 h 10000"/>
                  <a:gd name="connsiteX127" fmla="*/ 7860 w 10000"/>
                  <a:gd name="connsiteY127" fmla="*/ 9209 h 10000"/>
                  <a:gd name="connsiteX128" fmla="*/ 8212 w 10000"/>
                  <a:gd name="connsiteY128" fmla="*/ 8997 h 10000"/>
                  <a:gd name="connsiteX129" fmla="*/ 8535 w 10000"/>
                  <a:gd name="connsiteY12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575 w 10000"/>
                  <a:gd name="connsiteY44" fmla="*/ 4034 h 10000"/>
                  <a:gd name="connsiteX45" fmla="*/ 4340 w 10000"/>
                  <a:gd name="connsiteY45" fmla="*/ 3981 h 10000"/>
                  <a:gd name="connsiteX46" fmla="*/ 4253 w 10000"/>
                  <a:gd name="connsiteY46" fmla="*/ 3611 h 10000"/>
                  <a:gd name="connsiteX47" fmla="*/ 4164 w 10000"/>
                  <a:gd name="connsiteY47" fmla="*/ 3611 h 10000"/>
                  <a:gd name="connsiteX48" fmla="*/ 4253 w 10000"/>
                  <a:gd name="connsiteY48" fmla="*/ 3084 h 10000"/>
                  <a:gd name="connsiteX49" fmla="*/ 4400 w 10000"/>
                  <a:gd name="connsiteY49" fmla="*/ 3084 h 10000"/>
                  <a:gd name="connsiteX50" fmla="*/ 4458 w 10000"/>
                  <a:gd name="connsiteY50" fmla="*/ 3400 h 10000"/>
                  <a:gd name="connsiteX51" fmla="*/ 4487 w 10000"/>
                  <a:gd name="connsiteY51" fmla="*/ 3189 h 10000"/>
                  <a:gd name="connsiteX52" fmla="*/ 4429 w 10000"/>
                  <a:gd name="connsiteY52" fmla="*/ 3031 h 10000"/>
                  <a:gd name="connsiteX53" fmla="*/ 4282 w 10000"/>
                  <a:gd name="connsiteY53" fmla="*/ 2925 h 10000"/>
                  <a:gd name="connsiteX54" fmla="*/ 4311 w 10000"/>
                  <a:gd name="connsiteY54" fmla="*/ 2503 h 10000"/>
                  <a:gd name="connsiteX55" fmla="*/ 4253 w 10000"/>
                  <a:gd name="connsiteY55" fmla="*/ 2291 h 10000"/>
                  <a:gd name="connsiteX56" fmla="*/ 4222 w 10000"/>
                  <a:gd name="connsiteY56" fmla="*/ 1659 h 10000"/>
                  <a:gd name="connsiteX57" fmla="*/ 4282 w 10000"/>
                  <a:gd name="connsiteY57" fmla="*/ 1659 h 10000"/>
                  <a:gd name="connsiteX58" fmla="*/ 4194 w 10000"/>
                  <a:gd name="connsiteY58" fmla="*/ 1552 h 10000"/>
                  <a:gd name="connsiteX59" fmla="*/ 3930 w 10000"/>
                  <a:gd name="connsiteY59" fmla="*/ 1763 h 10000"/>
                  <a:gd name="connsiteX60" fmla="*/ 3871 w 10000"/>
                  <a:gd name="connsiteY60" fmla="*/ 1341 h 10000"/>
                  <a:gd name="connsiteX61" fmla="*/ 4077 w 10000"/>
                  <a:gd name="connsiteY61" fmla="*/ 602 h 10000"/>
                  <a:gd name="connsiteX62" fmla="*/ 3902 w 10000"/>
                  <a:gd name="connsiteY62" fmla="*/ 338 h 10000"/>
                  <a:gd name="connsiteX63" fmla="*/ 4493 w 10000"/>
                  <a:gd name="connsiteY63" fmla="*/ 0 h 10000"/>
                  <a:gd name="connsiteX64" fmla="*/ 3636 w 10000"/>
                  <a:gd name="connsiteY64" fmla="*/ 21 h 10000"/>
                  <a:gd name="connsiteX65" fmla="*/ 3550 w 10000"/>
                  <a:gd name="connsiteY65" fmla="*/ 233 h 10000"/>
                  <a:gd name="connsiteX66" fmla="*/ 3460 w 10000"/>
                  <a:gd name="connsiteY66" fmla="*/ 655 h 10000"/>
                  <a:gd name="connsiteX67" fmla="*/ 3343 w 10000"/>
                  <a:gd name="connsiteY67" fmla="*/ 708 h 10000"/>
                  <a:gd name="connsiteX68" fmla="*/ 3519 w 10000"/>
                  <a:gd name="connsiteY68" fmla="*/ 919 h 10000"/>
                  <a:gd name="connsiteX69" fmla="*/ 3550 w 10000"/>
                  <a:gd name="connsiteY69" fmla="*/ 1183 h 10000"/>
                  <a:gd name="connsiteX70" fmla="*/ 3460 w 10000"/>
                  <a:gd name="connsiteY70" fmla="*/ 1341 h 10000"/>
                  <a:gd name="connsiteX71" fmla="*/ 3550 w 10000"/>
                  <a:gd name="connsiteY71" fmla="*/ 1816 h 10000"/>
                  <a:gd name="connsiteX72" fmla="*/ 3489 w 10000"/>
                  <a:gd name="connsiteY72" fmla="*/ 2239 h 10000"/>
                  <a:gd name="connsiteX73" fmla="*/ 3050 w 10000"/>
                  <a:gd name="connsiteY73" fmla="*/ 2555 h 10000"/>
                  <a:gd name="connsiteX74" fmla="*/ 3021 w 10000"/>
                  <a:gd name="connsiteY74" fmla="*/ 2397 h 10000"/>
                  <a:gd name="connsiteX75" fmla="*/ 2992 w 10000"/>
                  <a:gd name="connsiteY75" fmla="*/ 2609 h 10000"/>
                  <a:gd name="connsiteX76" fmla="*/ 3108 w 10000"/>
                  <a:gd name="connsiteY76" fmla="*/ 2819 h 10000"/>
                  <a:gd name="connsiteX77" fmla="*/ 3402 w 10000"/>
                  <a:gd name="connsiteY77" fmla="*/ 2609 h 10000"/>
                  <a:gd name="connsiteX78" fmla="*/ 3519 w 10000"/>
                  <a:gd name="connsiteY78" fmla="*/ 2767 h 10000"/>
                  <a:gd name="connsiteX79" fmla="*/ 3314 w 10000"/>
                  <a:gd name="connsiteY79" fmla="*/ 2819 h 10000"/>
                  <a:gd name="connsiteX80" fmla="*/ 2378 w 10000"/>
                  <a:gd name="connsiteY80" fmla="*/ 2638 h 10000"/>
                  <a:gd name="connsiteX81" fmla="*/ 2570 w 10000"/>
                  <a:gd name="connsiteY81" fmla="*/ 2488 h 10000"/>
                  <a:gd name="connsiteX82" fmla="*/ 1994 w 10000"/>
                  <a:gd name="connsiteY82" fmla="*/ 2940 h 10000"/>
                  <a:gd name="connsiteX83" fmla="*/ 1929 w 10000"/>
                  <a:gd name="connsiteY83" fmla="*/ 3317 h 10000"/>
                  <a:gd name="connsiteX84" fmla="*/ 1929 w 10000"/>
                  <a:gd name="connsiteY84" fmla="*/ 3317 h 10000"/>
                  <a:gd name="connsiteX85" fmla="*/ 1789 w 10000"/>
                  <a:gd name="connsiteY85" fmla="*/ 3559 h 10000"/>
                  <a:gd name="connsiteX86" fmla="*/ 1554 w 10000"/>
                  <a:gd name="connsiteY86" fmla="*/ 3559 h 10000"/>
                  <a:gd name="connsiteX87" fmla="*/ 1378 w 10000"/>
                  <a:gd name="connsiteY87" fmla="*/ 3770 h 10000"/>
                  <a:gd name="connsiteX88" fmla="*/ 1145 w 10000"/>
                  <a:gd name="connsiteY88" fmla="*/ 3770 h 10000"/>
                  <a:gd name="connsiteX89" fmla="*/ 968 w 10000"/>
                  <a:gd name="connsiteY89" fmla="*/ 3981 h 10000"/>
                  <a:gd name="connsiteX90" fmla="*/ 851 w 10000"/>
                  <a:gd name="connsiteY90" fmla="*/ 3770 h 10000"/>
                  <a:gd name="connsiteX91" fmla="*/ 558 w 10000"/>
                  <a:gd name="connsiteY91" fmla="*/ 3717 h 10000"/>
                  <a:gd name="connsiteX92" fmla="*/ 0 w 10000"/>
                  <a:gd name="connsiteY92" fmla="*/ 4984 h 10000"/>
                  <a:gd name="connsiteX93" fmla="*/ 59 w 10000"/>
                  <a:gd name="connsiteY93" fmla="*/ 5249 h 10000"/>
                  <a:gd name="connsiteX94" fmla="*/ 118 w 10000"/>
                  <a:gd name="connsiteY94" fmla="*/ 5618 h 10000"/>
                  <a:gd name="connsiteX95" fmla="*/ 294 w 10000"/>
                  <a:gd name="connsiteY95" fmla="*/ 5935 h 10000"/>
                  <a:gd name="connsiteX96" fmla="*/ 528 w 10000"/>
                  <a:gd name="connsiteY96" fmla="*/ 6462 h 10000"/>
                  <a:gd name="connsiteX97" fmla="*/ 381 w 10000"/>
                  <a:gd name="connsiteY97" fmla="*/ 6358 h 10000"/>
                  <a:gd name="connsiteX98" fmla="*/ 733 w 10000"/>
                  <a:gd name="connsiteY98" fmla="*/ 6832 h 10000"/>
                  <a:gd name="connsiteX99" fmla="*/ 938 w 10000"/>
                  <a:gd name="connsiteY99" fmla="*/ 6780 h 10000"/>
                  <a:gd name="connsiteX100" fmla="*/ 910 w 10000"/>
                  <a:gd name="connsiteY100" fmla="*/ 6462 h 10000"/>
                  <a:gd name="connsiteX101" fmla="*/ 1085 w 10000"/>
                  <a:gd name="connsiteY101" fmla="*/ 6515 h 10000"/>
                  <a:gd name="connsiteX102" fmla="*/ 880 w 10000"/>
                  <a:gd name="connsiteY102" fmla="*/ 5882 h 10000"/>
                  <a:gd name="connsiteX103" fmla="*/ 1261 w 10000"/>
                  <a:gd name="connsiteY103" fmla="*/ 5618 h 10000"/>
                  <a:gd name="connsiteX104" fmla="*/ 1468 w 10000"/>
                  <a:gd name="connsiteY104" fmla="*/ 5618 h 10000"/>
                  <a:gd name="connsiteX105" fmla="*/ 1468 w 10000"/>
                  <a:gd name="connsiteY105" fmla="*/ 5882 h 10000"/>
                  <a:gd name="connsiteX106" fmla="*/ 1290 w 10000"/>
                  <a:gd name="connsiteY106" fmla="*/ 6040 h 10000"/>
                  <a:gd name="connsiteX107" fmla="*/ 1174 w 10000"/>
                  <a:gd name="connsiteY107" fmla="*/ 6727 h 10000"/>
                  <a:gd name="connsiteX108" fmla="*/ 1115 w 10000"/>
                  <a:gd name="connsiteY108" fmla="*/ 7043 h 10000"/>
                  <a:gd name="connsiteX109" fmla="*/ 1203 w 10000"/>
                  <a:gd name="connsiteY109" fmla="*/ 7466 h 10000"/>
                  <a:gd name="connsiteX110" fmla="*/ 1378 w 10000"/>
                  <a:gd name="connsiteY110" fmla="*/ 7783 h 10000"/>
                  <a:gd name="connsiteX111" fmla="*/ 1965 w 10000"/>
                  <a:gd name="connsiteY111" fmla="*/ 8416 h 10000"/>
                  <a:gd name="connsiteX112" fmla="*/ 2433 w 10000"/>
                  <a:gd name="connsiteY112" fmla="*/ 8891 h 10000"/>
                  <a:gd name="connsiteX113" fmla="*/ 2785 w 10000"/>
                  <a:gd name="connsiteY113" fmla="*/ 9103 h 10000"/>
                  <a:gd name="connsiteX114" fmla="*/ 3167 w 10000"/>
                  <a:gd name="connsiteY114" fmla="*/ 9313 h 10000"/>
                  <a:gd name="connsiteX115" fmla="*/ 3550 w 10000"/>
                  <a:gd name="connsiteY115" fmla="*/ 9525 h 10000"/>
                  <a:gd name="connsiteX116" fmla="*/ 3902 w 10000"/>
                  <a:gd name="connsiteY116" fmla="*/ 9631 h 10000"/>
                  <a:gd name="connsiteX117" fmla="*/ 4282 w 10000"/>
                  <a:gd name="connsiteY117" fmla="*/ 9789 h 10000"/>
                  <a:gd name="connsiteX118" fmla="*/ 4722 w 10000"/>
                  <a:gd name="connsiteY118" fmla="*/ 9948 h 10000"/>
                  <a:gd name="connsiteX119" fmla="*/ 5190 w 10000"/>
                  <a:gd name="connsiteY119" fmla="*/ 10000 h 10000"/>
                  <a:gd name="connsiteX120" fmla="*/ 5601 w 10000"/>
                  <a:gd name="connsiteY120" fmla="*/ 10000 h 10000"/>
                  <a:gd name="connsiteX121" fmla="*/ 6100 w 10000"/>
                  <a:gd name="connsiteY121" fmla="*/ 9948 h 10000"/>
                  <a:gd name="connsiteX122" fmla="*/ 6452 w 10000"/>
                  <a:gd name="connsiteY122" fmla="*/ 9841 h 10000"/>
                  <a:gd name="connsiteX123" fmla="*/ 6804 w 10000"/>
                  <a:gd name="connsiteY123" fmla="*/ 9737 h 10000"/>
                  <a:gd name="connsiteX124" fmla="*/ 7186 w 10000"/>
                  <a:gd name="connsiteY124" fmla="*/ 9578 h 10000"/>
                  <a:gd name="connsiteX125" fmla="*/ 7537 w 10000"/>
                  <a:gd name="connsiteY125" fmla="*/ 9419 h 10000"/>
                  <a:gd name="connsiteX126" fmla="*/ 7860 w 10000"/>
                  <a:gd name="connsiteY126" fmla="*/ 9209 h 10000"/>
                  <a:gd name="connsiteX127" fmla="*/ 8212 w 10000"/>
                  <a:gd name="connsiteY127" fmla="*/ 8997 h 10000"/>
                  <a:gd name="connsiteX128" fmla="*/ 8535 w 10000"/>
                  <a:gd name="connsiteY12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340 w 10000"/>
                  <a:gd name="connsiteY44" fmla="*/ 3981 h 10000"/>
                  <a:gd name="connsiteX45" fmla="*/ 4253 w 10000"/>
                  <a:gd name="connsiteY45" fmla="*/ 3611 h 10000"/>
                  <a:gd name="connsiteX46" fmla="*/ 4164 w 10000"/>
                  <a:gd name="connsiteY46" fmla="*/ 3611 h 10000"/>
                  <a:gd name="connsiteX47" fmla="*/ 4253 w 10000"/>
                  <a:gd name="connsiteY47" fmla="*/ 3084 h 10000"/>
                  <a:gd name="connsiteX48" fmla="*/ 4400 w 10000"/>
                  <a:gd name="connsiteY48" fmla="*/ 3084 h 10000"/>
                  <a:gd name="connsiteX49" fmla="*/ 4458 w 10000"/>
                  <a:gd name="connsiteY49" fmla="*/ 3400 h 10000"/>
                  <a:gd name="connsiteX50" fmla="*/ 4487 w 10000"/>
                  <a:gd name="connsiteY50" fmla="*/ 3189 h 10000"/>
                  <a:gd name="connsiteX51" fmla="*/ 4429 w 10000"/>
                  <a:gd name="connsiteY51" fmla="*/ 3031 h 10000"/>
                  <a:gd name="connsiteX52" fmla="*/ 4282 w 10000"/>
                  <a:gd name="connsiteY52" fmla="*/ 2925 h 10000"/>
                  <a:gd name="connsiteX53" fmla="*/ 4311 w 10000"/>
                  <a:gd name="connsiteY53" fmla="*/ 2503 h 10000"/>
                  <a:gd name="connsiteX54" fmla="*/ 4253 w 10000"/>
                  <a:gd name="connsiteY54" fmla="*/ 2291 h 10000"/>
                  <a:gd name="connsiteX55" fmla="*/ 4222 w 10000"/>
                  <a:gd name="connsiteY55" fmla="*/ 1659 h 10000"/>
                  <a:gd name="connsiteX56" fmla="*/ 4282 w 10000"/>
                  <a:gd name="connsiteY56" fmla="*/ 1659 h 10000"/>
                  <a:gd name="connsiteX57" fmla="*/ 4194 w 10000"/>
                  <a:gd name="connsiteY57" fmla="*/ 1552 h 10000"/>
                  <a:gd name="connsiteX58" fmla="*/ 3930 w 10000"/>
                  <a:gd name="connsiteY58" fmla="*/ 1763 h 10000"/>
                  <a:gd name="connsiteX59" fmla="*/ 3871 w 10000"/>
                  <a:gd name="connsiteY59" fmla="*/ 1341 h 10000"/>
                  <a:gd name="connsiteX60" fmla="*/ 4077 w 10000"/>
                  <a:gd name="connsiteY60" fmla="*/ 602 h 10000"/>
                  <a:gd name="connsiteX61" fmla="*/ 3902 w 10000"/>
                  <a:gd name="connsiteY61" fmla="*/ 338 h 10000"/>
                  <a:gd name="connsiteX62" fmla="*/ 4493 w 10000"/>
                  <a:gd name="connsiteY62" fmla="*/ 0 h 10000"/>
                  <a:gd name="connsiteX63" fmla="*/ 3636 w 10000"/>
                  <a:gd name="connsiteY63" fmla="*/ 21 h 10000"/>
                  <a:gd name="connsiteX64" fmla="*/ 3550 w 10000"/>
                  <a:gd name="connsiteY64" fmla="*/ 233 h 10000"/>
                  <a:gd name="connsiteX65" fmla="*/ 3460 w 10000"/>
                  <a:gd name="connsiteY65" fmla="*/ 655 h 10000"/>
                  <a:gd name="connsiteX66" fmla="*/ 3343 w 10000"/>
                  <a:gd name="connsiteY66" fmla="*/ 708 h 10000"/>
                  <a:gd name="connsiteX67" fmla="*/ 3519 w 10000"/>
                  <a:gd name="connsiteY67" fmla="*/ 919 h 10000"/>
                  <a:gd name="connsiteX68" fmla="*/ 3550 w 10000"/>
                  <a:gd name="connsiteY68" fmla="*/ 1183 h 10000"/>
                  <a:gd name="connsiteX69" fmla="*/ 3460 w 10000"/>
                  <a:gd name="connsiteY69" fmla="*/ 1341 h 10000"/>
                  <a:gd name="connsiteX70" fmla="*/ 3550 w 10000"/>
                  <a:gd name="connsiteY70" fmla="*/ 1816 h 10000"/>
                  <a:gd name="connsiteX71" fmla="*/ 3489 w 10000"/>
                  <a:gd name="connsiteY71" fmla="*/ 2239 h 10000"/>
                  <a:gd name="connsiteX72" fmla="*/ 3050 w 10000"/>
                  <a:gd name="connsiteY72" fmla="*/ 2555 h 10000"/>
                  <a:gd name="connsiteX73" fmla="*/ 3021 w 10000"/>
                  <a:gd name="connsiteY73" fmla="*/ 2397 h 10000"/>
                  <a:gd name="connsiteX74" fmla="*/ 2992 w 10000"/>
                  <a:gd name="connsiteY74" fmla="*/ 2609 h 10000"/>
                  <a:gd name="connsiteX75" fmla="*/ 3108 w 10000"/>
                  <a:gd name="connsiteY75" fmla="*/ 2819 h 10000"/>
                  <a:gd name="connsiteX76" fmla="*/ 3402 w 10000"/>
                  <a:gd name="connsiteY76" fmla="*/ 2609 h 10000"/>
                  <a:gd name="connsiteX77" fmla="*/ 3519 w 10000"/>
                  <a:gd name="connsiteY77" fmla="*/ 2767 h 10000"/>
                  <a:gd name="connsiteX78" fmla="*/ 3314 w 10000"/>
                  <a:gd name="connsiteY78" fmla="*/ 2819 h 10000"/>
                  <a:gd name="connsiteX79" fmla="*/ 2378 w 10000"/>
                  <a:gd name="connsiteY79" fmla="*/ 2638 h 10000"/>
                  <a:gd name="connsiteX80" fmla="*/ 2570 w 10000"/>
                  <a:gd name="connsiteY80" fmla="*/ 2488 h 10000"/>
                  <a:gd name="connsiteX81" fmla="*/ 1994 w 10000"/>
                  <a:gd name="connsiteY81" fmla="*/ 2940 h 10000"/>
                  <a:gd name="connsiteX82" fmla="*/ 1929 w 10000"/>
                  <a:gd name="connsiteY82" fmla="*/ 3317 h 10000"/>
                  <a:gd name="connsiteX83" fmla="*/ 1929 w 10000"/>
                  <a:gd name="connsiteY83" fmla="*/ 3317 h 10000"/>
                  <a:gd name="connsiteX84" fmla="*/ 1789 w 10000"/>
                  <a:gd name="connsiteY84" fmla="*/ 3559 h 10000"/>
                  <a:gd name="connsiteX85" fmla="*/ 1554 w 10000"/>
                  <a:gd name="connsiteY85" fmla="*/ 3559 h 10000"/>
                  <a:gd name="connsiteX86" fmla="*/ 1378 w 10000"/>
                  <a:gd name="connsiteY86" fmla="*/ 3770 h 10000"/>
                  <a:gd name="connsiteX87" fmla="*/ 1145 w 10000"/>
                  <a:gd name="connsiteY87" fmla="*/ 3770 h 10000"/>
                  <a:gd name="connsiteX88" fmla="*/ 968 w 10000"/>
                  <a:gd name="connsiteY88" fmla="*/ 3981 h 10000"/>
                  <a:gd name="connsiteX89" fmla="*/ 851 w 10000"/>
                  <a:gd name="connsiteY89" fmla="*/ 3770 h 10000"/>
                  <a:gd name="connsiteX90" fmla="*/ 558 w 10000"/>
                  <a:gd name="connsiteY90" fmla="*/ 3717 h 10000"/>
                  <a:gd name="connsiteX91" fmla="*/ 0 w 10000"/>
                  <a:gd name="connsiteY91" fmla="*/ 4984 h 10000"/>
                  <a:gd name="connsiteX92" fmla="*/ 59 w 10000"/>
                  <a:gd name="connsiteY92" fmla="*/ 5249 h 10000"/>
                  <a:gd name="connsiteX93" fmla="*/ 118 w 10000"/>
                  <a:gd name="connsiteY93" fmla="*/ 5618 h 10000"/>
                  <a:gd name="connsiteX94" fmla="*/ 294 w 10000"/>
                  <a:gd name="connsiteY94" fmla="*/ 5935 h 10000"/>
                  <a:gd name="connsiteX95" fmla="*/ 528 w 10000"/>
                  <a:gd name="connsiteY95" fmla="*/ 6462 h 10000"/>
                  <a:gd name="connsiteX96" fmla="*/ 381 w 10000"/>
                  <a:gd name="connsiteY96" fmla="*/ 6358 h 10000"/>
                  <a:gd name="connsiteX97" fmla="*/ 733 w 10000"/>
                  <a:gd name="connsiteY97" fmla="*/ 6832 h 10000"/>
                  <a:gd name="connsiteX98" fmla="*/ 938 w 10000"/>
                  <a:gd name="connsiteY98" fmla="*/ 6780 h 10000"/>
                  <a:gd name="connsiteX99" fmla="*/ 910 w 10000"/>
                  <a:gd name="connsiteY99" fmla="*/ 6462 h 10000"/>
                  <a:gd name="connsiteX100" fmla="*/ 1085 w 10000"/>
                  <a:gd name="connsiteY100" fmla="*/ 6515 h 10000"/>
                  <a:gd name="connsiteX101" fmla="*/ 880 w 10000"/>
                  <a:gd name="connsiteY101" fmla="*/ 5882 h 10000"/>
                  <a:gd name="connsiteX102" fmla="*/ 1261 w 10000"/>
                  <a:gd name="connsiteY102" fmla="*/ 5618 h 10000"/>
                  <a:gd name="connsiteX103" fmla="*/ 1468 w 10000"/>
                  <a:gd name="connsiteY103" fmla="*/ 5618 h 10000"/>
                  <a:gd name="connsiteX104" fmla="*/ 1468 w 10000"/>
                  <a:gd name="connsiteY104" fmla="*/ 5882 h 10000"/>
                  <a:gd name="connsiteX105" fmla="*/ 1290 w 10000"/>
                  <a:gd name="connsiteY105" fmla="*/ 6040 h 10000"/>
                  <a:gd name="connsiteX106" fmla="*/ 1174 w 10000"/>
                  <a:gd name="connsiteY106" fmla="*/ 6727 h 10000"/>
                  <a:gd name="connsiteX107" fmla="*/ 1115 w 10000"/>
                  <a:gd name="connsiteY107" fmla="*/ 7043 h 10000"/>
                  <a:gd name="connsiteX108" fmla="*/ 1203 w 10000"/>
                  <a:gd name="connsiteY108" fmla="*/ 7466 h 10000"/>
                  <a:gd name="connsiteX109" fmla="*/ 1378 w 10000"/>
                  <a:gd name="connsiteY109" fmla="*/ 7783 h 10000"/>
                  <a:gd name="connsiteX110" fmla="*/ 1965 w 10000"/>
                  <a:gd name="connsiteY110" fmla="*/ 8416 h 10000"/>
                  <a:gd name="connsiteX111" fmla="*/ 2433 w 10000"/>
                  <a:gd name="connsiteY111" fmla="*/ 8891 h 10000"/>
                  <a:gd name="connsiteX112" fmla="*/ 2785 w 10000"/>
                  <a:gd name="connsiteY112" fmla="*/ 9103 h 10000"/>
                  <a:gd name="connsiteX113" fmla="*/ 3167 w 10000"/>
                  <a:gd name="connsiteY113" fmla="*/ 9313 h 10000"/>
                  <a:gd name="connsiteX114" fmla="*/ 3550 w 10000"/>
                  <a:gd name="connsiteY114" fmla="*/ 9525 h 10000"/>
                  <a:gd name="connsiteX115" fmla="*/ 3902 w 10000"/>
                  <a:gd name="connsiteY115" fmla="*/ 9631 h 10000"/>
                  <a:gd name="connsiteX116" fmla="*/ 4282 w 10000"/>
                  <a:gd name="connsiteY116" fmla="*/ 9789 h 10000"/>
                  <a:gd name="connsiteX117" fmla="*/ 4722 w 10000"/>
                  <a:gd name="connsiteY117" fmla="*/ 9948 h 10000"/>
                  <a:gd name="connsiteX118" fmla="*/ 5190 w 10000"/>
                  <a:gd name="connsiteY118" fmla="*/ 10000 h 10000"/>
                  <a:gd name="connsiteX119" fmla="*/ 5601 w 10000"/>
                  <a:gd name="connsiteY119" fmla="*/ 10000 h 10000"/>
                  <a:gd name="connsiteX120" fmla="*/ 6100 w 10000"/>
                  <a:gd name="connsiteY120" fmla="*/ 9948 h 10000"/>
                  <a:gd name="connsiteX121" fmla="*/ 6452 w 10000"/>
                  <a:gd name="connsiteY121" fmla="*/ 9841 h 10000"/>
                  <a:gd name="connsiteX122" fmla="*/ 6804 w 10000"/>
                  <a:gd name="connsiteY122" fmla="*/ 9737 h 10000"/>
                  <a:gd name="connsiteX123" fmla="*/ 7186 w 10000"/>
                  <a:gd name="connsiteY123" fmla="*/ 9578 h 10000"/>
                  <a:gd name="connsiteX124" fmla="*/ 7537 w 10000"/>
                  <a:gd name="connsiteY124" fmla="*/ 9419 h 10000"/>
                  <a:gd name="connsiteX125" fmla="*/ 7860 w 10000"/>
                  <a:gd name="connsiteY125" fmla="*/ 9209 h 10000"/>
                  <a:gd name="connsiteX126" fmla="*/ 8212 w 10000"/>
                  <a:gd name="connsiteY126" fmla="*/ 8997 h 10000"/>
                  <a:gd name="connsiteX127" fmla="*/ 8535 w 10000"/>
                  <a:gd name="connsiteY12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164 w 10000"/>
                  <a:gd name="connsiteY45" fmla="*/ 3611 h 10000"/>
                  <a:gd name="connsiteX46" fmla="*/ 4253 w 10000"/>
                  <a:gd name="connsiteY46" fmla="*/ 3084 h 10000"/>
                  <a:gd name="connsiteX47" fmla="*/ 4400 w 10000"/>
                  <a:gd name="connsiteY47" fmla="*/ 3084 h 10000"/>
                  <a:gd name="connsiteX48" fmla="*/ 4458 w 10000"/>
                  <a:gd name="connsiteY48" fmla="*/ 3400 h 10000"/>
                  <a:gd name="connsiteX49" fmla="*/ 4487 w 10000"/>
                  <a:gd name="connsiteY49" fmla="*/ 3189 h 10000"/>
                  <a:gd name="connsiteX50" fmla="*/ 4429 w 10000"/>
                  <a:gd name="connsiteY50" fmla="*/ 3031 h 10000"/>
                  <a:gd name="connsiteX51" fmla="*/ 4282 w 10000"/>
                  <a:gd name="connsiteY51" fmla="*/ 2925 h 10000"/>
                  <a:gd name="connsiteX52" fmla="*/ 4311 w 10000"/>
                  <a:gd name="connsiteY52" fmla="*/ 2503 h 10000"/>
                  <a:gd name="connsiteX53" fmla="*/ 4253 w 10000"/>
                  <a:gd name="connsiteY53" fmla="*/ 2291 h 10000"/>
                  <a:gd name="connsiteX54" fmla="*/ 4222 w 10000"/>
                  <a:gd name="connsiteY54" fmla="*/ 1659 h 10000"/>
                  <a:gd name="connsiteX55" fmla="*/ 4282 w 10000"/>
                  <a:gd name="connsiteY55" fmla="*/ 1659 h 10000"/>
                  <a:gd name="connsiteX56" fmla="*/ 4194 w 10000"/>
                  <a:gd name="connsiteY56" fmla="*/ 1552 h 10000"/>
                  <a:gd name="connsiteX57" fmla="*/ 3930 w 10000"/>
                  <a:gd name="connsiteY57" fmla="*/ 1763 h 10000"/>
                  <a:gd name="connsiteX58" fmla="*/ 3871 w 10000"/>
                  <a:gd name="connsiteY58" fmla="*/ 1341 h 10000"/>
                  <a:gd name="connsiteX59" fmla="*/ 4077 w 10000"/>
                  <a:gd name="connsiteY59" fmla="*/ 602 h 10000"/>
                  <a:gd name="connsiteX60" fmla="*/ 3902 w 10000"/>
                  <a:gd name="connsiteY60" fmla="*/ 338 h 10000"/>
                  <a:gd name="connsiteX61" fmla="*/ 4493 w 10000"/>
                  <a:gd name="connsiteY61" fmla="*/ 0 h 10000"/>
                  <a:gd name="connsiteX62" fmla="*/ 3636 w 10000"/>
                  <a:gd name="connsiteY62" fmla="*/ 21 h 10000"/>
                  <a:gd name="connsiteX63" fmla="*/ 3550 w 10000"/>
                  <a:gd name="connsiteY63" fmla="*/ 233 h 10000"/>
                  <a:gd name="connsiteX64" fmla="*/ 3460 w 10000"/>
                  <a:gd name="connsiteY64" fmla="*/ 655 h 10000"/>
                  <a:gd name="connsiteX65" fmla="*/ 3343 w 10000"/>
                  <a:gd name="connsiteY65" fmla="*/ 708 h 10000"/>
                  <a:gd name="connsiteX66" fmla="*/ 3519 w 10000"/>
                  <a:gd name="connsiteY66" fmla="*/ 919 h 10000"/>
                  <a:gd name="connsiteX67" fmla="*/ 3550 w 10000"/>
                  <a:gd name="connsiteY67" fmla="*/ 1183 h 10000"/>
                  <a:gd name="connsiteX68" fmla="*/ 3460 w 10000"/>
                  <a:gd name="connsiteY68" fmla="*/ 1341 h 10000"/>
                  <a:gd name="connsiteX69" fmla="*/ 3550 w 10000"/>
                  <a:gd name="connsiteY69" fmla="*/ 1816 h 10000"/>
                  <a:gd name="connsiteX70" fmla="*/ 3489 w 10000"/>
                  <a:gd name="connsiteY70" fmla="*/ 2239 h 10000"/>
                  <a:gd name="connsiteX71" fmla="*/ 3050 w 10000"/>
                  <a:gd name="connsiteY71" fmla="*/ 2555 h 10000"/>
                  <a:gd name="connsiteX72" fmla="*/ 3021 w 10000"/>
                  <a:gd name="connsiteY72" fmla="*/ 2397 h 10000"/>
                  <a:gd name="connsiteX73" fmla="*/ 2992 w 10000"/>
                  <a:gd name="connsiteY73" fmla="*/ 2609 h 10000"/>
                  <a:gd name="connsiteX74" fmla="*/ 3108 w 10000"/>
                  <a:gd name="connsiteY74" fmla="*/ 2819 h 10000"/>
                  <a:gd name="connsiteX75" fmla="*/ 3402 w 10000"/>
                  <a:gd name="connsiteY75" fmla="*/ 2609 h 10000"/>
                  <a:gd name="connsiteX76" fmla="*/ 3519 w 10000"/>
                  <a:gd name="connsiteY76" fmla="*/ 2767 h 10000"/>
                  <a:gd name="connsiteX77" fmla="*/ 3314 w 10000"/>
                  <a:gd name="connsiteY77" fmla="*/ 2819 h 10000"/>
                  <a:gd name="connsiteX78" fmla="*/ 2378 w 10000"/>
                  <a:gd name="connsiteY78" fmla="*/ 2638 h 10000"/>
                  <a:gd name="connsiteX79" fmla="*/ 2570 w 10000"/>
                  <a:gd name="connsiteY79" fmla="*/ 2488 h 10000"/>
                  <a:gd name="connsiteX80" fmla="*/ 1994 w 10000"/>
                  <a:gd name="connsiteY80" fmla="*/ 2940 h 10000"/>
                  <a:gd name="connsiteX81" fmla="*/ 1929 w 10000"/>
                  <a:gd name="connsiteY81" fmla="*/ 3317 h 10000"/>
                  <a:gd name="connsiteX82" fmla="*/ 1929 w 10000"/>
                  <a:gd name="connsiteY82" fmla="*/ 3317 h 10000"/>
                  <a:gd name="connsiteX83" fmla="*/ 1789 w 10000"/>
                  <a:gd name="connsiteY83" fmla="*/ 3559 h 10000"/>
                  <a:gd name="connsiteX84" fmla="*/ 1554 w 10000"/>
                  <a:gd name="connsiteY84" fmla="*/ 3559 h 10000"/>
                  <a:gd name="connsiteX85" fmla="*/ 1378 w 10000"/>
                  <a:gd name="connsiteY85" fmla="*/ 3770 h 10000"/>
                  <a:gd name="connsiteX86" fmla="*/ 1145 w 10000"/>
                  <a:gd name="connsiteY86" fmla="*/ 3770 h 10000"/>
                  <a:gd name="connsiteX87" fmla="*/ 968 w 10000"/>
                  <a:gd name="connsiteY87" fmla="*/ 3981 h 10000"/>
                  <a:gd name="connsiteX88" fmla="*/ 851 w 10000"/>
                  <a:gd name="connsiteY88" fmla="*/ 3770 h 10000"/>
                  <a:gd name="connsiteX89" fmla="*/ 558 w 10000"/>
                  <a:gd name="connsiteY89" fmla="*/ 3717 h 10000"/>
                  <a:gd name="connsiteX90" fmla="*/ 0 w 10000"/>
                  <a:gd name="connsiteY90" fmla="*/ 4984 h 10000"/>
                  <a:gd name="connsiteX91" fmla="*/ 59 w 10000"/>
                  <a:gd name="connsiteY91" fmla="*/ 5249 h 10000"/>
                  <a:gd name="connsiteX92" fmla="*/ 118 w 10000"/>
                  <a:gd name="connsiteY92" fmla="*/ 5618 h 10000"/>
                  <a:gd name="connsiteX93" fmla="*/ 294 w 10000"/>
                  <a:gd name="connsiteY93" fmla="*/ 5935 h 10000"/>
                  <a:gd name="connsiteX94" fmla="*/ 528 w 10000"/>
                  <a:gd name="connsiteY94" fmla="*/ 6462 h 10000"/>
                  <a:gd name="connsiteX95" fmla="*/ 381 w 10000"/>
                  <a:gd name="connsiteY95" fmla="*/ 6358 h 10000"/>
                  <a:gd name="connsiteX96" fmla="*/ 733 w 10000"/>
                  <a:gd name="connsiteY96" fmla="*/ 6832 h 10000"/>
                  <a:gd name="connsiteX97" fmla="*/ 938 w 10000"/>
                  <a:gd name="connsiteY97" fmla="*/ 6780 h 10000"/>
                  <a:gd name="connsiteX98" fmla="*/ 910 w 10000"/>
                  <a:gd name="connsiteY98" fmla="*/ 6462 h 10000"/>
                  <a:gd name="connsiteX99" fmla="*/ 1085 w 10000"/>
                  <a:gd name="connsiteY99" fmla="*/ 6515 h 10000"/>
                  <a:gd name="connsiteX100" fmla="*/ 880 w 10000"/>
                  <a:gd name="connsiteY100" fmla="*/ 5882 h 10000"/>
                  <a:gd name="connsiteX101" fmla="*/ 1261 w 10000"/>
                  <a:gd name="connsiteY101" fmla="*/ 5618 h 10000"/>
                  <a:gd name="connsiteX102" fmla="*/ 1468 w 10000"/>
                  <a:gd name="connsiteY102" fmla="*/ 5618 h 10000"/>
                  <a:gd name="connsiteX103" fmla="*/ 1468 w 10000"/>
                  <a:gd name="connsiteY103" fmla="*/ 5882 h 10000"/>
                  <a:gd name="connsiteX104" fmla="*/ 1290 w 10000"/>
                  <a:gd name="connsiteY104" fmla="*/ 6040 h 10000"/>
                  <a:gd name="connsiteX105" fmla="*/ 1174 w 10000"/>
                  <a:gd name="connsiteY105" fmla="*/ 6727 h 10000"/>
                  <a:gd name="connsiteX106" fmla="*/ 1115 w 10000"/>
                  <a:gd name="connsiteY106" fmla="*/ 7043 h 10000"/>
                  <a:gd name="connsiteX107" fmla="*/ 1203 w 10000"/>
                  <a:gd name="connsiteY107" fmla="*/ 7466 h 10000"/>
                  <a:gd name="connsiteX108" fmla="*/ 1378 w 10000"/>
                  <a:gd name="connsiteY108" fmla="*/ 7783 h 10000"/>
                  <a:gd name="connsiteX109" fmla="*/ 1965 w 10000"/>
                  <a:gd name="connsiteY109" fmla="*/ 8416 h 10000"/>
                  <a:gd name="connsiteX110" fmla="*/ 2433 w 10000"/>
                  <a:gd name="connsiteY110" fmla="*/ 8891 h 10000"/>
                  <a:gd name="connsiteX111" fmla="*/ 2785 w 10000"/>
                  <a:gd name="connsiteY111" fmla="*/ 9103 h 10000"/>
                  <a:gd name="connsiteX112" fmla="*/ 3167 w 10000"/>
                  <a:gd name="connsiteY112" fmla="*/ 9313 h 10000"/>
                  <a:gd name="connsiteX113" fmla="*/ 3550 w 10000"/>
                  <a:gd name="connsiteY113" fmla="*/ 9525 h 10000"/>
                  <a:gd name="connsiteX114" fmla="*/ 3902 w 10000"/>
                  <a:gd name="connsiteY114" fmla="*/ 9631 h 10000"/>
                  <a:gd name="connsiteX115" fmla="*/ 4282 w 10000"/>
                  <a:gd name="connsiteY115" fmla="*/ 9789 h 10000"/>
                  <a:gd name="connsiteX116" fmla="*/ 4722 w 10000"/>
                  <a:gd name="connsiteY116" fmla="*/ 9948 h 10000"/>
                  <a:gd name="connsiteX117" fmla="*/ 5190 w 10000"/>
                  <a:gd name="connsiteY117" fmla="*/ 10000 h 10000"/>
                  <a:gd name="connsiteX118" fmla="*/ 5601 w 10000"/>
                  <a:gd name="connsiteY118" fmla="*/ 10000 h 10000"/>
                  <a:gd name="connsiteX119" fmla="*/ 6100 w 10000"/>
                  <a:gd name="connsiteY119" fmla="*/ 9948 h 10000"/>
                  <a:gd name="connsiteX120" fmla="*/ 6452 w 10000"/>
                  <a:gd name="connsiteY120" fmla="*/ 9841 h 10000"/>
                  <a:gd name="connsiteX121" fmla="*/ 6804 w 10000"/>
                  <a:gd name="connsiteY121" fmla="*/ 9737 h 10000"/>
                  <a:gd name="connsiteX122" fmla="*/ 7186 w 10000"/>
                  <a:gd name="connsiteY122" fmla="*/ 9578 h 10000"/>
                  <a:gd name="connsiteX123" fmla="*/ 7537 w 10000"/>
                  <a:gd name="connsiteY123" fmla="*/ 9419 h 10000"/>
                  <a:gd name="connsiteX124" fmla="*/ 7860 w 10000"/>
                  <a:gd name="connsiteY124" fmla="*/ 9209 h 10000"/>
                  <a:gd name="connsiteX125" fmla="*/ 8212 w 10000"/>
                  <a:gd name="connsiteY125" fmla="*/ 8997 h 10000"/>
                  <a:gd name="connsiteX126" fmla="*/ 8535 w 10000"/>
                  <a:gd name="connsiteY12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611 h 10000"/>
                  <a:gd name="connsiteX45" fmla="*/ 4253 w 10000"/>
                  <a:gd name="connsiteY45" fmla="*/ 3084 h 10000"/>
                  <a:gd name="connsiteX46" fmla="*/ 4400 w 10000"/>
                  <a:gd name="connsiteY46" fmla="*/ 3084 h 10000"/>
                  <a:gd name="connsiteX47" fmla="*/ 4458 w 10000"/>
                  <a:gd name="connsiteY47" fmla="*/ 3400 h 10000"/>
                  <a:gd name="connsiteX48" fmla="*/ 4487 w 10000"/>
                  <a:gd name="connsiteY48" fmla="*/ 3189 h 10000"/>
                  <a:gd name="connsiteX49" fmla="*/ 4429 w 10000"/>
                  <a:gd name="connsiteY49" fmla="*/ 3031 h 10000"/>
                  <a:gd name="connsiteX50" fmla="*/ 4282 w 10000"/>
                  <a:gd name="connsiteY50" fmla="*/ 2925 h 10000"/>
                  <a:gd name="connsiteX51" fmla="*/ 4311 w 10000"/>
                  <a:gd name="connsiteY51" fmla="*/ 2503 h 10000"/>
                  <a:gd name="connsiteX52" fmla="*/ 4253 w 10000"/>
                  <a:gd name="connsiteY52" fmla="*/ 2291 h 10000"/>
                  <a:gd name="connsiteX53" fmla="*/ 4222 w 10000"/>
                  <a:gd name="connsiteY53" fmla="*/ 1659 h 10000"/>
                  <a:gd name="connsiteX54" fmla="*/ 4282 w 10000"/>
                  <a:gd name="connsiteY54" fmla="*/ 1659 h 10000"/>
                  <a:gd name="connsiteX55" fmla="*/ 4194 w 10000"/>
                  <a:gd name="connsiteY55" fmla="*/ 1552 h 10000"/>
                  <a:gd name="connsiteX56" fmla="*/ 3930 w 10000"/>
                  <a:gd name="connsiteY56" fmla="*/ 1763 h 10000"/>
                  <a:gd name="connsiteX57" fmla="*/ 3871 w 10000"/>
                  <a:gd name="connsiteY57" fmla="*/ 1341 h 10000"/>
                  <a:gd name="connsiteX58" fmla="*/ 4077 w 10000"/>
                  <a:gd name="connsiteY58" fmla="*/ 602 h 10000"/>
                  <a:gd name="connsiteX59" fmla="*/ 3902 w 10000"/>
                  <a:gd name="connsiteY59" fmla="*/ 338 h 10000"/>
                  <a:gd name="connsiteX60" fmla="*/ 4493 w 10000"/>
                  <a:gd name="connsiteY60" fmla="*/ 0 h 10000"/>
                  <a:gd name="connsiteX61" fmla="*/ 3636 w 10000"/>
                  <a:gd name="connsiteY61" fmla="*/ 21 h 10000"/>
                  <a:gd name="connsiteX62" fmla="*/ 3550 w 10000"/>
                  <a:gd name="connsiteY62" fmla="*/ 233 h 10000"/>
                  <a:gd name="connsiteX63" fmla="*/ 3460 w 10000"/>
                  <a:gd name="connsiteY63" fmla="*/ 655 h 10000"/>
                  <a:gd name="connsiteX64" fmla="*/ 3343 w 10000"/>
                  <a:gd name="connsiteY64" fmla="*/ 708 h 10000"/>
                  <a:gd name="connsiteX65" fmla="*/ 3519 w 10000"/>
                  <a:gd name="connsiteY65" fmla="*/ 919 h 10000"/>
                  <a:gd name="connsiteX66" fmla="*/ 3550 w 10000"/>
                  <a:gd name="connsiteY66" fmla="*/ 1183 h 10000"/>
                  <a:gd name="connsiteX67" fmla="*/ 3460 w 10000"/>
                  <a:gd name="connsiteY67" fmla="*/ 1341 h 10000"/>
                  <a:gd name="connsiteX68" fmla="*/ 3550 w 10000"/>
                  <a:gd name="connsiteY68" fmla="*/ 1816 h 10000"/>
                  <a:gd name="connsiteX69" fmla="*/ 3489 w 10000"/>
                  <a:gd name="connsiteY69" fmla="*/ 2239 h 10000"/>
                  <a:gd name="connsiteX70" fmla="*/ 3050 w 10000"/>
                  <a:gd name="connsiteY70" fmla="*/ 2555 h 10000"/>
                  <a:gd name="connsiteX71" fmla="*/ 3021 w 10000"/>
                  <a:gd name="connsiteY71" fmla="*/ 2397 h 10000"/>
                  <a:gd name="connsiteX72" fmla="*/ 2992 w 10000"/>
                  <a:gd name="connsiteY72" fmla="*/ 2609 h 10000"/>
                  <a:gd name="connsiteX73" fmla="*/ 3108 w 10000"/>
                  <a:gd name="connsiteY73" fmla="*/ 2819 h 10000"/>
                  <a:gd name="connsiteX74" fmla="*/ 3402 w 10000"/>
                  <a:gd name="connsiteY74" fmla="*/ 2609 h 10000"/>
                  <a:gd name="connsiteX75" fmla="*/ 3519 w 10000"/>
                  <a:gd name="connsiteY75" fmla="*/ 2767 h 10000"/>
                  <a:gd name="connsiteX76" fmla="*/ 3314 w 10000"/>
                  <a:gd name="connsiteY76" fmla="*/ 2819 h 10000"/>
                  <a:gd name="connsiteX77" fmla="*/ 2378 w 10000"/>
                  <a:gd name="connsiteY77" fmla="*/ 2638 h 10000"/>
                  <a:gd name="connsiteX78" fmla="*/ 2570 w 10000"/>
                  <a:gd name="connsiteY78" fmla="*/ 2488 h 10000"/>
                  <a:gd name="connsiteX79" fmla="*/ 1994 w 10000"/>
                  <a:gd name="connsiteY79" fmla="*/ 2940 h 10000"/>
                  <a:gd name="connsiteX80" fmla="*/ 1929 w 10000"/>
                  <a:gd name="connsiteY80" fmla="*/ 3317 h 10000"/>
                  <a:gd name="connsiteX81" fmla="*/ 1929 w 10000"/>
                  <a:gd name="connsiteY81" fmla="*/ 3317 h 10000"/>
                  <a:gd name="connsiteX82" fmla="*/ 1789 w 10000"/>
                  <a:gd name="connsiteY82" fmla="*/ 3559 h 10000"/>
                  <a:gd name="connsiteX83" fmla="*/ 1554 w 10000"/>
                  <a:gd name="connsiteY83" fmla="*/ 3559 h 10000"/>
                  <a:gd name="connsiteX84" fmla="*/ 1378 w 10000"/>
                  <a:gd name="connsiteY84" fmla="*/ 3770 h 10000"/>
                  <a:gd name="connsiteX85" fmla="*/ 1145 w 10000"/>
                  <a:gd name="connsiteY85" fmla="*/ 3770 h 10000"/>
                  <a:gd name="connsiteX86" fmla="*/ 968 w 10000"/>
                  <a:gd name="connsiteY86" fmla="*/ 3981 h 10000"/>
                  <a:gd name="connsiteX87" fmla="*/ 851 w 10000"/>
                  <a:gd name="connsiteY87" fmla="*/ 3770 h 10000"/>
                  <a:gd name="connsiteX88" fmla="*/ 558 w 10000"/>
                  <a:gd name="connsiteY88" fmla="*/ 3717 h 10000"/>
                  <a:gd name="connsiteX89" fmla="*/ 0 w 10000"/>
                  <a:gd name="connsiteY89" fmla="*/ 4984 h 10000"/>
                  <a:gd name="connsiteX90" fmla="*/ 59 w 10000"/>
                  <a:gd name="connsiteY90" fmla="*/ 5249 h 10000"/>
                  <a:gd name="connsiteX91" fmla="*/ 118 w 10000"/>
                  <a:gd name="connsiteY91" fmla="*/ 5618 h 10000"/>
                  <a:gd name="connsiteX92" fmla="*/ 294 w 10000"/>
                  <a:gd name="connsiteY92" fmla="*/ 5935 h 10000"/>
                  <a:gd name="connsiteX93" fmla="*/ 528 w 10000"/>
                  <a:gd name="connsiteY93" fmla="*/ 6462 h 10000"/>
                  <a:gd name="connsiteX94" fmla="*/ 381 w 10000"/>
                  <a:gd name="connsiteY94" fmla="*/ 6358 h 10000"/>
                  <a:gd name="connsiteX95" fmla="*/ 733 w 10000"/>
                  <a:gd name="connsiteY95" fmla="*/ 6832 h 10000"/>
                  <a:gd name="connsiteX96" fmla="*/ 938 w 10000"/>
                  <a:gd name="connsiteY96" fmla="*/ 6780 h 10000"/>
                  <a:gd name="connsiteX97" fmla="*/ 910 w 10000"/>
                  <a:gd name="connsiteY97" fmla="*/ 6462 h 10000"/>
                  <a:gd name="connsiteX98" fmla="*/ 1085 w 10000"/>
                  <a:gd name="connsiteY98" fmla="*/ 6515 h 10000"/>
                  <a:gd name="connsiteX99" fmla="*/ 880 w 10000"/>
                  <a:gd name="connsiteY99" fmla="*/ 5882 h 10000"/>
                  <a:gd name="connsiteX100" fmla="*/ 1261 w 10000"/>
                  <a:gd name="connsiteY100" fmla="*/ 5618 h 10000"/>
                  <a:gd name="connsiteX101" fmla="*/ 1468 w 10000"/>
                  <a:gd name="connsiteY101" fmla="*/ 5618 h 10000"/>
                  <a:gd name="connsiteX102" fmla="*/ 1468 w 10000"/>
                  <a:gd name="connsiteY102" fmla="*/ 5882 h 10000"/>
                  <a:gd name="connsiteX103" fmla="*/ 1290 w 10000"/>
                  <a:gd name="connsiteY103" fmla="*/ 6040 h 10000"/>
                  <a:gd name="connsiteX104" fmla="*/ 1174 w 10000"/>
                  <a:gd name="connsiteY104" fmla="*/ 6727 h 10000"/>
                  <a:gd name="connsiteX105" fmla="*/ 1115 w 10000"/>
                  <a:gd name="connsiteY105" fmla="*/ 7043 h 10000"/>
                  <a:gd name="connsiteX106" fmla="*/ 1203 w 10000"/>
                  <a:gd name="connsiteY106" fmla="*/ 7466 h 10000"/>
                  <a:gd name="connsiteX107" fmla="*/ 1378 w 10000"/>
                  <a:gd name="connsiteY107" fmla="*/ 7783 h 10000"/>
                  <a:gd name="connsiteX108" fmla="*/ 1965 w 10000"/>
                  <a:gd name="connsiteY108" fmla="*/ 8416 h 10000"/>
                  <a:gd name="connsiteX109" fmla="*/ 2433 w 10000"/>
                  <a:gd name="connsiteY109" fmla="*/ 8891 h 10000"/>
                  <a:gd name="connsiteX110" fmla="*/ 2785 w 10000"/>
                  <a:gd name="connsiteY110" fmla="*/ 9103 h 10000"/>
                  <a:gd name="connsiteX111" fmla="*/ 3167 w 10000"/>
                  <a:gd name="connsiteY111" fmla="*/ 9313 h 10000"/>
                  <a:gd name="connsiteX112" fmla="*/ 3550 w 10000"/>
                  <a:gd name="connsiteY112" fmla="*/ 9525 h 10000"/>
                  <a:gd name="connsiteX113" fmla="*/ 3902 w 10000"/>
                  <a:gd name="connsiteY113" fmla="*/ 9631 h 10000"/>
                  <a:gd name="connsiteX114" fmla="*/ 4282 w 10000"/>
                  <a:gd name="connsiteY114" fmla="*/ 9789 h 10000"/>
                  <a:gd name="connsiteX115" fmla="*/ 4722 w 10000"/>
                  <a:gd name="connsiteY115" fmla="*/ 9948 h 10000"/>
                  <a:gd name="connsiteX116" fmla="*/ 5190 w 10000"/>
                  <a:gd name="connsiteY116" fmla="*/ 10000 h 10000"/>
                  <a:gd name="connsiteX117" fmla="*/ 5601 w 10000"/>
                  <a:gd name="connsiteY117" fmla="*/ 10000 h 10000"/>
                  <a:gd name="connsiteX118" fmla="*/ 6100 w 10000"/>
                  <a:gd name="connsiteY118" fmla="*/ 9948 h 10000"/>
                  <a:gd name="connsiteX119" fmla="*/ 6452 w 10000"/>
                  <a:gd name="connsiteY119" fmla="*/ 9841 h 10000"/>
                  <a:gd name="connsiteX120" fmla="*/ 6804 w 10000"/>
                  <a:gd name="connsiteY120" fmla="*/ 9737 h 10000"/>
                  <a:gd name="connsiteX121" fmla="*/ 7186 w 10000"/>
                  <a:gd name="connsiteY121" fmla="*/ 9578 h 10000"/>
                  <a:gd name="connsiteX122" fmla="*/ 7537 w 10000"/>
                  <a:gd name="connsiteY122" fmla="*/ 9419 h 10000"/>
                  <a:gd name="connsiteX123" fmla="*/ 7860 w 10000"/>
                  <a:gd name="connsiteY123" fmla="*/ 9209 h 10000"/>
                  <a:gd name="connsiteX124" fmla="*/ 8212 w 10000"/>
                  <a:gd name="connsiteY124" fmla="*/ 8997 h 10000"/>
                  <a:gd name="connsiteX125" fmla="*/ 8535 w 10000"/>
                  <a:gd name="connsiteY12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58 w 10000"/>
                  <a:gd name="connsiteY46" fmla="*/ 3400 h 10000"/>
                  <a:gd name="connsiteX47" fmla="*/ 4487 w 10000"/>
                  <a:gd name="connsiteY47" fmla="*/ 3189 h 10000"/>
                  <a:gd name="connsiteX48" fmla="*/ 4429 w 10000"/>
                  <a:gd name="connsiteY48" fmla="*/ 3031 h 10000"/>
                  <a:gd name="connsiteX49" fmla="*/ 4282 w 10000"/>
                  <a:gd name="connsiteY49" fmla="*/ 2925 h 10000"/>
                  <a:gd name="connsiteX50" fmla="*/ 4311 w 10000"/>
                  <a:gd name="connsiteY50" fmla="*/ 2503 h 10000"/>
                  <a:gd name="connsiteX51" fmla="*/ 4253 w 10000"/>
                  <a:gd name="connsiteY51" fmla="*/ 2291 h 10000"/>
                  <a:gd name="connsiteX52" fmla="*/ 4222 w 10000"/>
                  <a:gd name="connsiteY52" fmla="*/ 1659 h 10000"/>
                  <a:gd name="connsiteX53" fmla="*/ 4282 w 10000"/>
                  <a:gd name="connsiteY53" fmla="*/ 1659 h 10000"/>
                  <a:gd name="connsiteX54" fmla="*/ 4194 w 10000"/>
                  <a:gd name="connsiteY54" fmla="*/ 1552 h 10000"/>
                  <a:gd name="connsiteX55" fmla="*/ 3930 w 10000"/>
                  <a:gd name="connsiteY55" fmla="*/ 1763 h 10000"/>
                  <a:gd name="connsiteX56" fmla="*/ 3871 w 10000"/>
                  <a:gd name="connsiteY56" fmla="*/ 1341 h 10000"/>
                  <a:gd name="connsiteX57" fmla="*/ 4077 w 10000"/>
                  <a:gd name="connsiteY57" fmla="*/ 602 h 10000"/>
                  <a:gd name="connsiteX58" fmla="*/ 3902 w 10000"/>
                  <a:gd name="connsiteY58" fmla="*/ 338 h 10000"/>
                  <a:gd name="connsiteX59" fmla="*/ 4493 w 10000"/>
                  <a:gd name="connsiteY59" fmla="*/ 0 h 10000"/>
                  <a:gd name="connsiteX60" fmla="*/ 3636 w 10000"/>
                  <a:gd name="connsiteY60" fmla="*/ 21 h 10000"/>
                  <a:gd name="connsiteX61" fmla="*/ 3550 w 10000"/>
                  <a:gd name="connsiteY61" fmla="*/ 233 h 10000"/>
                  <a:gd name="connsiteX62" fmla="*/ 3460 w 10000"/>
                  <a:gd name="connsiteY62" fmla="*/ 655 h 10000"/>
                  <a:gd name="connsiteX63" fmla="*/ 3343 w 10000"/>
                  <a:gd name="connsiteY63" fmla="*/ 708 h 10000"/>
                  <a:gd name="connsiteX64" fmla="*/ 3519 w 10000"/>
                  <a:gd name="connsiteY64" fmla="*/ 919 h 10000"/>
                  <a:gd name="connsiteX65" fmla="*/ 3550 w 10000"/>
                  <a:gd name="connsiteY65" fmla="*/ 1183 h 10000"/>
                  <a:gd name="connsiteX66" fmla="*/ 3460 w 10000"/>
                  <a:gd name="connsiteY66" fmla="*/ 1341 h 10000"/>
                  <a:gd name="connsiteX67" fmla="*/ 3550 w 10000"/>
                  <a:gd name="connsiteY67" fmla="*/ 1816 h 10000"/>
                  <a:gd name="connsiteX68" fmla="*/ 3489 w 10000"/>
                  <a:gd name="connsiteY68" fmla="*/ 2239 h 10000"/>
                  <a:gd name="connsiteX69" fmla="*/ 3050 w 10000"/>
                  <a:gd name="connsiteY69" fmla="*/ 2555 h 10000"/>
                  <a:gd name="connsiteX70" fmla="*/ 3021 w 10000"/>
                  <a:gd name="connsiteY70" fmla="*/ 2397 h 10000"/>
                  <a:gd name="connsiteX71" fmla="*/ 2992 w 10000"/>
                  <a:gd name="connsiteY71" fmla="*/ 2609 h 10000"/>
                  <a:gd name="connsiteX72" fmla="*/ 3108 w 10000"/>
                  <a:gd name="connsiteY72" fmla="*/ 2819 h 10000"/>
                  <a:gd name="connsiteX73" fmla="*/ 3402 w 10000"/>
                  <a:gd name="connsiteY73" fmla="*/ 2609 h 10000"/>
                  <a:gd name="connsiteX74" fmla="*/ 3519 w 10000"/>
                  <a:gd name="connsiteY74" fmla="*/ 2767 h 10000"/>
                  <a:gd name="connsiteX75" fmla="*/ 3314 w 10000"/>
                  <a:gd name="connsiteY75" fmla="*/ 2819 h 10000"/>
                  <a:gd name="connsiteX76" fmla="*/ 2378 w 10000"/>
                  <a:gd name="connsiteY76" fmla="*/ 2638 h 10000"/>
                  <a:gd name="connsiteX77" fmla="*/ 2570 w 10000"/>
                  <a:gd name="connsiteY77" fmla="*/ 2488 h 10000"/>
                  <a:gd name="connsiteX78" fmla="*/ 1994 w 10000"/>
                  <a:gd name="connsiteY78" fmla="*/ 2940 h 10000"/>
                  <a:gd name="connsiteX79" fmla="*/ 1929 w 10000"/>
                  <a:gd name="connsiteY79" fmla="*/ 3317 h 10000"/>
                  <a:gd name="connsiteX80" fmla="*/ 1929 w 10000"/>
                  <a:gd name="connsiteY80" fmla="*/ 3317 h 10000"/>
                  <a:gd name="connsiteX81" fmla="*/ 1789 w 10000"/>
                  <a:gd name="connsiteY81" fmla="*/ 3559 h 10000"/>
                  <a:gd name="connsiteX82" fmla="*/ 1554 w 10000"/>
                  <a:gd name="connsiteY82" fmla="*/ 3559 h 10000"/>
                  <a:gd name="connsiteX83" fmla="*/ 1378 w 10000"/>
                  <a:gd name="connsiteY83" fmla="*/ 3770 h 10000"/>
                  <a:gd name="connsiteX84" fmla="*/ 1145 w 10000"/>
                  <a:gd name="connsiteY84" fmla="*/ 3770 h 10000"/>
                  <a:gd name="connsiteX85" fmla="*/ 968 w 10000"/>
                  <a:gd name="connsiteY85" fmla="*/ 3981 h 10000"/>
                  <a:gd name="connsiteX86" fmla="*/ 851 w 10000"/>
                  <a:gd name="connsiteY86" fmla="*/ 3770 h 10000"/>
                  <a:gd name="connsiteX87" fmla="*/ 558 w 10000"/>
                  <a:gd name="connsiteY87" fmla="*/ 3717 h 10000"/>
                  <a:gd name="connsiteX88" fmla="*/ 0 w 10000"/>
                  <a:gd name="connsiteY88" fmla="*/ 4984 h 10000"/>
                  <a:gd name="connsiteX89" fmla="*/ 59 w 10000"/>
                  <a:gd name="connsiteY89" fmla="*/ 5249 h 10000"/>
                  <a:gd name="connsiteX90" fmla="*/ 118 w 10000"/>
                  <a:gd name="connsiteY90" fmla="*/ 5618 h 10000"/>
                  <a:gd name="connsiteX91" fmla="*/ 294 w 10000"/>
                  <a:gd name="connsiteY91" fmla="*/ 5935 h 10000"/>
                  <a:gd name="connsiteX92" fmla="*/ 528 w 10000"/>
                  <a:gd name="connsiteY92" fmla="*/ 6462 h 10000"/>
                  <a:gd name="connsiteX93" fmla="*/ 381 w 10000"/>
                  <a:gd name="connsiteY93" fmla="*/ 6358 h 10000"/>
                  <a:gd name="connsiteX94" fmla="*/ 733 w 10000"/>
                  <a:gd name="connsiteY94" fmla="*/ 6832 h 10000"/>
                  <a:gd name="connsiteX95" fmla="*/ 938 w 10000"/>
                  <a:gd name="connsiteY95" fmla="*/ 6780 h 10000"/>
                  <a:gd name="connsiteX96" fmla="*/ 910 w 10000"/>
                  <a:gd name="connsiteY96" fmla="*/ 6462 h 10000"/>
                  <a:gd name="connsiteX97" fmla="*/ 1085 w 10000"/>
                  <a:gd name="connsiteY97" fmla="*/ 6515 h 10000"/>
                  <a:gd name="connsiteX98" fmla="*/ 880 w 10000"/>
                  <a:gd name="connsiteY98" fmla="*/ 5882 h 10000"/>
                  <a:gd name="connsiteX99" fmla="*/ 1261 w 10000"/>
                  <a:gd name="connsiteY99" fmla="*/ 5618 h 10000"/>
                  <a:gd name="connsiteX100" fmla="*/ 1468 w 10000"/>
                  <a:gd name="connsiteY100" fmla="*/ 5618 h 10000"/>
                  <a:gd name="connsiteX101" fmla="*/ 1468 w 10000"/>
                  <a:gd name="connsiteY101" fmla="*/ 5882 h 10000"/>
                  <a:gd name="connsiteX102" fmla="*/ 1290 w 10000"/>
                  <a:gd name="connsiteY102" fmla="*/ 6040 h 10000"/>
                  <a:gd name="connsiteX103" fmla="*/ 1174 w 10000"/>
                  <a:gd name="connsiteY103" fmla="*/ 6727 h 10000"/>
                  <a:gd name="connsiteX104" fmla="*/ 1115 w 10000"/>
                  <a:gd name="connsiteY104" fmla="*/ 7043 h 10000"/>
                  <a:gd name="connsiteX105" fmla="*/ 1203 w 10000"/>
                  <a:gd name="connsiteY105" fmla="*/ 7466 h 10000"/>
                  <a:gd name="connsiteX106" fmla="*/ 1378 w 10000"/>
                  <a:gd name="connsiteY106" fmla="*/ 7783 h 10000"/>
                  <a:gd name="connsiteX107" fmla="*/ 1965 w 10000"/>
                  <a:gd name="connsiteY107" fmla="*/ 8416 h 10000"/>
                  <a:gd name="connsiteX108" fmla="*/ 2433 w 10000"/>
                  <a:gd name="connsiteY108" fmla="*/ 8891 h 10000"/>
                  <a:gd name="connsiteX109" fmla="*/ 2785 w 10000"/>
                  <a:gd name="connsiteY109" fmla="*/ 9103 h 10000"/>
                  <a:gd name="connsiteX110" fmla="*/ 3167 w 10000"/>
                  <a:gd name="connsiteY110" fmla="*/ 9313 h 10000"/>
                  <a:gd name="connsiteX111" fmla="*/ 3550 w 10000"/>
                  <a:gd name="connsiteY111" fmla="*/ 9525 h 10000"/>
                  <a:gd name="connsiteX112" fmla="*/ 3902 w 10000"/>
                  <a:gd name="connsiteY112" fmla="*/ 9631 h 10000"/>
                  <a:gd name="connsiteX113" fmla="*/ 4282 w 10000"/>
                  <a:gd name="connsiteY113" fmla="*/ 9789 h 10000"/>
                  <a:gd name="connsiteX114" fmla="*/ 4722 w 10000"/>
                  <a:gd name="connsiteY114" fmla="*/ 9948 h 10000"/>
                  <a:gd name="connsiteX115" fmla="*/ 5190 w 10000"/>
                  <a:gd name="connsiteY115" fmla="*/ 10000 h 10000"/>
                  <a:gd name="connsiteX116" fmla="*/ 5601 w 10000"/>
                  <a:gd name="connsiteY116" fmla="*/ 10000 h 10000"/>
                  <a:gd name="connsiteX117" fmla="*/ 6100 w 10000"/>
                  <a:gd name="connsiteY117" fmla="*/ 9948 h 10000"/>
                  <a:gd name="connsiteX118" fmla="*/ 6452 w 10000"/>
                  <a:gd name="connsiteY118" fmla="*/ 9841 h 10000"/>
                  <a:gd name="connsiteX119" fmla="*/ 6804 w 10000"/>
                  <a:gd name="connsiteY119" fmla="*/ 9737 h 10000"/>
                  <a:gd name="connsiteX120" fmla="*/ 7186 w 10000"/>
                  <a:gd name="connsiteY120" fmla="*/ 9578 h 10000"/>
                  <a:gd name="connsiteX121" fmla="*/ 7537 w 10000"/>
                  <a:gd name="connsiteY121" fmla="*/ 9419 h 10000"/>
                  <a:gd name="connsiteX122" fmla="*/ 7860 w 10000"/>
                  <a:gd name="connsiteY122" fmla="*/ 9209 h 10000"/>
                  <a:gd name="connsiteX123" fmla="*/ 8212 w 10000"/>
                  <a:gd name="connsiteY123" fmla="*/ 8997 h 10000"/>
                  <a:gd name="connsiteX124" fmla="*/ 8535 w 10000"/>
                  <a:gd name="connsiteY12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515 w 10000"/>
                  <a:gd name="connsiteY43" fmla="*/ 3875 h 10000"/>
                  <a:gd name="connsiteX44" fmla="*/ 4253 w 10000"/>
                  <a:gd name="connsiteY44" fmla="*/ 3084 h 10000"/>
                  <a:gd name="connsiteX45" fmla="*/ 4400 w 10000"/>
                  <a:gd name="connsiteY45" fmla="*/ 3084 h 10000"/>
                  <a:gd name="connsiteX46" fmla="*/ 4487 w 10000"/>
                  <a:gd name="connsiteY46" fmla="*/ 3189 h 10000"/>
                  <a:gd name="connsiteX47" fmla="*/ 4429 w 10000"/>
                  <a:gd name="connsiteY47" fmla="*/ 3031 h 10000"/>
                  <a:gd name="connsiteX48" fmla="*/ 4282 w 10000"/>
                  <a:gd name="connsiteY48" fmla="*/ 2925 h 10000"/>
                  <a:gd name="connsiteX49" fmla="*/ 4311 w 10000"/>
                  <a:gd name="connsiteY49" fmla="*/ 2503 h 10000"/>
                  <a:gd name="connsiteX50" fmla="*/ 4253 w 10000"/>
                  <a:gd name="connsiteY50" fmla="*/ 2291 h 10000"/>
                  <a:gd name="connsiteX51" fmla="*/ 4222 w 10000"/>
                  <a:gd name="connsiteY51" fmla="*/ 1659 h 10000"/>
                  <a:gd name="connsiteX52" fmla="*/ 4282 w 10000"/>
                  <a:gd name="connsiteY52" fmla="*/ 1659 h 10000"/>
                  <a:gd name="connsiteX53" fmla="*/ 4194 w 10000"/>
                  <a:gd name="connsiteY53" fmla="*/ 1552 h 10000"/>
                  <a:gd name="connsiteX54" fmla="*/ 3930 w 10000"/>
                  <a:gd name="connsiteY54" fmla="*/ 1763 h 10000"/>
                  <a:gd name="connsiteX55" fmla="*/ 3871 w 10000"/>
                  <a:gd name="connsiteY55" fmla="*/ 1341 h 10000"/>
                  <a:gd name="connsiteX56" fmla="*/ 4077 w 10000"/>
                  <a:gd name="connsiteY56" fmla="*/ 602 h 10000"/>
                  <a:gd name="connsiteX57" fmla="*/ 3902 w 10000"/>
                  <a:gd name="connsiteY57" fmla="*/ 338 h 10000"/>
                  <a:gd name="connsiteX58" fmla="*/ 4493 w 10000"/>
                  <a:gd name="connsiteY58" fmla="*/ 0 h 10000"/>
                  <a:gd name="connsiteX59" fmla="*/ 3636 w 10000"/>
                  <a:gd name="connsiteY59" fmla="*/ 21 h 10000"/>
                  <a:gd name="connsiteX60" fmla="*/ 3550 w 10000"/>
                  <a:gd name="connsiteY60" fmla="*/ 233 h 10000"/>
                  <a:gd name="connsiteX61" fmla="*/ 3460 w 10000"/>
                  <a:gd name="connsiteY61" fmla="*/ 655 h 10000"/>
                  <a:gd name="connsiteX62" fmla="*/ 3343 w 10000"/>
                  <a:gd name="connsiteY62" fmla="*/ 708 h 10000"/>
                  <a:gd name="connsiteX63" fmla="*/ 3519 w 10000"/>
                  <a:gd name="connsiteY63" fmla="*/ 919 h 10000"/>
                  <a:gd name="connsiteX64" fmla="*/ 3550 w 10000"/>
                  <a:gd name="connsiteY64" fmla="*/ 1183 h 10000"/>
                  <a:gd name="connsiteX65" fmla="*/ 3460 w 10000"/>
                  <a:gd name="connsiteY65" fmla="*/ 1341 h 10000"/>
                  <a:gd name="connsiteX66" fmla="*/ 3550 w 10000"/>
                  <a:gd name="connsiteY66" fmla="*/ 1816 h 10000"/>
                  <a:gd name="connsiteX67" fmla="*/ 3489 w 10000"/>
                  <a:gd name="connsiteY67" fmla="*/ 2239 h 10000"/>
                  <a:gd name="connsiteX68" fmla="*/ 3050 w 10000"/>
                  <a:gd name="connsiteY68" fmla="*/ 2555 h 10000"/>
                  <a:gd name="connsiteX69" fmla="*/ 3021 w 10000"/>
                  <a:gd name="connsiteY69" fmla="*/ 2397 h 10000"/>
                  <a:gd name="connsiteX70" fmla="*/ 2992 w 10000"/>
                  <a:gd name="connsiteY70" fmla="*/ 2609 h 10000"/>
                  <a:gd name="connsiteX71" fmla="*/ 3108 w 10000"/>
                  <a:gd name="connsiteY71" fmla="*/ 2819 h 10000"/>
                  <a:gd name="connsiteX72" fmla="*/ 3402 w 10000"/>
                  <a:gd name="connsiteY72" fmla="*/ 2609 h 10000"/>
                  <a:gd name="connsiteX73" fmla="*/ 3519 w 10000"/>
                  <a:gd name="connsiteY73" fmla="*/ 2767 h 10000"/>
                  <a:gd name="connsiteX74" fmla="*/ 3314 w 10000"/>
                  <a:gd name="connsiteY74" fmla="*/ 2819 h 10000"/>
                  <a:gd name="connsiteX75" fmla="*/ 2378 w 10000"/>
                  <a:gd name="connsiteY75" fmla="*/ 2638 h 10000"/>
                  <a:gd name="connsiteX76" fmla="*/ 2570 w 10000"/>
                  <a:gd name="connsiteY76" fmla="*/ 2488 h 10000"/>
                  <a:gd name="connsiteX77" fmla="*/ 1994 w 10000"/>
                  <a:gd name="connsiteY77" fmla="*/ 2940 h 10000"/>
                  <a:gd name="connsiteX78" fmla="*/ 1929 w 10000"/>
                  <a:gd name="connsiteY78" fmla="*/ 3317 h 10000"/>
                  <a:gd name="connsiteX79" fmla="*/ 1929 w 10000"/>
                  <a:gd name="connsiteY79" fmla="*/ 3317 h 10000"/>
                  <a:gd name="connsiteX80" fmla="*/ 1789 w 10000"/>
                  <a:gd name="connsiteY80" fmla="*/ 3559 h 10000"/>
                  <a:gd name="connsiteX81" fmla="*/ 1554 w 10000"/>
                  <a:gd name="connsiteY81" fmla="*/ 3559 h 10000"/>
                  <a:gd name="connsiteX82" fmla="*/ 1378 w 10000"/>
                  <a:gd name="connsiteY82" fmla="*/ 3770 h 10000"/>
                  <a:gd name="connsiteX83" fmla="*/ 1145 w 10000"/>
                  <a:gd name="connsiteY83" fmla="*/ 3770 h 10000"/>
                  <a:gd name="connsiteX84" fmla="*/ 968 w 10000"/>
                  <a:gd name="connsiteY84" fmla="*/ 3981 h 10000"/>
                  <a:gd name="connsiteX85" fmla="*/ 851 w 10000"/>
                  <a:gd name="connsiteY85" fmla="*/ 3770 h 10000"/>
                  <a:gd name="connsiteX86" fmla="*/ 558 w 10000"/>
                  <a:gd name="connsiteY86" fmla="*/ 3717 h 10000"/>
                  <a:gd name="connsiteX87" fmla="*/ 0 w 10000"/>
                  <a:gd name="connsiteY87" fmla="*/ 4984 h 10000"/>
                  <a:gd name="connsiteX88" fmla="*/ 59 w 10000"/>
                  <a:gd name="connsiteY88" fmla="*/ 5249 h 10000"/>
                  <a:gd name="connsiteX89" fmla="*/ 118 w 10000"/>
                  <a:gd name="connsiteY89" fmla="*/ 5618 h 10000"/>
                  <a:gd name="connsiteX90" fmla="*/ 294 w 10000"/>
                  <a:gd name="connsiteY90" fmla="*/ 5935 h 10000"/>
                  <a:gd name="connsiteX91" fmla="*/ 528 w 10000"/>
                  <a:gd name="connsiteY91" fmla="*/ 6462 h 10000"/>
                  <a:gd name="connsiteX92" fmla="*/ 381 w 10000"/>
                  <a:gd name="connsiteY92" fmla="*/ 6358 h 10000"/>
                  <a:gd name="connsiteX93" fmla="*/ 733 w 10000"/>
                  <a:gd name="connsiteY93" fmla="*/ 6832 h 10000"/>
                  <a:gd name="connsiteX94" fmla="*/ 938 w 10000"/>
                  <a:gd name="connsiteY94" fmla="*/ 6780 h 10000"/>
                  <a:gd name="connsiteX95" fmla="*/ 910 w 10000"/>
                  <a:gd name="connsiteY95" fmla="*/ 6462 h 10000"/>
                  <a:gd name="connsiteX96" fmla="*/ 1085 w 10000"/>
                  <a:gd name="connsiteY96" fmla="*/ 6515 h 10000"/>
                  <a:gd name="connsiteX97" fmla="*/ 880 w 10000"/>
                  <a:gd name="connsiteY97" fmla="*/ 5882 h 10000"/>
                  <a:gd name="connsiteX98" fmla="*/ 1261 w 10000"/>
                  <a:gd name="connsiteY98" fmla="*/ 5618 h 10000"/>
                  <a:gd name="connsiteX99" fmla="*/ 1468 w 10000"/>
                  <a:gd name="connsiteY99" fmla="*/ 5618 h 10000"/>
                  <a:gd name="connsiteX100" fmla="*/ 1468 w 10000"/>
                  <a:gd name="connsiteY100" fmla="*/ 5882 h 10000"/>
                  <a:gd name="connsiteX101" fmla="*/ 1290 w 10000"/>
                  <a:gd name="connsiteY101" fmla="*/ 6040 h 10000"/>
                  <a:gd name="connsiteX102" fmla="*/ 1174 w 10000"/>
                  <a:gd name="connsiteY102" fmla="*/ 6727 h 10000"/>
                  <a:gd name="connsiteX103" fmla="*/ 1115 w 10000"/>
                  <a:gd name="connsiteY103" fmla="*/ 7043 h 10000"/>
                  <a:gd name="connsiteX104" fmla="*/ 1203 w 10000"/>
                  <a:gd name="connsiteY104" fmla="*/ 7466 h 10000"/>
                  <a:gd name="connsiteX105" fmla="*/ 1378 w 10000"/>
                  <a:gd name="connsiteY105" fmla="*/ 7783 h 10000"/>
                  <a:gd name="connsiteX106" fmla="*/ 1965 w 10000"/>
                  <a:gd name="connsiteY106" fmla="*/ 8416 h 10000"/>
                  <a:gd name="connsiteX107" fmla="*/ 2433 w 10000"/>
                  <a:gd name="connsiteY107" fmla="*/ 8891 h 10000"/>
                  <a:gd name="connsiteX108" fmla="*/ 2785 w 10000"/>
                  <a:gd name="connsiteY108" fmla="*/ 9103 h 10000"/>
                  <a:gd name="connsiteX109" fmla="*/ 3167 w 10000"/>
                  <a:gd name="connsiteY109" fmla="*/ 9313 h 10000"/>
                  <a:gd name="connsiteX110" fmla="*/ 3550 w 10000"/>
                  <a:gd name="connsiteY110" fmla="*/ 9525 h 10000"/>
                  <a:gd name="connsiteX111" fmla="*/ 3902 w 10000"/>
                  <a:gd name="connsiteY111" fmla="*/ 9631 h 10000"/>
                  <a:gd name="connsiteX112" fmla="*/ 4282 w 10000"/>
                  <a:gd name="connsiteY112" fmla="*/ 9789 h 10000"/>
                  <a:gd name="connsiteX113" fmla="*/ 4722 w 10000"/>
                  <a:gd name="connsiteY113" fmla="*/ 9948 h 10000"/>
                  <a:gd name="connsiteX114" fmla="*/ 5190 w 10000"/>
                  <a:gd name="connsiteY114" fmla="*/ 10000 h 10000"/>
                  <a:gd name="connsiteX115" fmla="*/ 5601 w 10000"/>
                  <a:gd name="connsiteY115" fmla="*/ 10000 h 10000"/>
                  <a:gd name="connsiteX116" fmla="*/ 6100 w 10000"/>
                  <a:gd name="connsiteY116" fmla="*/ 9948 h 10000"/>
                  <a:gd name="connsiteX117" fmla="*/ 6452 w 10000"/>
                  <a:gd name="connsiteY117" fmla="*/ 9841 h 10000"/>
                  <a:gd name="connsiteX118" fmla="*/ 6804 w 10000"/>
                  <a:gd name="connsiteY118" fmla="*/ 9737 h 10000"/>
                  <a:gd name="connsiteX119" fmla="*/ 7186 w 10000"/>
                  <a:gd name="connsiteY119" fmla="*/ 9578 h 10000"/>
                  <a:gd name="connsiteX120" fmla="*/ 7537 w 10000"/>
                  <a:gd name="connsiteY120" fmla="*/ 9419 h 10000"/>
                  <a:gd name="connsiteX121" fmla="*/ 7860 w 10000"/>
                  <a:gd name="connsiteY121" fmla="*/ 9209 h 10000"/>
                  <a:gd name="connsiteX122" fmla="*/ 8212 w 10000"/>
                  <a:gd name="connsiteY122" fmla="*/ 8997 h 10000"/>
                  <a:gd name="connsiteX123" fmla="*/ 8535 w 10000"/>
                  <a:gd name="connsiteY12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370 w 10000"/>
                  <a:gd name="connsiteY42" fmla="*/ 3664 h 10000"/>
                  <a:gd name="connsiteX43" fmla="*/ 4253 w 10000"/>
                  <a:gd name="connsiteY43" fmla="*/ 3084 h 10000"/>
                  <a:gd name="connsiteX44" fmla="*/ 4400 w 10000"/>
                  <a:gd name="connsiteY44" fmla="*/ 3084 h 10000"/>
                  <a:gd name="connsiteX45" fmla="*/ 4487 w 10000"/>
                  <a:gd name="connsiteY45" fmla="*/ 3189 h 10000"/>
                  <a:gd name="connsiteX46" fmla="*/ 4429 w 10000"/>
                  <a:gd name="connsiteY46" fmla="*/ 3031 h 10000"/>
                  <a:gd name="connsiteX47" fmla="*/ 4282 w 10000"/>
                  <a:gd name="connsiteY47" fmla="*/ 2925 h 10000"/>
                  <a:gd name="connsiteX48" fmla="*/ 4311 w 10000"/>
                  <a:gd name="connsiteY48" fmla="*/ 2503 h 10000"/>
                  <a:gd name="connsiteX49" fmla="*/ 4253 w 10000"/>
                  <a:gd name="connsiteY49" fmla="*/ 2291 h 10000"/>
                  <a:gd name="connsiteX50" fmla="*/ 4222 w 10000"/>
                  <a:gd name="connsiteY50" fmla="*/ 1659 h 10000"/>
                  <a:gd name="connsiteX51" fmla="*/ 4282 w 10000"/>
                  <a:gd name="connsiteY51" fmla="*/ 1659 h 10000"/>
                  <a:gd name="connsiteX52" fmla="*/ 4194 w 10000"/>
                  <a:gd name="connsiteY52" fmla="*/ 1552 h 10000"/>
                  <a:gd name="connsiteX53" fmla="*/ 3930 w 10000"/>
                  <a:gd name="connsiteY53" fmla="*/ 1763 h 10000"/>
                  <a:gd name="connsiteX54" fmla="*/ 3871 w 10000"/>
                  <a:gd name="connsiteY54" fmla="*/ 1341 h 10000"/>
                  <a:gd name="connsiteX55" fmla="*/ 4077 w 10000"/>
                  <a:gd name="connsiteY55" fmla="*/ 602 h 10000"/>
                  <a:gd name="connsiteX56" fmla="*/ 3902 w 10000"/>
                  <a:gd name="connsiteY56" fmla="*/ 338 h 10000"/>
                  <a:gd name="connsiteX57" fmla="*/ 4493 w 10000"/>
                  <a:gd name="connsiteY57" fmla="*/ 0 h 10000"/>
                  <a:gd name="connsiteX58" fmla="*/ 3636 w 10000"/>
                  <a:gd name="connsiteY58" fmla="*/ 21 h 10000"/>
                  <a:gd name="connsiteX59" fmla="*/ 3550 w 10000"/>
                  <a:gd name="connsiteY59" fmla="*/ 233 h 10000"/>
                  <a:gd name="connsiteX60" fmla="*/ 3460 w 10000"/>
                  <a:gd name="connsiteY60" fmla="*/ 655 h 10000"/>
                  <a:gd name="connsiteX61" fmla="*/ 3343 w 10000"/>
                  <a:gd name="connsiteY61" fmla="*/ 708 h 10000"/>
                  <a:gd name="connsiteX62" fmla="*/ 3519 w 10000"/>
                  <a:gd name="connsiteY62" fmla="*/ 919 h 10000"/>
                  <a:gd name="connsiteX63" fmla="*/ 3550 w 10000"/>
                  <a:gd name="connsiteY63" fmla="*/ 1183 h 10000"/>
                  <a:gd name="connsiteX64" fmla="*/ 3460 w 10000"/>
                  <a:gd name="connsiteY64" fmla="*/ 1341 h 10000"/>
                  <a:gd name="connsiteX65" fmla="*/ 3550 w 10000"/>
                  <a:gd name="connsiteY65" fmla="*/ 1816 h 10000"/>
                  <a:gd name="connsiteX66" fmla="*/ 3489 w 10000"/>
                  <a:gd name="connsiteY66" fmla="*/ 2239 h 10000"/>
                  <a:gd name="connsiteX67" fmla="*/ 3050 w 10000"/>
                  <a:gd name="connsiteY67" fmla="*/ 2555 h 10000"/>
                  <a:gd name="connsiteX68" fmla="*/ 3021 w 10000"/>
                  <a:gd name="connsiteY68" fmla="*/ 2397 h 10000"/>
                  <a:gd name="connsiteX69" fmla="*/ 2992 w 10000"/>
                  <a:gd name="connsiteY69" fmla="*/ 2609 h 10000"/>
                  <a:gd name="connsiteX70" fmla="*/ 3108 w 10000"/>
                  <a:gd name="connsiteY70" fmla="*/ 2819 h 10000"/>
                  <a:gd name="connsiteX71" fmla="*/ 3402 w 10000"/>
                  <a:gd name="connsiteY71" fmla="*/ 2609 h 10000"/>
                  <a:gd name="connsiteX72" fmla="*/ 3519 w 10000"/>
                  <a:gd name="connsiteY72" fmla="*/ 2767 h 10000"/>
                  <a:gd name="connsiteX73" fmla="*/ 3314 w 10000"/>
                  <a:gd name="connsiteY73" fmla="*/ 2819 h 10000"/>
                  <a:gd name="connsiteX74" fmla="*/ 2378 w 10000"/>
                  <a:gd name="connsiteY74" fmla="*/ 2638 h 10000"/>
                  <a:gd name="connsiteX75" fmla="*/ 2570 w 10000"/>
                  <a:gd name="connsiteY75" fmla="*/ 2488 h 10000"/>
                  <a:gd name="connsiteX76" fmla="*/ 1994 w 10000"/>
                  <a:gd name="connsiteY76" fmla="*/ 2940 h 10000"/>
                  <a:gd name="connsiteX77" fmla="*/ 1929 w 10000"/>
                  <a:gd name="connsiteY77" fmla="*/ 3317 h 10000"/>
                  <a:gd name="connsiteX78" fmla="*/ 1929 w 10000"/>
                  <a:gd name="connsiteY78" fmla="*/ 3317 h 10000"/>
                  <a:gd name="connsiteX79" fmla="*/ 1789 w 10000"/>
                  <a:gd name="connsiteY79" fmla="*/ 3559 h 10000"/>
                  <a:gd name="connsiteX80" fmla="*/ 1554 w 10000"/>
                  <a:gd name="connsiteY80" fmla="*/ 3559 h 10000"/>
                  <a:gd name="connsiteX81" fmla="*/ 1378 w 10000"/>
                  <a:gd name="connsiteY81" fmla="*/ 3770 h 10000"/>
                  <a:gd name="connsiteX82" fmla="*/ 1145 w 10000"/>
                  <a:gd name="connsiteY82" fmla="*/ 3770 h 10000"/>
                  <a:gd name="connsiteX83" fmla="*/ 968 w 10000"/>
                  <a:gd name="connsiteY83" fmla="*/ 3981 h 10000"/>
                  <a:gd name="connsiteX84" fmla="*/ 851 w 10000"/>
                  <a:gd name="connsiteY84" fmla="*/ 3770 h 10000"/>
                  <a:gd name="connsiteX85" fmla="*/ 558 w 10000"/>
                  <a:gd name="connsiteY85" fmla="*/ 3717 h 10000"/>
                  <a:gd name="connsiteX86" fmla="*/ 0 w 10000"/>
                  <a:gd name="connsiteY86" fmla="*/ 4984 h 10000"/>
                  <a:gd name="connsiteX87" fmla="*/ 59 w 10000"/>
                  <a:gd name="connsiteY87" fmla="*/ 5249 h 10000"/>
                  <a:gd name="connsiteX88" fmla="*/ 118 w 10000"/>
                  <a:gd name="connsiteY88" fmla="*/ 5618 h 10000"/>
                  <a:gd name="connsiteX89" fmla="*/ 294 w 10000"/>
                  <a:gd name="connsiteY89" fmla="*/ 5935 h 10000"/>
                  <a:gd name="connsiteX90" fmla="*/ 528 w 10000"/>
                  <a:gd name="connsiteY90" fmla="*/ 6462 h 10000"/>
                  <a:gd name="connsiteX91" fmla="*/ 381 w 10000"/>
                  <a:gd name="connsiteY91" fmla="*/ 6358 h 10000"/>
                  <a:gd name="connsiteX92" fmla="*/ 733 w 10000"/>
                  <a:gd name="connsiteY92" fmla="*/ 6832 h 10000"/>
                  <a:gd name="connsiteX93" fmla="*/ 938 w 10000"/>
                  <a:gd name="connsiteY93" fmla="*/ 6780 h 10000"/>
                  <a:gd name="connsiteX94" fmla="*/ 910 w 10000"/>
                  <a:gd name="connsiteY94" fmla="*/ 6462 h 10000"/>
                  <a:gd name="connsiteX95" fmla="*/ 1085 w 10000"/>
                  <a:gd name="connsiteY95" fmla="*/ 6515 h 10000"/>
                  <a:gd name="connsiteX96" fmla="*/ 880 w 10000"/>
                  <a:gd name="connsiteY96" fmla="*/ 5882 h 10000"/>
                  <a:gd name="connsiteX97" fmla="*/ 1261 w 10000"/>
                  <a:gd name="connsiteY97" fmla="*/ 5618 h 10000"/>
                  <a:gd name="connsiteX98" fmla="*/ 1468 w 10000"/>
                  <a:gd name="connsiteY98" fmla="*/ 5618 h 10000"/>
                  <a:gd name="connsiteX99" fmla="*/ 1468 w 10000"/>
                  <a:gd name="connsiteY99" fmla="*/ 5882 h 10000"/>
                  <a:gd name="connsiteX100" fmla="*/ 1290 w 10000"/>
                  <a:gd name="connsiteY100" fmla="*/ 6040 h 10000"/>
                  <a:gd name="connsiteX101" fmla="*/ 1174 w 10000"/>
                  <a:gd name="connsiteY101" fmla="*/ 6727 h 10000"/>
                  <a:gd name="connsiteX102" fmla="*/ 1115 w 10000"/>
                  <a:gd name="connsiteY102" fmla="*/ 7043 h 10000"/>
                  <a:gd name="connsiteX103" fmla="*/ 1203 w 10000"/>
                  <a:gd name="connsiteY103" fmla="*/ 7466 h 10000"/>
                  <a:gd name="connsiteX104" fmla="*/ 1378 w 10000"/>
                  <a:gd name="connsiteY104" fmla="*/ 7783 h 10000"/>
                  <a:gd name="connsiteX105" fmla="*/ 1965 w 10000"/>
                  <a:gd name="connsiteY105" fmla="*/ 8416 h 10000"/>
                  <a:gd name="connsiteX106" fmla="*/ 2433 w 10000"/>
                  <a:gd name="connsiteY106" fmla="*/ 8891 h 10000"/>
                  <a:gd name="connsiteX107" fmla="*/ 2785 w 10000"/>
                  <a:gd name="connsiteY107" fmla="*/ 9103 h 10000"/>
                  <a:gd name="connsiteX108" fmla="*/ 3167 w 10000"/>
                  <a:gd name="connsiteY108" fmla="*/ 9313 h 10000"/>
                  <a:gd name="connsiteX109" fmla="*/ 3550 w 10000"/>
                  <a:gd name="connsiteY109" fmla="*/ 9525 h 10000"/>
                  <a:gd name="connsiteX110" fmla="*/ 3902 w 10000"/>
                  <a:gd name="connsiteY110" fmla="*/ 9631 h 10000"/>
                  <a:gd name="connsiteX111" fmla="*/ 4282 w 10000"/>
                  <a:gd name="connsiteY111" fmla="*/ 9789 h 10000"/>
                  <a:gd name="connsiteX112" fmla="*/ 4722 w 10000"/>
                  <a:gd name="connsiteY112" fmla="*/ 9948 h 10000"/>
                  <a:gd name="connsiteX113" fmla="*/ 5190 w 10000"/>
                  <a:gd name="connsiteY113" fmla="*/ 10000 h 10000"/>
                  <a:gd name="connsiteX114" fmla="*/ 5601 w 10000"/>
                  <a:gd name="connsiteY114" fmla="*/ 10000 h 10000"/>
                  <a:gd name="connsiteX115" fmla="*/ 6100 w 10000"/>
                  <a:gd name="connsiteY115" fmla="*/ 9948 h 10000"/>
                  <a:gd name="connsiteX116" fmla="*/ 6452 w 10000"/>
                  <a:gd name="connsiteY116" fmla="*/ 9841 h 10000"/>
                  <a:gd name="connsiteX117" fmla="*/ 6804 w 10000"/>
                  <a:gd name="connsiteY117" fmla="*/ 9737 h 10000"/>
                  <a:gd name="connsiteX118" fmla="*/ 7186 w 10000"/>
                  <a:gd name="connsiteY118" fmla="*/ 9578 h 10000"/>
                  <a:gd name="connsiteX119" fmla="*/ 7537 w 10000"/>
                  <a:gd name="connsiteY119" fmla="*/ 9419 h 10000"/>
                  <a:gd name="connsiteX120" fmla="*/ 7860 w 10000"/>
                  <a:gd name="connsiteY120" fmla="*/ 9209 h 10000"/>
                  <a:gd name="connsiteX121" fmla="*/ 8212 w 10000"/>
                  <a:gd name="connsiteY121" fmla="*/ 8997 h 10000"/>
                  <a:gd name="connsiteX122" fmla="*/ 8535 w 10000"/>
                  <a:gd name="connsiteY12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400 w 10000"/>
                  <a:gd name="connsiteY41" fmla="*/ 3507 h 10000"/>
                  <a:gd name="connsiteX42" fmla="*/ 4253 w 10000"/>
                  <a:gd name="connsiteY42" fmla="*/ 3084 h 10000"/>
                  <a:gd name="connsiteX43" fmla="*/ 4400 w 10000"/>
                  <a:gd name="connsiteY43" fmla="*/ 3084 h 10000"/>
                  <a:gd name="connsiteX44" fmla="*/ 4487 w 10000"/>
                  <a:gd name="connsiteY44" fmla="*/ 3189 h 10000"/>
                  <a:gd name="connsiteX45" fmla="*/ 4429 w 10000"/>
                  <a:gd name="connsiteY45" fmla="*/ 3031 h 10000"/>
                  <a:gd name="connsiteX46" fmla="*/ 4282 w 10000"/>
                  <a:gd name="connsiteY46" fmla="*/ 2925 h 10000"/>
                  <a:gd name="connsiteX47" fmla="*/ 4311 w 10000"/>
                  <a:gd name="connsiteY47" fmla="*/ 2503 h 10000"/>
                  <a:gd name="connsiteX48" fmla="*/ 4253 w 10000"/>
                  <a:gd name="connsiteY48" fmla="*/ 2291 h 10000"/>
                  <a:gd name="connsiteX49" fmla="*/ 4222 w 10000"/>
                  <a:gd name="connsiteY49" fmla="*/ 1659 h 10000"/>
                  <a:gd name="connsiteX50" fmla="*/ 4282 w 10000"/>
                  <a:gd name="connsiteY50" fmla="*/ 1659 h 10000"/>
                  <a:gd name="connsiteX51" fmla="*/ 4194 w 10000"/>
                  <a:gd name="connsiteY51" fmla="*/ 1552 h 10000"/>
                  <a:gd name="connsiteX52" fmla="*/ 3930 w 10000"/>
                  <a:gd name="connsiteY52" fmla="*/ 1763 h 10000"/>
                  <a:gd name="connsiteX53" fmla="*/ 3871 w 10000"/>
                  <a:gd name="connsiteY53" fmla="*/ 1341 h 10000"/>
                  <a:gd name="connsiteX54" fmla="*/ 4077 w 10000"/>
                  <a:gd name="connsiteY54" fmla="*/ 602 h 10000"/>
                  <a:gd name="connsiteX55" fmla="*/ 3902 w 10000"/>
                  <a:gd name="connsiteY55" fmla="*/ 338 h 10000"/>
                  <a:gd name="connsiteX56" fmla="*/ 4493 w 10000"/>
                  <a:gd name="connsiteY56" fmla="*/ 0 h 10000"/>
                  <a:gd name="connsiteX57" fmla="*/ 3636 w 10000"/>
                  <a:gd name="connsiteY57" fmla="*/ 21 h 10000"/>
                  <a:gd name="connsiteX58" fmla="*/ 3550 w 10000"/>
                  <a:gd name="connsiteY58" fmla="*/ 233 h 10000"/>
                  <a:gd name="connsiteX59" fmla="*/ 3460 w 10000"/>
                  <a:gd name="connsiteY59" fmla="*/ 655 h 10000"/>
                  <a:gd name="connsiteX60" fmla="*/ 3343 w 10000"/>
                  <a:gd name="connsiteY60" fmla="*/ 708 h 10000"/>
                  <a:gd name="connsiteX61" fmla="*/ 3519 w 10000"/>
                  <a:gd name="connsiteY61" fmla="*/ 919 h 10000"/>
                  <a:gd name="connsiteX62" fmla="*/ 3550 w 10000"/>
                  <a:gd name="connsiteY62" fmla="*/ 1183 h 10000"/>
                  <a:gd name="connsiteX63" fmla="*/ 3460 w 10000"/>
                  <a:gd name="connsiteY63" fmla="*/ 1341 h 10000"/>
                  <a:gd name="connsiteX64" fmla="*/ 3550 w 10000"/>
                  <a:gd name="connsiteY64" fmla="*/ 1816 h 10000"/>
                  <a:gd name="connsiteX65" fmla="*/ 3489 w 10000"/>
                  <a:gd name="connsiteY65" fmla="*/ 2239 h 10000"/>
                  <a:gd name="connsiteX66" fmla="*/ 3050 w 10000"/>
                  <a:gd name="connsiteY66" fmla="*/ 2555 h 10000"/>
                  <a:gd name="connsiteX67" fmla="*/ 3021 w 10000"/>
                  <a:gd name="connsiteY67" fmla="*/ 2397 h 10000"/>
                  <a:gd name="connsiteX68" fmla="*/ 2992 w 10000"/>
                  <a:gd name="connsiteY68" fmla="*/ 2609 h 10000"/>
                  <a:gd name="connsiteX69" fmla="*/ 3108 w 10000"/>
                  <a:gd name="connsiteY69" fmla="*/ 2819 h 10000"/>
                  <a:gd name="connsiteX70" fmla="*/ 3402 w 10000"/>
                  <a:gd name="connsiteY70" fmla="*/ 2609 h 10000"/>
                  <a:gd name="connsiteX71" fmla="*/ 3519 w 10000"/>
                  <a:gd name="connsiteY71" fmla="*/ 2767 h 10000"/>
                  <a:gd name="connsiteX72" fmla="*/ 3314 w 10000"/>
                  <a:gd name="connsiteY72" fmla="*/ 2819 h 10000"/>
                  <a:gd name="connsiteX73" fmla="*/ 2378 w 10000"/>
                  <a:gd name="connsiteY73" fmla="*/ 2638 h 10000"/>
                  <a:gd name="connsiteX74" fmla="*/ 2570 w 10000"/>
                  <a:gd name="connsiteY74" fmla="*/ 2488 h 10000"/>
                  <a:gd name="connsiteX75" fmla="*/ 1994 w 10000"/>
                  <a:gd name="connsiteY75" fmla="*/ 2940 h 10000"/>
                  <a:gd name="connsiteX76" fmla="*/ 1929 w 10000"/>
                  <a:gd name="connsiteY76" fmla="*/ 3317 h 10000"/>
                  <a:gd name="connsiteX77" fmla="*/ 1929 w 10000"/>
                  <a:gd name="connsiteY77" fmla="*/ 3317 h 10000"/>
                  <a:gd name="connsiteX78" fmla="*/ 1789 w 10000"/>
                  <a:gd name="connsiteY78" fmla="*/ 3559 h 10000"/>
                  <a:gd name="connsiteX79" fmla="*/ 1554 w 10000"/>
                  <a:gd name="connsiteY79" fmla="*/ 3559 h 10000"/>
                  <a:gd name="connsiteX80" fmla="*/ 1378 w 10000"/>
                  <a:gd name="connsiteY80" fmla="*/ 3770 h 10000"/>
                  <a:gd name="connsiteX81" fmla="*/ 1145 w 10000"/>
                  <a:gd name="connsiteY81" fmla="*/ 3770 h 10000"/>
                  <a:gd name="connsiteX82" fmla="*/ 968 w 10000"/>
                  <a:gd name="connsiteY82" fmla="*/ 3981 h 10000"/>
                  <a:gd name="connsiteX83" fmla="*/ 851 w 10000"/>
                  <a:gd name="connsiteY83" fmla="*/ 3770 h 10000"/>
                  <a:gd name="connsiteX84" fmla="*/ 558 w 10000"/>
                  <a:gd name="connsiteY84" fmla="*/ 3717 h 10000"/>
                  <a:gd name="connsiteX85" fmla="*/ 0 w 10000"/>
                  <a:gd name="connsiteY85" fmla="*/ 4984 h 10000"/>
                  <a:gd name="connsiteX86" fmla="*/ 59 w 10000"/>
                  <a:gd name="connsiteY86" fmla="*/ 5249 h 10000"/>
                  <a:gd name="connsiteX87" fmla="*/ 118 w 10000"/>
                  <a:gd name="connsiteY87" fmla="*/ 5618 h 10000"/>
                  <a:gd name="connsiteX88" fmla="*/ 294 w 10000"/>
                  <a:gd name="connsiteY88" fmla="*/ 5935 h 10000"/>
                  <a:gd name="connsiteX89" fmla="*/ 528 w 10000"/>
                  <a:gd name="connsiteY89" fmla="*/ 6462 h 10000"/>
                  <a:gd name="connsiteX90" fmla="*/ 381 w 10000"/>
                  <a:gd name="connsiteY90" fmla="*/ 6358 h 10000"/>
                  <a:gd name="connsiteX91" fmla="*/ 733 w 10000"/>
                  <a:gd name="connsiteY91" fmla="*/ 6832 h 10000"/>
                  <a:gd name="connsiteX92" fmla="*/ 938 w 10000"/>
                  <a:gd name="connsiteY92" fmla="*/ 6780 h 10000"/>
                  <a:gd name="connsiteX93" fmla="*/ 910 w 10000"/>
                  <a:gd name="connsiteY93" fmla="*/ 6462 h 10000"/>
                  <a:gd name="connsiteX94" fmla="*/ 1085 w 10000"/>
                  <a:gd name="connsiteY94" fmla="*/ 6515 h 10000"/>
                  <a:gd name="connsiteX95" fmla="*/ 880 w 10000"/>
                  <a:gd name="connsiteY95" fmla="*/ 5882 h 10000"/>
                  <a:gd name="connsiteX96" fmla="*/ 1261 w 10000"/>
                  <a:gd name="connsiteY96" fmla="*/ 5618 h 10000"/>
                  <a:gd name="connsiteX97" fmla="*/ 1468 w 10000"/>
                  <a:gd name="connsiteY97" fmla="*/ 5618 h 10000"/>
                  <a:gd name="connsiteX98" fmla="*/ 1468 w 10000"/>
                  <a:gd name="connsiteY98" fmla="*/ 5882 h 10000"/>
                  <a:gd name="connsiteX99" fmla="*/ 1290 w 10000"/>
                  <a:gd name="connsiteY99" fmla="*/ 6040 h 10000"/>
                  <a:gd name="connsiteX100" fmla="*/ 1174 w 10000"/>
                  <a:gd name="connsiteY100" fmla="*/ 6727 h 10000"/>
                  <a:gd name="connsiteX101" fmla="*/ 1115 w 10000"/>
                  <a:gd name="connsiteY101" fmla="*/ 7043 h 10000"/>
                  <a:gd name="connsiteX102" fmla="*/ 1203 w 10000"/>
                  <a:gd name="connsiteY102" fmla="*/ 7466 h 10000"/>
                  <a:gd name="connsiteX103" fmla="*/ 1378 w 10000"/>
                  <a:gd name="connsiteY103" fmla="*/ 7783 h 10000"/>
                  <a:gd name="connsiteX104" fmla="*/ 1965 w 10000"/>
                  <a:gd name="connsiteY104" fmla="*/ 8416 h 10000"/>
                  <a:gd name="connsiteX105" fmla="*/ 2433 w 10000"/>
                  <a:gd name="connsiteY105" fmla="*/ 8891 h 10000"/>
                  <a:gd name="connsiteX106" fmla="*/ 2785 w 10000"/>
                  <a:gd name="connsiteY106" fmla="*/ 9103 h 10000"/>
                  <a:gd name="connsiteX107" fmla="*/ 3167 w 10000"/>
                  <a:gd name="connsiteY107" fmla="*/ 9313 h 10000"/>
                  <a:gd name="connsiteX108" fmla="*/ 3550 w 10000"/>
                  <a:gd name="connsiteY108" fmla="*/ 9525 h 10000"/>
                  <a:gd name="connsiteX109" fmla="*/ 3902 w 10000"/>
                  <a:gd name="connsiteY109" fmla="*/ 9631 h 10000"/>
                  <a:gd name="connsiteX110" fmla="*/ 4282 w 10000"/>
                  <a:gd name="connsiteY110" fmla="*/ 9789 h 10000"/>
                  <a:gd name="connsiteX111" fmla="*/ 4722 w 10000"/>
                  <a:gd name="connsiteY111" fmla="*/ 9948 h 10000"/>
                  <a:gd name="connsiteX112" fmla="*/ 5190 w 10000"/>
                  <a:gd name="connsiteY112" fmla="*/ 10000 h 10000"/>
                  <a:gd name="connsiteX113" fmla="*/ 5601 w 10000"/>
                  <a:gd name="connsiteY113" fmla="*/ 10000 h 10000"/>
                  <a:gd name="connsiteX114" fmla="*/ 6100 w 10000"/>
                  <a:gd name="connsiteY114" fmla="*/ 9948 h 10000"/>
                  <a:gd name="connsiteX115" fmla="*/ 6452 w 10000"/>
                  <a:gd name="connsiteY115" fmla="*/ 9841 h 10000"/>
                  <a:gd name="connsiteX116" fmla="*/ 6804 w 10000"/>
                  <a:gd name="connsiteY116" fmla="*/ 9737 h 10000"/>
                  <a:gd name="connsiteX117" fmla="*/ 7186 w 10000"/>
                  <a:gd name="connsiteY117" fmla="*/ 9578 h 10000"/>
                  <a:gd name="connsiteX118" fmla="*/ 7537 w 10000"/>
                  <a:gd name="connsiteY118" fmla="*/ 9419 h 10000"/>
                  <a:gd name="connsiteX119" fmla="*/ 7860 w 10000"/>
                  <a:gd name="connsiteY119" fmla="*/ 9209 h 10000"/>
                  <a:gd name="connsiteX120" fmla="*/ 8212 w 10000"/>
                  <a:gd name="connsiteY120" fmla="*/ 8997 h 10000"/>
                  <a:gd name="connsiteX121" fmla="*/ 8535 w 10000"/>
                  <a:gd name="connsiteY12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87 w 10000"/>
                  <a:gd name="connsiteY43" fmla="*/ 3189 h 10000"/>
                  <a:gd name="connsiteX44" fmla="*/ 4429 w 10000"/>
                  <a:gd name="connsiteY44" fmla="*/ 3031 h 10000"/>
                  <a:gd name="connsiteX45" fmla="*/ 4282 w 10000"/>
                  <a:gd name="connsiteY45" fmla="*/ 2925 h 10000"/>
                  <a:gd name="connsiteX46" fmla="*/ 4311 w 10000"/>
                  <a:gd name="connsiteY46" fmla="*/ 2503 h 10000"/>
                  <a:gd name="connsiteX47" fmla="*/ 4253 w 10000"/>
                  <a:gd name="connsiteY47" fmla="*/ 2291 h 10000"/>
                  <a:gd name="connsiteX48" fmla="*/ 4222 w 10000"/>
                  <a:gd name="connsiteY48" fmla="*/ 1659 h 10000"/>
                  <a:gd name="connsiteX49" fmla="*/ 4282 w 10000"/>
                  <a:gd name="connsiteY49" fmla="*/ 1659 h 10000"/>
                  <a:gd name="connsiteX50" fmla="*/ 4194 w 10000"/>
                  <a:gd name="connsiteY50" fmla="*/ 1552 h 10000"/>
                  <a:gd name="connsiteX51" fmla="*/ 3930 w 10000"/>
                  <a:gd name="connsiteY51" fmla="*/ 1763 h 10000"/>
                  <a:gd name="connsiteX52" fmla="*/ 3871 w 10000"/>
                  <a:gd name="connsiteY52" fmla="*/ 1341 h 10000"/>
                  <a:gd name="connsiteX53" fmla="*/ 4077 w 10000"/>
                  <a:gd name="connsiteY53" fmla="*/ 602 h 10000"/>
                  <a:gd name="connsiteX54" fmla="*/ 3902 w 10000"/>
                  <a:gd name="connsiteY54" fmla="*/ 338 h 10000"/>
                  <a:gd name="connsiteX55" fmla="*/ 4493 w 10000"/>
                  <a:gd name="connsiteY55" fmla="*/ 0 h 10000"/>
                  <a:gd name="connsiteX56" fmla="*/ 3636 w 10000"/>
                  <a:gd name="connsiteY56" fmla="*/ 21 h 10000"/>
                  <a:gd name="connsiteX57" fmla="*/ 3550 w 10000"/>
                  <a:gd name="connsiteY57" fmla="*/ 233 h 10000"/>
                  <a:gd name="connsiteX58" fmla="*/ 3460 w 10000"/>
                  <a:gd name="connsiteY58" fmla="*/ 655 h 10000"/>
                  <a:gd name="connsiteX59" fmla="*/ 3343 w 10000"/>
                  <a:gd name="connsiteY59" fmla="*/ 708 h 10000"/>
                  <a:gd name="connsiteX60" fmla="*/ 3519 w 10000"/>
                  <a:gd name="connsiteY60" fmla="*/ 919 h 10000"/>
                  <a:gd name="connsiteX61" fmla="*/ 3550 w 10000"/>
                  <a:gd name="connsiteY61" fmla="*/ 1183 h 10000"/>
                  <a:gd name="connsiteX62" fmla="*/ 3460 w 10000"/>
                  <a:gd name="connsiteY62" fmla="*/ 1341 h 10000"/>
                  <a:gd name="connsiteX63" fmla="*/ 3550 w 10000"/>
                  <a:gd name="connsiteY63" fmla="*/ 1816 h 10000"/>
                  <a:gd name="connsiteX64" fmla="*/ 3489 w 10000"/>
                  <a:gd name="connsiteY64" fmla="*/ 2239 h 10000"/>
                  <a:gd name="connsiteX65" fmla="*/ 3050 w 10000"/>
                  <a:gd name="connsiteY65" fmla="*/ 2555 h 10000"/>
                  <a:gd name="connsiteX66" fmla="*/ 3021 w 10000"/>
                  <a:gd name="connsiteY66" fmla="*/ 2397 h 10000"/>
                  <a:gd name="connsiteX67" fmla="*/ 2992 w 10000"/>
                  <a:gd name="connsiteY67" fmla="*/ 2609 h 10000"/>
                  <a:gd name="connsiteX68" fmla="*/ 3108 w 10000"/>
                  <a:gd name="connsiteY68" fmla="*/ 2819 h 10000"/>
                  <a:gd name="connsiteX69" fmla="*/ 3402 w 10000"/>
                  <a:gd name="connsiteY69" fmla="*/ 2609 h 10000"/>
                  <a:gd name="connsiteX70" fmla="*/ 3519 w 10000"/>
                  <a:gd name="connsiteY70" fmla="*/ 2767 h 10000"/>
                  <a:gd name="connsiteX71" fmla="*/ 3314 w 10000"/>
                  <a:gd name="connsiteY71" fmla="*/ 2819 h 10000"/>
                  <a:gd name="connsiteX72" fmla="*/ 2378 w 10000"/>
                  <a:gd name="connsiteY72" fmla="*/ 2638 h 10000"/>
                  <a:gd name="connsiteX73" fmla="*/ 2570 w 10000"/>
                  <a:gd name="connsiteY73" fmla="*/ 2488 h 10000"/>
                  <a:gd name="connsiteX74" fmla="*/ 1994 w 10000"/>
                  <a:gd name="connsiteY74" fmla="*/ 2940 h 10000"/>
                  <a:gd name="connsiteX75" fmla="*/ 1929 w 10000"/>
                  <a:gd name="connsiteY75" fmla="*/ 3317 h 10000"/>
                  <a:gd name="connsiteX76" fmla="*/ 1929 w 10000"/>
                  <a:gd name="connsiteY76" fmla="*/ 3317 h 10000"/>
                  <a:gd name="connsiteX77" fmla="*/ 1789 w 10000"/>
                  <a:gd name="connsiteY77" fmla="*/ 3559 h 10000"/>
                  <a:gd name="connsiteX78" fmla="*/ 1554 w 10000"/>
                  <a:gd name="connsiteY78" fmla="*/ 3559 h 10000"/>
                  <a:gd name="connsiteX79" fmla="*/ 1378 w 10000"/>
                  <a:gd name="connsiteY79" fmla="*/ 3770 h 10000"/>
                  <a:gd name="connsiteX80" fmla="*/ 1145 w 10000"/>
                  <a:gd name="connsiteY80" fmla="*/ 3770 h 10000"/>
                  <a:gd name="connsiteX81" fmla="*/ 968 w 10000"/>
                  <a:gd name="connsiteY81" fmla="*/ 3981 h 10000"/>
                  <a:gd name="connsiteX82" fmla="*/ 851 w 10000"/>
                  <a:gd name="connsiteY82" fmla="*/ 3770 h 10000"/>
                  <a:gd name="connsiteX83" fmla="*/ 558 w 10000"/>
                  <a:gd name="connsiteY83" fmla="*/ 3717 h 10000"/>
                  <a:gd name="connsiteX84" fmla="*/ 0 w 10000"/>
                  <a:gd name="connsiteY84" fmla="*/ 4984 h 10000"/>
                  <a:gd name="connsiteX85" fmla="*/ 59 w 10000"/>
                  <a:gd name="connsiteY85" fmla="*/ 5249 h 10000"/>
                  <a:gd name="connsiteX86" fmla="*/ 118 w 10000"/>
                  <a:gd name="connsiteY86" fmla="*/ 5618 h 10000"/>
                  <a:gd name="connsiteX87" fmla="*/ 294 w 10000"/>
                  <a:gd name="connsiteY87" fmla="*/ 5935 h 10000"/>
                  <a:gd name="connsiteX88" fmla="*/ 528 w 10000"/>
                  <a:gd name="connsiteY88" fmla="*/ 6462 h 10000"/>
                  <a:gd name="connsiteX89" fmla="*/ 381 w 10000"/>
                  <a:gd name="connsiteY89" fmla="*/ 6358 h 10000"/>
                  <a:gd name="connsiteX90" fmla="*/ 733 w 10000"/>
                  <a:gd name="connsiteY90" fmla="*/ 6832 h 10000"/>
                  <a:gd name="connsiteX91" fmla="*/ 938 w 10000"/>
                  <a:gd name="connsiteY91" fmla="*/ 6780 h 10000"/>
                  <a:gd name="connsiteX92" fmla="*/ 910 w 10000"/>
                  <a:gd name="connsiteY92" fmla="*/ 6462 h 10000"/>
                  <a:gd name="connsiteX93" fmla="*/ 1085 w 10000"/>
                  <a:gd name="connsiteY93" fmla="*/ 6515 h 10000"/>
                  <a:gd name="connsiteX94" fmla="*/ 880 w 10000"/>
                  <a:gd name="connsiteY94" fmla="*/ 5882 h 10000"/>
                  <a:gd name="connsiteX95" fmla="*/ 1261 w 10000"/>
                  <a:gd name="connsiteY95" fmla="*/ 5618 h 10000"/>
                  <a:gd name="connsiteX96" fmla="*/ 1468 w 10000"/>
                  <a:gd name="connsiteY96" fmla="*/ 5618 h 10000"/>
                  <a:gd name="connsiteX97" fmla="*/ 1468 w 10000"/>
                  <a:gd name="connsiteY97" fmla="*/ 5882 h 10000"/>
                  <a:gd name="connsiteX98" fmla="*/ 1290 w 10000"/>
                  <a:gd name="connsiteY98" fmla="*/ 6040 h 10000"/>
                  <a:gd name="connsiteX99" fmla="*/ 1174 w 10000"/>
                  <a:gd name="connsiteY99" fmla="*/ 6727 h 10000"/>
                  <a:gd name="connsiteX100" fmla="*/ 1115 w 10000"/>
                  <a:gd name="connsiteY100" fmla="*/ 7043 h 10000"/>
                  <a:gd name="connsiteX101" fmla="*/ 1203 w 10000"/>
                  <a:gd name="connsiteY101" fmla="*/ 7466 h 10000"/>
                  <a:gd name="connsiteX102" fmla="*/ 1378 w 10000"/>
                  <a:gd name="connsiteY102" fmla="*/ 7783 h 10000"/>
                  <a:gd name="connsiteX103" fmla="*/ 1965 w 10000"/>
                  <a:gd name="connsiteY103" fmla="*/ 8416 h 10000"/>
                  <a:gd name="connsiteX104" fmla="*/ 2433 w 10000"/>
                  <a:gd name="connsiteY104" fmla="*/ 8891 h 10000"/>
                  <a:gd name="connsiteX105" fmla="*/ 2785 w 10000"/>
                  <a:gd name="connsiteY105" fmla="*/ 9103 h 10000"/>
                  <a:gd name="connsiteX106" fmla="*/ 3167 w 10000"/>
                  <a:gd name="connsiteY106" fmla="*/ 9313 h 10000"/>
                  <a:gd name="connsiteX107" fmla="*/ 3550 w 10000"/>
                  <a:gd name="connsiteY107" fmla="*/ 9525 h 10000"/>
                  <a:gd name="connsiteX108" fmla="*/ 3902 w 10000"/>
                  <a:gd name="connsiteY108" fmla="*/ 9631 h 10000"/>
                  <a:gd name="connsiteX109" fmla="*/ 4282 w 10000"/>
                  <a:gd name="connsiteY109" fmla="*/ 9789 h 10000"/>
                  <a:gd name="connsiteX110" fmla="*/ 4722 w 10000"/>
                  <a:gd name="connsiteY110" fmla="*/ 9948 h 10000"/>
                  <a:gd name="connsiteX111" fmla="*/ 5190 w 10000"/>
                  <a:gd name="connsiteY111" fmla="*/ 10000 h 10000"/>
                  <a:gd name="connsiteX112" fmla="*/ 5601 w 10000"/>
                  <a:gd name="connsiteY112" fmla="*/ 10000 h 10000"/>
                  <a:gd name="connsiteX113" fmla="*/ 6100 w 10000"/>
                  <a:gd name="connsiteY113" fmla="*/ 9948 h 10000"/>
                  <a:gd name="connsiteX114" fmla="*/ 6452 w 10000"/>
                  <a:gd name="connsiteY114" fmla="*/ 9841 h 10000"/>
                  <a:gd name="connsiteX115" fmla="*/ 6804 w 10000"/>
                  <a:gd name="connsiteY115" fmla="*/ 9737 h 10000"/>
                  <a:gd name="connsiteX116" fmla="*/ 7186 w 10000"/>
                  <a:gd name="connsiteY116" fmla="*/ 9578 h 10000"/>
                  <a:gd name="connsiteX117" fmla="*/ 7537 w 10000"/>
                  <a:gd name="connsiteY117" fmla="*/ 9419 h 10000"/>
                  <a:gd name="connsiteX118" fmla="*/ 7860 w 10000"/>
                  <a:gd name="connsiteY118" fmla="*/ 9209 h 10000"/>
                  <a:gd name="connsiteX119" fmla="*/ 8212 w 10000"/>
                  <a:gd name="connsiteY119" fmla="*/ 8997 h 10000"/>
                  <a:gd name="connsiteX120" fmla="*/ 8535 w 10000"/>
                  <a:gd name="connsiteY12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9091 w 10000"/>
                  <a:gd name="connsiteY21" fmla="*/ 5935 h 10000"/>
                  <a:gd name="connsiteX22" fmla="*/ 8916 w 10000"/>
                  <a:gd name="connsiteY22" fmla="*/ 6146 h 10000"/>
                  <a:gd name="connsiteX23" fmla="*/ 8720 w 10000"/>
                  <a:gd name="connsiteY23" fmla="*/ 5507 h 10000"/>
                  <a:gd name="connsiteX24" fmla="*/ 8720 w 10000"/>
                  <a:gd name="connsiteY24" fmla="*/ 5507 h 10000"/>
                  <a:gd name="connsiteX25" fmla="*/ 8591 w 10000"/>
                  <a:gd name="connsiteY25" fmla="*/ 5281 h 10000"/>
                  <a:gd name="connsiteX26" fmla="*/ 8399 w 10000"/>
                  <a:gd name="connsiteY26" fmla="*/ 5432 h 10000"/>
                  <a:gd name="connsiteX27" fmla="*/ 8271 w 10000"/>
                  <a:gd name="connsiteY27" fmla="*/ 5205 h 10000"/>
                  <a:gd name="connsiteX28" fmla="*/ 8142 w 10000"/>
                  <a:gd name="connsiteY28" fmla="*/ 4979 h 10000"/>
                  <a:gd name="connsiteX29" fmla="*/ 8655 w 10000"/>
                  <a:gd name="connsiteY29" fmla="*/ 4904 h 10000"/>
                  <a:gd name="connsiteX30" fmla="*/ 8207 w 10000"/>
                  <a:gd name="connsiteY30" fmla="*/ 4602 h 10000"/>
                  <a:gd name="connsiteX31" fmla="*/ 8014 w 10000"/>
                  <a:gd name="connsiteY31" fmla="*/ 4753 h 10000"/>
                  <a:gd name="connsiteX32" fmla="*/ 8047 w 10000"/>
                  <a:gd name="connsiteY32" fmla="*/ 4837 h 10000"/>
                  <a:gd name="connsiteX33" fmla="*/ 6914 w 10000"/>
                  <a:gd name="connsiteY33" fmla="*/ 3320 h 10000"/>
                  <a:gd name="connsiteX34" fmla="*/ 6926 w 10000"/>
                  <a:gd name="connsiteY34" fmla="*/ 3319 h 10000"/>
                  <a:gd name="connsiteX35" fmla="*/ 6605 w 10000"/>
                  <a:gd name="connsiteY35" fmla="*/ 3244 h 10000"/>
                  <a:gd name="connsiteX36" fmla="*/ 6479 w 10000"/>
                  <a:gd name="connsiteY36" fmla="*/ 3018 h 10000"/>
                  <a:gd name="connsiteX37" fmla="*/ 4957 w 10000"/>
                  <a:gd name="connsiteY37" fmla="*/ 3242 h 10000"/>
                  <a:gd name="connsiteX38" fmla="*/ 4838 w 10000"/>
                  <a:gd name="connsiteY38" fmla="*/ 3189 h 10000"/>
                  <a:gd name="connsiteX39" fmla="*/ 4692 w 10000"/>
                  <a:gd name="connsiteY39" fmla="*/ 3136 h 10000"/>
                  <a:gd name="connsiteX40" fmla="*/ 4575 w 10000"/>
                  <a:gd name="connsiteY40" fmla="*/ 3348 h 10000"/>
                  <a:gd name="connsiteX41" fmla="*/ 4253 w 10000"/>
                  <a:gd name="connsiteY41" fmla="*/ 3084 h 10000"/>
                  <a:gd name="connsiteX42" fmla="*/ 4400 w 10000"/>
                  <a:gd name="connsiteY42" fmla="*/ 3084 h 10000"/>
                  <a:gd name="connsiteX43" fmla="*/ 4429 w 10000"/>
                  <a:gd name="connsiteY43" fmla="*/ 3031 h 10000"/>
                  <a:gd name="connsiteX44" fmla="*/ 4282 w 10000"/>
                  <a:gd name="connsiteY44" fmla="*/ 2925 h 10000"/>
                  <a:gd name="connsiteX45" fmla="*/ 4311 w 10000"/>
                  <a:gd name="connsiteY45" fmla="*/ 2503 h 10000"/>
                  <a:gd name="connsiteX46" fmla="*/ 4253 w 10000"/>
                  <a:gd name="connsiteY46" fmla="*/ 2291 h 10000"/>
                  <a:gd name="connsiteX47" fmla="*/ 4222 w 10000"/>
                  <a:gd name="connsiteY47" fmla="*/ 1659 h 10000"/>
                  <a:gd name="connsiteX48" fmla="*/ 4282 w 10000"/>
                  <a:gd name="connsiteY48" fmla="*/ 1659 h 10000"/>
                  <a:gd name="connsiteX49" fmla="*/ 4194 w 10000"/>
                  <a:gd name="connsiteY49" fmla="*/ 1552 h 10000"/>
                  <a:gd name="connsiteX50" fmla="*/ 3930 w 10000"/>
                  <a:gd name="connsiteY50" fmla="*/ 1763 h 10000"/>
                  <a:gd name="connsiteX51" fmla="*/ 3871 w 10000"/>
                  <a:gd name="connsiteY51" fmla="*/ 1341 h 10000"/>
                  <a:gd name="connsiteX52" fmla="*/ 4077 w 10000"/>
                  <a:gd name="connsiteY52" fmla="*/ 602 h 10000"/>
                  <a:gd name="connsiteX53" fmla="*/ 3902 w 10000"/>
                  <a:gd name="connsiteY53" fmla="*/ 338 h 10000"/>
                  <a:gd name="connsiteX54" fmla="*/ 4493 w 10000"/>
                  <a:gd name="connsiteY54" fmla="*/ 0 h 10000"/>
                  <a:gd name="connsiteX55" fmla="*/ 3636 w 10000"/>
                  <a:gd name="connsiteY55" fmla="*/ 21 h 10000"/>
                  <a:gd name="connsiteX56" fmla="*/ 3550 w 10000"/>
                  <a:gd name="connsiteY56" fmla="*/ 233 h 10000"/>
                  <a:gd name="connsiteX57" fmla="*/ 3460 w 10000"/>
                  <a:gd name="connsiteY57" fmla="*/ 655 h 10000"/>
                  <a:gd name="connsiteX58" fmla="*/ 3343 w 10000"/>
                  <a:gd name="connsiteY58" fmla="*/ 708 h 10000"/>
                  <a:gd name="connsiteX59" fmla="*/ 3519 w 10000"/>
                  <a:gd name="connsiteY59" fmla="*/ 919 h 10000"/>
                  <a:gd name="connsiteX60" fmla="*/ 3550 w 10000"/>
                  <a:gd name="connsiteY60" fmla="*/ 1183 h 10000"/>
                  <a:gd name="connsiteX61" fmla="*/ 3460 w 10000"/>
                  <a:gd name="connsiteY61" fmla="*/ 1341 h 10000"/>
                  <a:gd name="connsiteX62" fmla="*/ 3550 w 10000"/>
                  <a:gd name="connsiteY62" fmla="*/ 1816 h 10000"/>
                  <a:gd name="connsiteX63" fmla="*/ 3489 w 10000"/>
                  <a:gd name="connsiteY63" fmla="*/ 2239 h 10000"/>
                  <a:gd name="connsiteX64" fmla="*/ 3050 w 10000"/>
                  <a:gd name="connsiteY64" fmla="*/ 2555 h 10000"/>
                  <a:gd name="connsiteX65" fmla="*/ 3021 w 10000"/>
                  <a:gd name="connsiteY65" fmla="*/ 2397 h 10000"/>
                  <a:gd name="connsiteX66" fmla="*/ 2992 w 10000"/>
                  <a:gd name="connsiteY66" fmla="*/ 2609 h 10000"/>
                  <a:gd name="connsiteX67" fmla="*/ 3108 w 10000"/>
                  <a:gd name="connsiteY67" fmla="*/ 2819 h 10000"/>
                  <a:gd name="connsiteX68" fmla="*/ 3402 w 10000"/>
                  <a:gd name="connsiteY68" fmla="*/ 2609 h 10000"/>
                  <a:gd name="connsiteX69" fmla="*/ 3519 w 10000"/>
                  <a:gd name="connsiteY69" fmla="*/ 2767 h 10000"/>
                  <a:gd name="connsiteX70" fmla="*/ 3314 w 10000"/>
                  <a:gd name="connsiteY70" fmla="*/ 2819 h 10000"/>
                  <a:gd name="connsiteX71" fmla="*/ 2378 w 10000"/>
                  <a:gd name="connsiteY71" fmla="*/ 2638 h 10000"/>
                  <a:gd name="connsiteX72" fmla="*/ 2570 w 10000"/>
                  <a:gd name="connsiteY72" fmla="*/ 2488 h 10000"/>
                  <a:gd name="connsiteX73" fmla="*/ 1994 w 10000"/>
                  <a:gd name="connsiteY73" fmla="*/ 2940 h 10000"/>
                  <a:gd name="connsiteX74" fmla="*/ 1929 w 10000"/>
                  <a:gd name="connsiteY74" fmla="*/ 3317 h 10000"/>
                  <a:gd name="connsiteX75" fmla="*/ 1929 w 10000"/>
                  <a:gd name="connsiteY75" fmla="*/ 3317 h 10000"/>
                  <a:gd name="connsiteX76" fmla="*/ 1789 w 10000"/>
                  <a:gd name="connsiteY76" fmla="*/ 3559 h 10000"/>
                  <a:gd name="connsiteX77" fmla="*/ 1554 w 10000"/>
                  <a:gd name="connsiteY77" fmla="*/ 3559 h 10000"/>
                  <a:gd name="connsiteX78" fmla="*/ 1378 w 10000"/>
                  <a:gd name="connsiteY78" fmla="*/ 3770 h 10000"/>
                  <a:gd name="connsiteX79" fmla="*/ 1145 w 10000"/>
                  <a:gd name="connsiteY79" fmla="*/ 3770 h 10000"/>
                  <a:gd name="connsiteX80" fmla="*/ 968 w 10000"/>
                  <a:gd name="connsiteY80" fmla="*/ 3981 h 10000"/>
                  <a:gd name="connsiteX81" fmla="*/ 851 w 10000"/>
                  <a:gd name="connsiteY81" fmla="*/ 3770 h 10000"/>
                  <a:gd name="connsiteX82" fmla="*/ 558 w 10000"/>
                  <a:gd name="connsiteY82" fmla="*/ 3717 h 10000"/>
                  <a:gd name="connsiteX83" fmla="*/ 0 w 10000"/>
                  <a:gd name="connsiteY83" fmla="*/ 4984 h 10000"/>
                  <a:gd name="connsiteX84" fmla="*/ 59 w 10000"/>
                  <a:gd name="connsiteY84" fmla="*/ 5249 h 10000"/>
                  <a:gd name="connsiteX85" fmla="*/ 118 w 10000"/>
                  <a:gd name="connsiteY85" fmla="*/ 5618 h 10000"/>
                  <a:gd name="connsiteX86" fmla="*/ 294 w 10000"/>
                  <a:gd name="connsiteY86" fmla="*/ 5935 h 10000"/>
                  <a:gd name="connsiteX87" fmla="*/ 528 w 10000"/>
                  <a:gd name="connsiteY87" fmla="*/ 6462 h 10000"/>
                  <a:gd name="connsiteX88" fmla="*/ 381 w 10000"/>
                  <a:gd name="connsiteY88" fmla="*/ 6358 h 10000"/>
                  <a:gd name="connsiteX89" fmla="*/ 733 w 10000"/>
                  <a:gd name="connsiteY89" fmla="*/ 6832 h 10000"/>
                  <a:gd name="connsiteX90" fmla="*/ 938 w 10000"/>
                  <a:gd name="connsiteY90" fmla="*/ 6780 h 10000"/>
                  <a:gd name="connsiteX91" fmla="*/ 910 w 10000"/>
                  <a:gd name="connsiteY91" fmla="*/ 6462 h 10000"/>
                  <a:gd name="connsiteX92" fmla="*/ 1085 w 10000"/>
                  <a:gd name="connsiteY92" fmla="*/ 6515 h 10000"/>
                  <a:gd name="connsiteX93" fmla="*/ 880 w 10000"/>
                  <a:gd name="connsiteY93" fmla="*/ 5882 h 10000"/>
                  <a:gd name="connsiteX94" fmla="*/ 1261 w 10000"/>
                  <a:gd name="connsiteY94" fmla="*/ 5618 h 10000"/>
                  <a:gd name="connsiteX95" fmla="*/ 1468 w 10000"/>
                  <a:gd name="connsiteY95" fmla="*/ 5618 h 10000"/>
                  <a:gd name="connsiteX96" fmla="*/ 1468 w 10000"/>
                  <a:gd name="connsiteY96" fmla="*/ 5882 h 10000"/>
                  <a:gd name="connsiteX97" fmla="*/ 1290 w 10000"/>
                  <a:gd name="connsiteY97" fmla="*/ 6040 h 10000"/>
                  <a:gd name="connsiteX98" fmla="*/ 1174 w 10000"/>
                  <a:gd name="connsiteY98" fmla="*/ 6727 h 10000"/>
                  <a:gd name="connsiteX99" fmla="*/ 1115 w 10000"/>
                  <a:gd name="connsiteY99" fmla="*/ 7043 h 10000"/>
                  <a:gd name="connsiteX100" fmla="*/ 1203 w 10000"/>
                  <a:gd name="connsiteY100" fmla="*/ 7466 h 10000"/>
                  <a:gd name="connsiteX101" fmla="*/ 1378 w 10000"/>
                  <a:gd name="connsiteY101" fmla="*/ 7783 h 10000"/>
                  <a:gd name="connsiteX102" fmla="*/ 1965 w 10000"/>
                  <a:gd name="connsiteY102" fmla="*/ 8416 h 10000"/>
                  <a:gd name="connsiteX103" fmla="*/ 2433 w 10000"/>
                  <a:gd name="connsiteY103" fmla="*/ 8891 h 10000"/>
                  <a:gd name="connsiteX104" fmla="*/ 2785 w 10000"/>
                  <a:gd name="connsiteY104" fmla="*/ 9103 h 10000"/>
                  <a:gd name="connsiteX105" fmla="*/ 3167 w 10000"/>
                  <a:gd name="connsiteY105" fmla="*/ 9313 h 10000"/>
                  <a:gd name="connsiteX106" fmla="*/ 3550 w 10000"/>
                  <a:gd name="connsiteY106" fmla="*/ 9525 h 10000"/>
                  <a:gd name="connsiteX107" fmla="*/ 3902 w 10000"/>
                  <a:gd name="connsiteY107" fmla="*/ 9631 h 10000"/>
                  <a:gd name="connsiteX108" fmla="*/ 4282 w 10000"/>
                  <a:gd name="connsiteY108" fmla="*/ 9789 h 10000"/>
                  <a:gd name="connsiteX109" fmla="*/ 4722 w 10000"/>
                  <a:gd name="connsiteY109" fmla="*/ 9948 h 10000"/>
                  <a:gd name="connsiteX110" fmla="*/ 5190 w 10000"/>
                  <a:gd name="connsiteY110" fmla="*/ 10000 h 10000"/>
                  <a:gd name="connsiteX111" fmla="*/ 5601 w 10000"/>
                  <a:gd name="connsiteY111" fmla="*/ 10000 h 10000"/>
                  <a:gd name="connsiteX112" fmla="*/ 6100 w 10000"/>
                  <a:gd name="connsiteY112" fmla="*/ 9948 h 10000"/>
                  <a:gd name="connsiteX113" fmla="*/ 6452 w 10000"/>
                  <a:gd name="connsiteY113" fmla="*/ 9841 h 10000"/>
                  <a:gd name="connsiteX114" fmla="*/ 6804 w 10000"/>
                  <a:gd name="connsiteY114" fmla="*/ 9737 h 10000"/>
                  <a:gd name="connsiteX115" fmla="*/ 7186 w 10000"/>
                  <a:gd name="connsiteY115" fmla="*/ 9578 h 10000"/>
                  <a:gd name="connsiteX116" fmla="*/ 7537 w 10000"/>
                  <a:gd name="connsiteY116" fmla="*/ 9419 h 10000"/>
                  <a:gd name="connsiteX117" fmla="*/ 7860 w 10000"/>
                  <a:gd name="connsiteY117" fmla="*/ 9209 h 10000"/>
                  <a:gd name="connsiteX118" fmla="*/ 8212 w 10000"/>
                  <a:gd name="connsiteY118" fmla="*/ 8997 h 10000"/>
                  <a:gd name="connsiteX119" fmla="*/ 8535 w 10000"/>
                  <a:gd name="connsiteY11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9062 w 10000"/>
                  <a:gd name="connsiteY20" fmla="*/ 5829 h 10000"/>
                  <a:gd name="connsiteX21" fmla="*/ 8916 w 10000"/>
                  <a:gd name="connsiteY21" fmla="*/ 6146 h 10000"/>
                  <a:gd name="connsiteX22" fmla="*/ 8720 w 10000"/>
                  <a:gd name="connsiteY22" fmla="*/ 5507 h 10000"/>
                  <a:gd name="connsiteX23" fmla="*/ 8720 w 10000"/>
                  <a:gd name="connsiteY23" fmla="*/ 5507 h 10000"/>
                  <a:gd name="connsiteX24" fmla="*/ 8591 w 10000"/>
                  <a:gd name="connsiteY24" fmla="*/ 5281 h 10000"/>
                  <a:gd name="connsiteX25" fmla="*/ 8399 w 10000"/>
                  <a:gd name="connsiteY25" fmla="*/ 5432 h 10000"/>
                  <a:gd name="connsiteX26" fmla="*/ 8271 w 10000"/>
                  <a:gd name="connsiteY26" fmla="*/ 5205 h 10000"/>
                  <a:gd name="connsiteX27" fmla="*/ 8142 w 10000"/>
                  <a:gd name="connsiteY27" fmla="*/ 4979 h 10000"/>
                  <a:gd name="connsiteX28" fmla="*/ 8655 w 10000"/>
                  <a:gd name="connsiteY28" fmla="*/ 4904 h 10000"/>
                  <a:gd name="connsiteX29" fmla="*/ 8207 w 10000"/>
                  <a:gd name="connsiteY29" fmla="*/ 4602 h 10000"/>
                  <a:gd name="connsiteX30" fmla="*/ 8014 w 10000"/>
                  <a:gd name="connsiteY30" fmla="*/ 4753 h 10000"/>
                  <a:gd name="connsiteX31" fmla="*/ 8047 w 10000"/>
                  <a:gd name="connsiteY31" fmla="*/ 4837 h 10000"/>
                  <a:gd name="connsiteX32" fmla="*/ 6914 w 10000"/>
                  <a:gd name="connsiteY32" fmla="*/ 3320 h 10000"/>
                  <a:gd name="connsiteX33" fmla="*/ 6926 w 10000"/>
                  <a:gd name="connsiteY33" fmla="*/ 3319 h 10000"/>
                  <a:gd name="connsiteX34" fmla="*/ 6605 w 10000"/>
                  <a:gd name="connsiteY34" fmla="*/ 3244 h 10000"/>
                  <a:gd name="connsiteX35" fmla="*/ 6479 w 10000"/>
                  <a:gd name="connsiteY35" fmla="*/ 3018 h 10000"/>
                  <a:gd name="connsiteX36" fmla="*/ 4957 w 10000"/>
                  <a:gd name="connsiteY36" fmla="*/ 3242 h 10000"/>
                  <a:gd name="connsiteX37" fmla="*/ 4838 w 10000"/>
                  <a:gd name="connsiteY37" fmla="*/ 3189 h 10000"/>
                  <a:gd name="connsiteX38" fmla="*/ 4692 w 10000"/>
                  <a:gd name="connsiteY38" fmla="*/ 3136 h 10000"/>
                  <a:gd name="connsiteX39" fmla="*/ 4575 w 10000"/>
                  <a:gd name="connsiteY39" fmla="*/ 3348 h 10000"/>
                  <a:gd name="connsiteX40" fmla="*/ 4253 w 10000"/>
                  <a:gd name="connsiteY40" fmla="*/ 3084 h 10000"/>
                  <a:gd name="connsiteX41" fmla="*/ 4400 w 10000"/>
                  <a:gd name="connsiteY41" fmla="*/ 3084 h 10000"/>
                  <a:gd name="connsiteX42" fmla="*/ 4429 w 10000"/>
                  <a:gd name="connsiteY42" fmla="*/ 3031 h 10000"/>
                  <a:gd name="connsiteX43" fmla="*/ 4282 w 10000"/>
                  <a:gd name="connsiteY43" fmla="*/ 2925 h 10000"/>
                  <a:gd name="connsiteX44" fmla="*/ 4311 w 10000"/>
                  <a:gd name="connsiteY44" fmla="*/ 2503 h 10000"/>
                  <a:gd name="connsiteX45" fmla="*/ 4253 w 10000"/>
                  <a:gd name="connsiteY45" fmla="*/ 2291 h 10000"/>
                  <a:gd name="connsiteX46" fmla="*/ 4222 w 10000"/>
                  <a:gd name="connsiteY46" fmla="*/ 1659 h 10000"/>
                  <a:gd name="connsiteX47" fmla="*/ 4282 w 10000"/>
                  <a:gd name="connsiteY47" fmla="*/ 1659 h 10000"/>
                  <a:gd name="connsiteX48" fmla="*/ 4194 w 10000"/>
                  <a:gd name="connsiteY48" fmla="*/ 1552 h 10000"/>
                  <a:gd name="connsiteX49" fmla="*/ 3930 w 10000"/>
                  <a:gd name="connsiteY49" fmla="*/ 1763 h 10000"/>
                  <a:gd name="connsiteX50" fmla="*/ 3871 w 10000"/>
                  <a:gd name="connsiteY50" fmla="*/ 1341 h 10000"/>
                  <a:gd name="connsiteX51" fmla="*/ 4077 w 10000"/>
                  <a:gd name="connsiteY51" fmla="*/ 602 h 10000"/>
                  <a:gd name="connsiteX52" fmla="*/ 3902 w 10000"/>
                  <a:gd name="connsiteY52" fmla="*/ 338 h 10000"/>
                  <a:gd name="connsiteX53" fmla="*/ 4493 w 10000"/>
                  <a:gd name="connsiteY53" fmla="*/ 0 h 10000"/>
                  <a:gd name="connsiteX54" fmla="*/ 3636 w 10000"/>
                  <a:gd name="connsiteY54" fmla="*/ 21 h 10000"/>
                  <a:gd name="connsiteX55" fmla="*/ 3550 w 10000"/>
                  <a:gd name="connsiteY55" fmla="*/ 233 h 10000"/>
                  <a:gd name="connsiteX56" fmla="*/ 3460 w 10000"/>
                  <a:gd name="connsiteY56" fmla="*/ 655 h 10000"/>
                  <a:gd name="connsiteX57" fmla="*/ 3343 w 10000"/>
                  <a:gd name="connsiteY57" fmla="*/ 708 h 10000"/>
                  <a:gd name="connsiteX58" fmla="*/ 3519 w 10000"/>
                  <a:gd name="connsiteY58" fmla="*/ 919 h 10000"/>
                  <a:gd name="connsiteX59" fmla="*/ 3550 w 10000"/>
                  <a:gd name="connsiteY59" fmla="*/ 1183 h 10000"/>
                  <a:gd name="connsiteX60" fmla="*/ 3460 w 10000"/>
                  <a:gd name="connsiteY60" fmla="*/ 1341 h 10000"/>
                  <a:gd name="connsiteX61" fmla="*/ 3550 w 10000"/>
                  <a:gd name="connsiteY61" fmla="*/ 1816 h 10000"/>
                  <a:gd name="connsiteX62" fmla="*/ 3489 w 10000"/>
                  <a:gd name="connsiteY62" fmla="*/ 2239 h 10000"/>
                  <a:gd name="connsiteX63" fmla="*/ 3050 w 10000"/>
                  <a:gd name="connsiteY63" fmla="*/ 2555 h 10000"/>
                  <a:gd name="connsiteX64" fmla="*/ 3021 w 10000"/>
                  <a:gd name="connsiteY64" fmla="*/ 2397 h 10000"/>
                  <a:gd name="connsiteX65" fmla="*/ 2992 w 10000"/>
                  <a:gd name="connsiteY65" fmla="*/ 2609 h 10000"/>
                  <a:gd name="connsiteX66" fmla="*/ 3108 w 10000"/>
                  <a:gd name="connsiteY66" fmla="*/ 2819 h 10000"/>
                  <a:gd name="connsiteX67" fmla="*/ 3402 w 10000"/>
                  <a:gd name="connsiteY67" fmla="*/ 2609 h 10000"/>
                  <a:gd name="connsiteX68" fmla="*/ 3519 w 10000"/>
                  <a:gd name="connsiteY68" fmla="*/ 2767 h 10000"/>
                  <a:gd name="connsiteX69" fmla="*/ 3314 w 10000"/>
                  <a:gd name="connsiteY69" fmla="*/ 2819 h 10000"/>
                  <a:gd name="connsiteX70" fmla="*/ 2378 w 10000"/>
                  <a:gd name="connsiteY70" fmla="*/ 2638 h 10000"/>
                  <a:gd name="connsiteX71" fmla="*/ 2570 w 10000"/>
                  <a:gd name="connsiteY71" fmla="*/ 2488 h 10000"/>
                  <a:gd name="connsiteX72" fmla="*/ 1994 w 10000"/>
                  <a:gd name="connsiteY72" fmla="*/ 2940 h 10000"/>
                  <a:gd name="connsiteX73" fmla="*/ 1929 w 10000"/>
                  <a:gd name="connsiteY73" fmla="*/ 3317 h 10000"/>
                  <a:gd name="connsiteX74" fmla="*/ 1929 w 10000"/>
                  <a:gd name="connsiteY74" fmla="*/ 3317 h 10000"/>
                  <a:gd name="connsiteX75" fmla="*/ 1789 w 10000"/>
                  <a:gd name="connsiteY75" fmla="*/ 3559 h 10000"/>
                  <a:gd name="connsiteX76" fmla="*/ 1554 w 10000"/>
                  <a:gd name="connsiteY76" fmla="*/ 3559 h 10000"/>
                  <a:gd name="connsiteX77" fmla="*/ 1378 w 10000"/>
                  <a:gd name="connsiteY77" fmla="*/ 3770 h 10000"/>
                  <a:gd name="connsiteX78" fmla="*/ 1145 w 10000"/>
                  <a:gd name="connsiteY78" fmla="*/ 3770 h 10000"/>
                  <a:gd name="connsiteX79" fmla="*/ 968 w 10000"/>
                  <a:gd name="connsiteY79" fmla="*/ 3981 h 10000"/>
                  <a:gd name="connsiteX80" fmla="*/ 851 w 10000"/>
                  <a:gd name="connsiteY80" fmla="*/ 3770 h 10000"/>
                  <a:gd name="connsiteX81" fmla="*/ 558 w 10000"/>
                  <a:gd name="connsiteY81" fmla="*/ 3717 h 10000"/>
                  <a:gd name="connsiteX82" fmla="*/ 0 w 10000"/>
                  <a:gd name="connsiteY82" fmla="*/ 4984 h 10000"/>
                  <a:gd name="connsiteX83" fmla="*/ 59 w 10000"/>
                  <a:gd name="connsiteY83" fmla="*/ 5249 h 10000"/>
                  <a:gd name="connsiteX84" fmla="*/ 118 w 10000"/>
                  <a:gd name="connsiteY84" fmla="*/ 5618 h 10000"/>
                  <a:gd name="connsiteX85" fmla="*/ 294 w 10000"/>
                  <a:gd name="connsiteY85" fmla="*/ 5935 h 10000"/>
                  <a:gd name="connsiteX86" fmla="*/ 528 w 10000"/>
                  <a:gd name="connsiteY86" fmla="*/ 6462 h 10000"/>
                  <a:gd name="connsiteX87" fmla="*/ 381 w 10000"/>
                  <a:gd name="connsiteY87" fmla="*/ 6358 h 10000"/>
                  <a:gd name="connsiteX88" fmla="*/ 733 w 10000"/>
                  <a:gd name="connsiteY88" fmla="*/ 6832 h 10000"/>
                  <a:gd name="connsiteX89" fmla="*/ 938 w 10000"/>
                  <a:gd name="connsiteY89" fmla="*/ 6780 h 10000"/>
                  <a:gd name="connsiteX90" fmla="*/ 910 w 10000"/>
                  <a:gd name="connsiteY90" fmla="*/ 6462 h 10000"/>
                  <a:gd name="connsiteX91" fmla="*/ 1085 w 10000"/>
                  <a:gd name="connsiteY91" fmla="*/ 6515 h 10000"/>
                  <a:gd name="connsiteX92" fmla="*/ 880 w 10000"/>
                  <a:gd name="connsiteY92" fmla="*/ 5882 h 10000"/>
                  <a:gd name="connsiteX93" fmla="*/ 1261 w 10000"/>
                  <a:gd name="connsiteY93" fmla="*/ 5618 h 10000"/>
                  <a:gd name="connsiteX94" fmla="*/ 1468 w 10000"/>
                  <a:gd name="connsiteY94" fmla="*/ 5618 h 10000"/>
                  <a:gd name="connsiteX95" fmla="*/ 1468 w 10000"/>
                  <a:gd name="connsiteY95" fmla="*/ 5882 h 10000"/>
                  <a:gd name="connsiteX96" fmla="*/ 1290 w 10000"/>
                  <a:gd name="connsiteY96" fmla="*/ 6040 h 10000"/>
                  <a:gd name="connsiteX97" fmla="*/ 1174 w 10000"/>
                  <a:gd name="connsiteY97" fmla="*/ 6727 h 10000"/>
                  <a:gd name="connsiteX98" fmla="*/ 1115 w 10000"/>
                  <a:gd name="connsiteY98" fmla="*/ 7043 h 10000"/>
                  <a:gd name="connsiteX99" fmla="*/ 1203 w 10000"/>
                  <a:gd name="connsiteY99" fmla="*/ 7466 h 10000"/>
                  <a:gd name="connsiteX100" fmla="*/ 1378 w 10000"/>
                  <a:gd name="connsiteY100" fmla="*/ 7783 h 10000"/>
                  <a:gd name="connsiteX101" fmla="*/ 1965 w 10000"/>
                  <a:gd name="connsiteY101" fmla="*/ 8416 h 10000"/>
                  <a:gd name="connsiteX102" fmla="*/ 2433 w 10000"/>
                  <a:gd name="connsiteY102" fmla="*/ 8891 h 10000"/>
                  <a:gd name="connsiteX103" fmla="*/ 2785 w 10000"/>
                  <a:gd name="connsiteY103" fmla="*/ 9103 h 10000"/>
                  <a:gd name="connsiteX104" fmla="*/ 3167 w 10000"/>
                  <a:gd name="connsiteY104" fmla="*/ 9313 h 10000"/>
                  <a:gd name="connsiteX105" fmla="*/ 3550 w 10000"/>
                  <a:gd name="connsiteY105" fmla="*/ 9525 h 10000"/>
                  <a:gd name="connsiteX106" fmla="*/ 3902 w 10000"/>
                  <a:gd name="connsiteY106" fmla="*/ 9631 h 10000"/>
                  <a:gd name="connsiteX107" fmla="*/ 4282 w 10000"/>
                  <a:gd name="connsiteY107" fmla="*/ 9789 h 10000"/>
                  <a:gd name="connsiteX108" fmla="*/ 4722 w 10000"/>
                  <a:gd name="connsiteY108" fmla="*/ 9948 h 10000"/>
                  <a:gd name="connsiteX109" fmla="*/ 5190 w 10000"/>
                  <a:gd name="connsiteY109" fmla="*/ 10000 h 10000"/>
                  <a:gd name="connsiteX110" fmla="*/ 5601 w 10000"/>
                  <a:gd name="connsiteY110" fmla="*/ 10000 h 10000"/>
                  <a:gd name="connsiteX111" fmla="*/ 6100 w 10000"/>
                  <a:gd name="connsiteY111" fmla="*/ 9948 h 10000"/>
                  <a:gd name="connsiteX112" fmla="*/ 6452 w 10000"/>
                  <a:gd name="connsiteY112" fmla="*/ 9841 h 10000"/>
                  <a:gd name="connsiteX113" fmla="*/ 6804 w 10000"/>
                  <a:gd name="connsiteY113" fmla="*/ 9737 h 10000"/>
                  <a:gd name="connsiteX114" fmla="*/ 7186 w 10000"/>
                  <a:gd name="connsiteY114" fmla="*/ 9578 h 10000"/>
                  <a:gd name="connsiteX115" fmla="*/ 7537 w 10000"/>
                  <a:gd name="connsiteY115" fmla="*/ 9419 h 10000"/>
                  <a:gd name="connsiteX116" fmla="*/ 7860 w 10000"/>
                  <a:gd name="connsiteY116" fmla="*/ 9209 h 10000"/>
                  <a:gd name="connsiteX117" fmla="*/ 8212 w 10000"/>
                  <a:gd name="connsiteY117" fmla="*/ 8997 h 10000"/>
                  <a:gd name="connsiteX118" fmla="*/ 8535 w 10000"/>
                  <a:gd name="connsiteY11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560 w 10000"/>
                  <a:gd name="connsiteY15" fmla="*/ 5301 h 10000"/>
                  <a:gd name="connsiteX16" fmla="*/ 9942 w 10000"/>
                  <a:gd name="connsiteY16" fmla="*/ 4510 h 10000"/>
                  <a:gd name="connsiteX17" fmla="*/ 9531 w 10000"/>
                  <a:gd name="connsiteY17" fmla="*/ 4773 h 10000"/>
                  <a:gd name="connsiteX18" fmla="*/ 9443 w 10000"/>
                  <a:gd name="connsiteY18" fmla="*/ 5195 h 10000"/>
                  <a:gd name="connsiteX19" fmla="*/ 9091 w 10000"/>
                  <a:gd name="connsiteY19" fmla="*/ 5249 h 10000"/>
                  <a:gd name="connsiteX20" fmla="*/ 8916 w 10000"/>
                  <a:gd name="connsiteY20" fmla="*/ 6146 h 10000"/>
                  <a:gd name="connsiteX21" fmla="*/ 8720 w 10000"/>
                  <a:gd name="connsiteY21" fmla="*/ 5507 h 10000"/>
                  <a:gd name="connsiteX22" fmla="*/ 8720 w 10000"/>
                  <a:gd name="connsiteY22" fmla="*/ 5507 h 10000"/>
                  <a:gd name="connsiteX23" fmla="*/ 8591 w 10000"/>
                  <a:gd name="connsiteY23" fmla="*/ 5281 h 10000"/>
                  <a:gd name="connsiteX24" fmla="*/ 8399 w 10000"/>
                  <a:gd name="connsiteY24" fmla="*/ 5432 h 10000"/>
                  <a:gd name="connsiteX25" fmla="*/ 8271 w 10000"/>
                  <a:gd name="connsiteY25" fmla="*/ 5205 h 10000"/>
                  <a:gd name="connsiteX26" fmla="*/ 8142 w 10000"/>
                  <a:gd name="connsiteY26" fmla="*/ 4979 h 10000"/>
                  <a:gd name="connsiteX27" fmla="*/ 8655 w 10000"/>
                  <a:gd name="connsiteY27" fmla="*/ 4904 h 10000"/>
                  <a:gd name="connsiteX28" fmla="*/ 8207 w 10000"/>
                  <a:gd name="connsiteY28" fmla="*/ 4602 h 10000"/>
                  <a:gd name="connsiteX29" fmla="*/ 8014 w 10000"/>
                  <a:gd name="connsiteY29" fmla="*/ 4753 h 10000"/>
                  <a:gd name="connsiteX30" fmla="*/ 8047 w 10000"/>
                  <a:gd name="connsiteY30" fmla="*/ 4837 h 10000"/>
                  <a:gd name="connsiteX31" fmla="*/ 6914 w 10000"/>
                  <a:gd name="connsiteY31" fmla="*/ 3320 h 10000"/>
                  <a:gd name="connsiteX32" fmla="*/ 6926 w 10000"/>
                  <a:gd name="connsiteY32" fmla="*/ 3319 h 10000"/>
                  <a:gd name="connsiteX33" fmla="*/ 6605 w 10000"/>
                  <a:gd name="connsiteY33" fmla="*/ 3244 h 10000"/>
                  <a:gd name="connsiteX34" fmla="*/ 6479 w 10000"/>
                  <a:gd name="connsiteY34" fmla="*/ 3018 h 10000"/>
                  <a:gd name="connsiteX35" fmla="*/ 4957 w 10000"/>
                  <a:gd name="connsiteY35" fmla="*/ 3242 h 10000"/>
                  <a:gd name="connsiteX36" fmla="*/ 4838 w 10000"/>
                  <a:gd name="connsiteY36" fmla="*/ 3189 h 10000"/>
                  <a:gd name="connsiteX37" fmla="*/ 4692 w 10000"/>
                  <a:gd name="connsiteY37" fmla="*/ 3136 h 10000"/>
                  <a:gd name="connsiteX38" fmla="*/ 4575 w 10000"/>
                  <a:gd name="connsiteY38" fmla="*/ 3348 h 10000"/>
                  <a:gd name="connsiteX39" fmla="*/ 4253 w 10000"/>
                  <a:gd name="connsiteY39" fmla="*/ 3084 h 10000"/>
                  <a:gd name="connsiteX40" fmla="*/ 4400 w 10000"/>
                  <a:gd name="connsiteY40" fmla="*/ 3084 h 10000"/>
                  <a:gd name="connsiteX41" fmla="*/ 4429 w 10000"/>
                  <a:gd name="connsiteY41" fmla="*/ 3031 h 10000"/>
                  <a:gd name="connsiteX42" fmla="*/ 4282 w 10000"/>
                  <a:gd name="connsiteY42" fmla="*/ 2925 h 10000"/>
                  <a:gd name="connsiteX43" fmla="*/ 4311 w 10000"/>
                  <a:gd name="connsiteY43" fmla="*/ 2503 h 10000"/>
                  <a:gd name="connsiteX44" fmla="*/ 4253 w 10000"/>
                  <a:gd name="connsiteY44" fmla="*/ 2291 h 10000"/>
                  <a:gd name="connsiteX45" fmla="*/ 4222 w 10000"/>
                  <a:gd name="connsiteY45" fmla="*/ 1659 h 10000"/>
                  <a:gd name="connsiteX46" fmla="*/ 4282 w 10000"/>
                  <a:gd name="connsiteY46" fmla="*/ 1659 h 10000"/>
                  <a:gd name="connsiteX47" fmla="*/ 4194 w 10000"/>
                  <a:gd name="connsiteY47" fmla="*/ 1552 h 10000"/>
                  <a:gd name="connsiteX48" fmla="*/ 3930 w 10000"/>
                  <a:gd name="connsiteY48" fmla="*/ 1763 h 10000"/>
                  <a:gd name="connsiteX49" fmla="*/ 3871 w 10000"/>
                  <a:gd name="connsiteY49" fmla="*/ 1341 h 10000"/>
                  <a:gd name="connsiteX50" fmla="*/ 4077 w 10000"/>
                  <a:gd name="connsiteY50" fmla="*/ 602 h 10000"/>
                  <a:gd name="connsiteX51" fmla="*/ 3902 w 10000"/>
                  <a:gd name="connsiteY51" fmla="*/ 338 h 10000"/>
                  <a:gd name="connsiteX52" fmla="*/ 4493 w 10000"/>
                  <a:gd name="connsiteY52" fmla="*/ 0 h 10000"/>
                  <a:gd name="connsiteX53" fmla="*/ 3636 w 10000"/>
                  <a:gd name="connsiteY53" fmla="*/ 21 h 10000"/>
                  <a:gd name="connsiteX54" fmla="*/ 3550 w 10000"/>
                  <a:gd name="connsiteY54" fmla="*/ 233 h 10000"/>
                  <a:gd name="connsiteX55" fmla="*/ 3460 w 10000"/>
                  <a:gd name="connsiteY55" fmla="*/ 655 h 10000"/>
                  <a:gd name="connsiteX56" fmla="*/ 3343 w 10000"/>
                  <a:gd name="connsiteY56" fmla="*/ 708 h 10000"/>
                  <a:gd name="connsiteX57" fmla="*/ 3519 w 10000"/>
                  <a:gd name="connsiteY57" fmla="*/ 919 h 10000"/>
                  <a:gd name="connsiteX58" fmla="*/ 3550 w 10000"/>
                  <a:gd name="connsiteY58" fmla="*/ 1183 h 10000"/>
                  <a:gd name="connsiteX59" fmla="*/ 3460 w 10000"/>
                  <a:gd name="connsiteY59" fmla="*/ 1341 h 10000"/>
                  <a:gd name="connsiteX60" fmla="*/ 3550 w 10000"/>
                  <a:gd name="connsiteY60" fmla="*/ 1816 h 10000"/>
                  <a:gd name="connsiteX61" fmla="*/ 3489 w 10000"/>
                  <a:gd name="connsiteY61" fmla="*/ 2239 h 10000"/>
                  <a:gd name="connsiteX62" fmla="*/ 3050 w 10000"/>
                  <a:gd name="connsiteY62" fmla="*/ 2555 h 10000"/>
                  <a:gd name="connsiteX63" fmla="*/ 3021 w 10000"/>
                  <a:gd name="connsiteY63" fmla="*/ 2397 h 10000"/>
                  <a:gd name="connsiteX64" fmla="*/ 2992 w 10000"/>
                  <a:gd name="connsiteY64" fmla="*/ 2609 h 10000"/>
                  <a:gd name="connsiteX65" fmla="*/ 3108 w 10000"/>
                  <a:gd name="connsiteY65" fmla="*/ 2819 h 10000"/>
                  <a:gd name="connsiteX66" fmla="*/ 3402 w 10000"/>
                  <a:gd name="connsiteY66" fmla="*/ 2609 h 10000"/>
                  <a:gd name="connsiteX67" fmla="*/ 3519 w 10000"/>
                  <a:gd name="connsiteY67" fmla="*/ 2767 h 10000"/>
                  <a:gd name="connsiteX68" fmla="*/ 3314 w 10000"/>
                  <a:gd name="connsiteY68" fmla="*/ 2819 h 10000"/>
                  <a:gd name="connsiteX69" fmla="*/ 2378 w 10000"/>
                  <a:gd name="connsiteY69" fmla="*/ 2638 h 10000"/>
                  <a:gd name="connsiteX70" fmla="*/ 2570 w 10000"/>
                  <a:gd name="connsiteY70" fmla="*/ 2488 h 10000"/>
                  <a:gd name="connsiteX71" fmla="*/ 1994 w 10000"/>
                  <a:gd name="connsiteY71" fmla="*/ 2940 h 10000"/>
                  <a:gd name="connsiteX72" fmla="*/ 1929 w 10000"/>
                  <a:gd name="connsiteY72" fmla="*/ 3317 h 10000"/>
                  <a:gd name="connsiteX73" fmla="*/ 1929 w 10000"/>
                  <a:gd name="connsiteY73" fmla="*/ 3317 h 10000"/>
                  <a:gd name="connsiteX74" fmla="*/ 1789 w 10000"/>
                  <a:gd name="connsiteY74" fmla="*/ 3559 h 10000"/>
                  <a:gd name="connsiteX75" fmla="*/ 1554 w 10000"/>
                  <a:gd name="connsiteY75" fmla="*/ 3559 h 10000"/>
                  <a:gd name="connsiteX76" fmla="*/ 1378 w 10000"/>
                  <a:gd name="connsiteY76" fmla="*/ 3770 h 10000"/>
                  <a:gd name="connsiteX77" fmla="*/ 1145 w 10000"/>
                  <a:gd name="connsiteY77" fmla="*/ 3770 h 10000"/>
                  <a:gd name="connsiteX78" fmla="*/ 968 w 10000"/>
                  <a:gd name="connsiteY78" fmla="*/ 3981 h 10000"/>
                  <a:gd name="connsiteX79" fmla="*/ 851 w 10000"/>
                  <a:gd name="connsiteY79" fmla="*/ 3770 h 10000"/>
                  <a:gd name="connsiteX80" fmla="*/ 558 w 10000"/>
                  <a:gd name="connsiteY80" fmla="*/ 3717 h 10000"/>
                  <a:gd name="connsiteX81" fmla="*/ 0 w 10000"/>
                  <a:gd name="connsiteY81" fmla="*/ 4984 h 10000"/>
                  <a:gd name="connsiteX82" fmla="*/ 59 w 10000"/>
                  <a:gd name="connsiteY82" fmla="*/ 5249 h 10000"/>
                  <a:gd name="connsiteX83" fmla="*/ 118 w 10000"/>
                  <a:gd name="connsiteY83" fmla="*/ 5618 h 10000"/>
                  <a:gd name="connsiteX84" fmla="*/ 294 w 10000"/>
                  <a:gd name="connsiteY84" fmla="*/ 5935 h 10000"/>
                  <a:gd name="connsiteX85" fmla="*/ 528 w 10000"/>
                  <a:gd name="connsiteY85" fmla="*/ 6462 h 10000"/>
                  <a:gd name="connsiteX86" fmla="*/ 381 w 10000"/>
                  <a:gd name="connsiteY86" fmla="*/ 6358 h 10000"/>
                  <a:gd name="connsiteX87" fmla="*/ 733 w 10000"/>
                  <a:gd name="connsiteY87" fmla="*/ 6832 h 10000"/>
                  <a:gd name="connsiteX88" fmla="*/ 938 w 10000"/>
                  <a:gd name="connsiteY88" fmla="*/ 6780 h 10000"/>
                  <a:gd name="connsiteX89" fmla="*/ 910 w 10000"/>
                  <a:gd name="connsiteY89" fmla="*/ 6462 h 10000"/>
                  <a:gd name="connsiteX90" fmla="*/ 1085 w 10000"/>
                  <a:gd name="connsiteY90" fmla="*/ 6515 h 10000"/>
                  <a:gd name="connsiteX91" fmla="*/ 880 w 10000"/>
                  <a:gd name="connsiteY91" fmla="*/ 5882 h 10000"/>
                  <a:gd name="connsiteX92" fmla="*/ 1261 w 10000"/>
                  <a:gd name="connsiteY92" fmla="*/ 5618 h 10000"/>
                  <a:gd name="connsiteX93" fmla="*/ 1468 w 10000"/>
                  <a:gd name="connsiteY93" fmla="*/ 5618 h 10000"/>
                  <a:gd name="connsiteX94" fmla="*/ 1468 w 10000"/>
                  <a:gd name="connsiteY94" fmla="*/ 5882 h 10000"/>
                  <a:gd name="connsiteX95" fmla="*/ 1290 w 10000"/>
                  <a:gd name="connsiteY95" fmla="*/ 6040 h 10000"/>
                  <a:gd name="connsiteX96" fmla="*/ 1174 w 10000"/>
                  <a:gd name="connsiteY96" fmla="*/ 6727 h 10000"/>
                  <a:gd name="connsiteX97" fmla="*/ 1115 w 10000"/>
                  <a:gd name="connsiteY97" fmla="*/ 7043 h 10000"/>
                  <a:gd name="connsiteX98" fmla="*/ 1203 w 10000"/>
                  <a:gd name="connsiteY98" fmla="*/ 7466 h 10000"/>
                  <a:gd name="connsiteX99" fmla="*/ 1378 w 10000"/>
                  <a:gd name="connsiteY99" fmla="*/ 7783 h 10000"/>
                  <a:gd name="connsiteX100" fmla="*/ 1965 w 10000"/>
                  <a:gd name="connsiteY100" fmla="*/ 8416 h 10000"/>
                  <a:gd name="connsiteX101" fmla="*/ 2433 w 10000"/>
                  <a:gd name="connsiteY101" fmla="*/ 8891 h 10000"/>
                  <a:gd name="connsiteX102" fmla="*/ 2785 w 10000"/>
                  <a:gd name="connsiteY102" fmla="*/ 9103 h 10000"/>
                  <a:gd name="connsiteX103" fmla="*/ 3167 w 10000"/>
                  <a:gd name="connsiteY103" fmla="*/ 9313 h 10000"/>
                  <a:gd name="connsiteX104" fmla="*/ 3550 w 10000"/>
                  <a:gd name="connsiteY104" fmla="*/ 9525 h 10000"/>
                  <a:gd name="connsiteX105" fmla="*/ 3902 w 10000"/>
                  <a:gd name="connsiteY105" fmla="*/ 9631 h 10000"/>
                  <a:gd name="connsiteX106" fmla="*/ 4282 w 10000"/>
                  <a:gd name="connsiteY106" fmla="*/ 9789 h 10000"/>
                  <a:gd name="connsiteX107" fmla="*/ 4722 w 10000"/>
                  <a:gd name="connsiteY107" fmla="*/ 9948 h 10000"/>
                  <a:gd name="connsiteX108" fmla="*/ 5190 w 10000"/>
                  <a:gd name="connsiteY108" fmla="*/ 10000 h 10000"/>
                  <a:gd name="connsiteX109" fmla="*/ 5601 w 10000"/>
                  <a:gd name="connsiteY109" fmla="*/ 10000 h 10000"/>
                  <a:gd name="connsiteX110" fmla="*/ 6100 w 10000"/>
                  <a:gd name="connsiteY110" fmla="*/ 9948 h 10000"/>
                  <a:gd name="connsiteX111" fmla="*/ 6452 w 10000"/>
                  <a:gd name="connsiteY111" fmla="*/ 9841 h 10000"/>
                  <a:gd name="connsiteX112" fmla="*/ 6804 w 10000"/>
                  <a:gd name="connsiteY112" fmla="*/ 9737 h 10000"/>
                  <a:gd name="connsiteX113" fmla="*/ 7186 w 10000"/>
                  <a:gd name="connsiteY113" fmla="*/ 9578 h 10000"/>
                  <a:gd name="connsiteX114" fmla="*/ 7537 w 10000"/>
                  <a:gd name="connsiteY114" fmla="*/ 9419 h 10000"/>
                  <a:gd name="connsiteX115" fmla="*/ 7860 w 10000"/>
                  <a:gd name="connsiteY115" fmla="*/ 9209 h 10000"/>
                  <a:gd name="connsiteX116" fmla="*/ 8212 w 10000"/>
                  <a:gd name="connsiteY116" fmla="*/ 8997 h 10000"/>
                  <a:gd name="connsiteX117" fmla="*/ 8535 w 10000"/>
                  <a:gd name="connsiteY11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443 w 10000"/>
                  <a:gd name="connsiteY17" fmla="*/ 5195 h 10000"/>
                  <a:gd name="connsiteX18" fmla="*/ 9091 w 10000"/>
                  <a:gd name="connsiteY18" fmla="*/ 5249 h 10000"/>
                  <a:gd name="connsiteX19" fmla="*/ 8916 w 10000"/>
                  <a:gd name="connsiteY19" fmla="*/ 6146 h 10000"/>
                  <a:gd name="connsiteX20" fmla="*/ 8720 w 10000"/>
                  <a:gd name="connsiteY20" fmla="*/ 5507 h 10000"/>
                  <a:gd name="connsiteX21" fmla="*/ 8720 w 10000"/>
                  <a:gd name="connsiteY21" fmla="*/ 5507 h 10000"/>
                  <a:gd name="connsiteX22" fmla="*/ 8591 w 10000"/>
                  <a:gd name="connsiteY22" fmla="*/ 5281 h 10000"/>
                  <a:gd name="connsiteX23" fmla="*/ 8399 w 10000"/>
                  <a:gd name="connsiteY23" fmla="*/ 5432 h 10000"/>
                  <a:gd name="connsiteX24" fmla="*/ 8271 w 10000"/>
                  <a:gd name="connsiteY24" fmla="*/ 5205 h 10000"/>
                  <a:gd name="connsiteX25" fmla="*/ 8142 w 10000"/>
                  <a:gd name="connsiteY25" fmla="*/ 4979 h 10000"/>
                  <a:gd name="connsiteX26" fmla="*/ 8655 w 10000"/>
                  <a:gd name="connsiteY26" fmla="*/ 4904 h 10000"/>
                  <a:gd name="connsiteX27" fmla="*/ 8207 w 10000"/>
                  <a:gd name="connsiteY27" fmla="*/ 4602 h 10000"/>
                  <a:gd name="connsiteX28" fmla="*/ 8014 w 10000"/>
                  <a:gd name="connsiteY28" fmla="*/ 4753 h 10000"/>
                  <a:gd name="connsiteX29" fmla="*/ 8047 w 10000"/>
                  <a:gd name="connsiteY29" fmla="*/ 4837 h 10000"/>
                  <a:gd name="connsiteX30" fmla="*/ 6914 w 10000"/>
                  <a:gd name="connsiteY30" fmla="*/ 3320 h 10000"/>
                  <a:gd name="connsiteX31" fmla="*/ 6926 w 10000"/>
                  <a:gd name="connsiteY31" fmla="*/ 3319 h 10000"/>
                  <a:gd name="connsiteX32" fmla="*/ 6605 w 10000"/>
                  <a:gd name="connsiteY32" fmla="*/ 3244 h 10000"/>
                  <a:gd name="connsiteX33" fmla="*/ 6479 w 10000"/>
                  <a:gd name="connsiteY33" fmla="*/ 3018 h 10000"/>
                  <a:gd name="connsiteX34" fmla="*/ 4957 w 10000"/>
                  <a:gd name="connsiteY34" fmla="*/ 3242 h 10000"/>
                  <a:gd name="connsiteX35" fmla="*/ 4838 w 10000"/>
                  <a:gd name="connsiteY35" fmla="*/ 3189 h 10000"/>
                  <a:gd name="connsiteX36" fmla="*/ 4692 w 10000"/>
                  <a:gd name="connsiteY36" fmla="*/ 3136 h 10000"/>
                  <a:gd name="connsiteX37" fmla="*/ 4575 w 10000"/>
                  <a:gd name="connsiteY37" fmla="*/ 3348 h 10000"/>
                  <a:gd name="connsiteX38" fmla="*/ 4253 w 10000"/>
                  <a:gd name="connsiteY38" fmla="*/ 3084 h 10000"/>
                  <a:gd name="connsiteX39" fmla="*/ 4400 w 10000"/>
                  <a:gd name="connsiteY39" fmla="*/ 3084 h 10000"/>
                  <a:gd name="connsiteX40" fmla="*/ 4429 w 10000"/>
                  <a:gd name="connsiteY40" fmla="*/ 3031 h 10000"/>
                  <a:gd name="connsiteX41" fmla="*/ 4282 w 10000"/>
                  <a:gd name="connsiteY41" fmla="*/ 2925 h 10000"/>
                  <a:gd name="connsiteX42" fmla="*/ 4311 w 10000"/>
                  <a:gd name="connsiteY42" fmla="*/ 2503 h 10000"/>
                  <a:gd name="connsiteX43" fmla="*/ 4253 w 10000"/>
                  <a:gd name="connsiteY43" fmla="*/ 2291 h 10000"/>
                  <a:gd name="connsiteX44" fmla="*/ 4222 w 10000"/>
                  <a:gd name="connsiteY44" fmla="*/ 1659 h 10000"/>
                  <a:gd name="connsiteX45" fmla="*/ 4282 w 10000"/>
                  <a:gd name="connsiteY45" fmla="*/ 1659 h 10000"/>
                  <a:gd name="connsiteX46" fmla="*/ 4194 w 10000"/>
                  <a:gd name="connsiteY46" fmla="*/ 1552 h 10000"/>
                  <a:gd name="connsiteX47" fmla="*/ 3930 w 10000"/>
                  <a:gd name="connsiteY47" fmla="*/ 1763 h 10000"/>
                  <a:gd name="connsiteX48" fmla="*/ 3871 w 10000"/>
                  <a:gd name="connsiteY48" fmla="*/ 1341 h 10000"/>
                  <a:gd name="connsiteX49" fmla="*/ 4077 w 10000"/>
                  <a:gd name="connsiteY49" fmla="*/ 602 h 10000"/>
                  <a:gd name="connsiteX50" fmla="*/ 3902 w 10000"/>
                  <a:gd name="connsiteY50" fmla="*/ 338 h 10000"/>
                  <a:gd name="connsiteX51" fmla="*/ 4493 w 10000"/>
                  <a:gd name="connsiteY51" fmla="*/ 0 h 10000"/>
                  <a:gd name="connsiteX52" fmla="*/ 3636 w 10000"/>
                  <a:gd name="connsiteY52" fmla="*/ 21 h 10000"/>
                  <a:gd name="connsiteX53" fmla="*/ 3550 w 10000"/>
                  <a:gd name="connsiteY53" fmla="*/ 233 h 10000"/>
                  <a:gd name="connsiteX54" fmla="*/ 3460 w 10000"/>
                  <a:gd name="connsiteY54" fmla="*/ 655 h 10000"/>
                  <a:gd name="connsiteX55" fmla="*/ 3343 w 10000"/>
                  <a:gd name="connsiteY55" fmla="*/ 708 h 10000"/>
                  <a:gd name="connsiteX56" fmla="*/ 3519 w 10000"/>
                  <a:gd name="connsiteY56" fmla="*/ 919 h 10000"/>
                  <a:gd name="connsiteX57" fmla="*/ 3550 w 10000"/>
                  <a:gd name="connsiteY57" fmla="*/ 1183 h 10000"/>
                  <a:gd name="connsiteX58" fmla="*/ 3460 w 10000"/>
                  <a:gd name="connsiteY58" fmla="*/ 1341 h 10000"/>
                  <a:gd name="connsiteX59" fmla="*/ 3550 w 10000"/>
                  <a:gd name="connsiteY59" fmla="*/ 1816 h 10000"/>
                  <a:gd name="connsiteX60" fmla="*/ 3489 w 10000"/>
                  <a:gd name="connsiteY60" fmla="*/ 2239 h 10000"/>
                  <a:gd name="connsiteX61" fmla="*/ 3050 w 10000"/>
                  <a:gd name="connsiteY61" fmla="*/ 2555 h 10000"/>
                  <a:gd name="connsiteX62" fmla="*/ 3021 w 10000"/>
                  <a:gd name="connsiteY62" fmla="*/ 2397 h 10000"/>
                  <a:gd name="connsiteX63" fmla="*/ 2992 w 10000"/>
                  <a:gd name="connsiteY63" fmla="*/ 2609 h 10000"/>
                  <a:gd name="connsiteX64" fmla="*/ 3108 w 10000"/>
                  <a:gd name="connsiteY64" fmla="*/ 2819 h 10000"/>
                  <a:gd name="connsiteX65" fmla="*/ 3402 w 10000"/>
                  <a:gd name="connsiteY65" fmla="*/ 2609 h 10000"/>
                  <a:gd name="connsiteX66" fmla="*/ 3519 w 10000"/>
                  <a:gd name="connsiteY66" fmla="*/ 2767 h 10000"/>
                  <a:gd name="connsiteX67" fmla="*/ 3314 w 10000"/>
                  <a:gd name="connsiteY67" fmla="*/ 2819 h 10000"/>
                  <a:gd name="connsiteX68" fmla="*/ 2378 w 10000"/>
                  <a:gd name="connsiteY68" fmla="*/ 2638 h 10000"/>
                  <a:gd name="connsiteX69" fmla="*/ 2570 w 10000"/>
                  <a:gd name="connsiteY69" fmla="*/ 2488 h 10000"/>
                  <a:gd name="connsiteX70" fmla="*/ 1994 w 10000"/>
                  <a:gd name="connsiteY70" fmla="*/ 2940 h 10000"/>
                  <a:gd name="connsiteX71" fmla="*/ 1929 w 10000"/>
                  <a:gd name="connsiteY71" fmla="*/ 3317 h 10000"/>
                  <a:gd name="connsiteX72" fmla="*/ 1929 w 10000"/>
                  <a:gd name="connsiteY72" fmla="*/ 3317 h 10000"/>
                  <a:gd name="connsiteX73" fmla="*/ 1789 w 10000"/>
                  <a:gd name="connsiteY73" fmla="*/ 3559 h 10000"/>
                  <a:gd name="connsiteX74" fmla="*/ 1554 w 10000"/>
                  <a:gd name="connsiteY74" fmla="*/ 3559 h 10000"/>
                  <a:gd name="connsiteX75" fmla="*/ 1378 w 10000"/>
                  <a:gd name="connsiteY75" fmla="*/ 3770 h 10000"/>
                  <a:gd name="connsiteX76" fmla="*/ 1145 w 10000"/>
                  <a:gd name="connsiteY76" fmla="*/ 3770 h 10000"/>
                  <a:gd name="connsiteX77" fmla="*/ 968 w 10000"/>
                  <a:gd name="connsiteY77" fmla="*/ 3981 h 10000"/>
                  <a:gd name="connsiteX78" fmla="*/ 851 w 10000"/>
                  <a:gd name="connsiteY78" fmla="*/ 3770 h 10000"/>
                  <a:gd name="connsiteX79" fmla="*/ 558 w 10000"/>
                  <a:gd name="connsiteY79" fmla="*/ 3717 h 10000"/>
                  <a:gd name="connsiteX80" fmla="*/ 0 w 10000"/>
                  <a:gd name="connsiteY80" fmla="*/ 4984 h 10000"/>
                  <a:gd name="connsiteX81" fmla="*/ 59 w 10000"/>
                  <a:gd name="connsiteY81" fmla="*/ 5249 h 10000"/>
                  <a:gd name="connsiteX82" fmla="*/ 118 w 10000"/>
                  <a:gd name="connsiteY82" fmla="*/ 5618 h 10000"/>
                  <a:gd name="connsiteX83" fmla="*/ 294 w 10000"/>
                  <a:gd name="connsiteY83" fmla="*/ 5935 h 10000"/>
                  <a:gd name="connsiteX84" fmla="*/ 528 w 10000"/>
                  <a:gd name="connsiteY84" fmla="*/ 6462 h 10000"/>
                  <a:gd name="connsiteX85" fmla="*/ 381 w 10000"/>
                  <a:gd name="connsiteY85" fmla="*/ 6358 h 10000"/>
                  <a:gd name="connsiteX86" fmla="*/ 733 w 10000"/>
                  <a:gd name="connsiteY86" fmla="*/ 6832 h 10000"/>
                  <a:gd name="connsiteX87" fmla="*/ 938 w 10000"/>
                  <a:gd name="connsiteY87" fmla="*/ 6780 h 10000"/>
                  <a:gd name="connsiteX88" fmla="*/ 910 w 10000"/>
                  <a:gd name="connsiteY88" fmla="*/ 6462 h 10000"/>
                  <a:gd name="connsiteX89" fmla="*/ 1085 w 10000"/>
                  <a:gd name="connsiteY89" fmla="*/ 6515 h 10000"/>
                  <a:gd name="connsiteX90" fmla="*/ 880 w 10000"/>
                  <a:gd name="connsiteY90" fmla="*/ 5882 h 10000"/>
                  <a:gd name="connsiteX91" fmla="*/ 1261 w 10000"/>
                  <a:gd name="connsiteY91" fmla="*/ 5618 h 10000"/>
                  <a:gd name="connsiteX92" fmla="*/ 1468 w 10000"/>
                  <a:gd name="connsiteY92" fmla="*/ 5618 h 10000"/>
                  <a:gd name="connsiteX93" fmla="*/ 1468 w 10000"/>
                  <a:gd name="connsiteY93" fmla="*/ 5882 h 10000"/>
                  <a:gd name="connsiteX94" fmla="*/ 1290 w 10000"/>
                  <a:gd name="connsiteY94" fmla="*/ 6040 h 10000"/>
                  <a:gd name="connsiteX95" fmla="*/ 1174 w 10000"/>
                  <a:gd name="connsiteY95" fmla="*/ 6727 h 10000"/>
                  <a:gd name="connsiteX96" fmla="*/ 1115 w 10000"/>
                  <a:gd name="connsiteY96" fmla="*/ 7043 h 10000"/>
                  <a:gd name="connsiteX97" fmla="*/ 1203 w 10000"/>
                  <a:gd name="connsiteY97" fmla="*/ 7466 h 10000"/>
                  <a:gd name="connsiteX98" fmla="*/ 1378 w 10000"/>
                  <a:gd name="connsiteY98" fmla="*/ 7783 h 10000"/>
                  <a:gd name="connsiteX99" fmla="*/ 1965 w 10000"/>
                  <a:gd name="connsiteY99" fmla="*/ 8416 h 10000"/>
                  <a:gd name="connsiteX100" fmla="*/ 2433 w 10000"/>
                  <a:gd name="connsiteY100" fmla="*/ 8891 h 10000"/>
                  <a:gd name="connsiteX101" fmla="*/ 2785 w 10000"/>
                  <a:gd name="connsiteY101" fmla="*/ 9103 h 10000"/>
                  <a:gd name="connsiteX102" fmla="*/ 3167 w 10000"/>
                  <a:gd name="connsiteY102" fmla="*/ 9313 h 10000"/>
                  <a:gd name="connsiteX103" fmla="*/ 3550 w 10000"/>
                  <a:gd name="connsiteY103" fmla="*/ 9525 h 10000"/>
                  <a:gd name="connsiteX104" fmla="*/ 3902 w 10000"/>
                  <a:gd name="connsiteY104" fmla="*/ 9631 h 10000"/>
                  <a:gd name="connsiteX105" fmla="*/ 4282 w 10000"/>
                  <a:gd name="connsiteY105" fmla="*/ 9789 h 10000"/>
                  <a:gd name="connsiteX106" fmla="*/ 4722 w 10000"/>
                  <a:gd name="connsiteY106" fmla="*/ 9948 h 10000"/>
                  <a:gd name="connsiteX107" fmla="*/ 5190 w 10000"/>
                  <a:gd name="connsiteY107" fmla="*/ 10000 h 10000"/>
                  <a:gd name="connsiteX108" fmla="*/ 5601 w 10000"/>
                  <a:gd name="connsiteY108" fmla="*/ 10000 h 10000"/>
                  <a:gd name="connsiteX109" fmla="*/ 6100 w 10000"/>
                  <a:gd name="connsiteY109" fmla="*/ 9948 h 10000"/>
                  <a:gd name="connsiteX110" fmla="*/ 6452 w 10000"/>
                  <a:gd name="connsiteY110" fmla="*/ 9841 h 10000"/>
                  <a:gd name="connsiteX111" fmla="*/ 6804 w 10000"/>
                  <a:gd name="connsiteY111" fmla="*/ 9737 h 10000"/>
                  <a:gd name="connsiteX112" fmla="*/ 7186 w 10000"/>
                  <a:gd name="connsiteY112" fmla="*/ 9578 h 10000"/>
                  <a:gd name="connsiteX113" fmla="*/ 7537 w 10000"/>
                  <a:gd name="connsiteY113" fmla="*/ 9419 h 10000"/>
                  <a:gd name="connsiteX114" fmla="*/ 7860 w 10000"/>
                  <a:gd name="connsiteY114" fmla="*/ 9209 h 10000"/>
                  <a:gd name="connsiteX115" fmla="*/ 8212 w 10000"/>
                  <a:gd name="connsiteY115" fmla="*/ 8997 h 10000"/>
                  <a:gd name="connsiteX116" fmla="*/ 8535 w 10000"/>
                  <a:gd name="connsiteY11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531 w 10000"/>
                  <a:gd name="connsiteY16" fmla="*/ 4773 h 10000"/>
                  <a:gd name="connsiteX17" fmla="*/ 9091 w 10000"/>
                  <a:gd name="connsiteY17" fmla="*/ 5249 h 10000"/>
                  <a:gd name="connsiteX18" fmla="*/ 8916 w 10000"/>
                  <a:gd name="connsiteY18" fmla="*/ 6146 h 10000"/>
                  <a:gd name="connsiteX19" fmla="*/ 8720 w 10000"/>
                  <a:gd name="connsiteY19" fmla="*/ 5507 h 10000"/>
                  <a:gd name="connsiteX20" fmla="*/ 8720 w 10000"/>
                  <a:gd name="connsiteY20" fmla="*/ 5507 h 10000"/>
                  <a:gd name="connsiteX21" fmla="*/ 8591 w 10000"/>
                  <a:gd name="connsiteY21" fmla="*/ 5281 h 10000"/>
                  <a:gd name="connsiteX22" fmla="*/ 8399 w 10000"/>
                  <a:gd name="connsiteY22" fmla="*/ 5432 h 10000"/>
                  <a:gd name="connsiteX23" fmla="*/ 8271 w 10000"/>
                  <a:gd name="connsiteY23" fmla="*/ 5205 h 10000"/>
                  <a:gd name="connsiteX24" fmla="*/ 8142 w 10000"/>
                  <a:gd name="connsiteY24" fmla="*/ 4979 h 10000"/>
                  <a:gd name="connsiteX25" fmla="*/ 8655 w 10000"/>
                  <a:gd name="connsiteY25" fmla="*/ 4904 h 10000"/>
                  <a:gd name="connsiteX26" fmla="*/ 8207 w 10000"/>
                  <a:gd name="connsiteY26" fmla="*/ 4602 h 10000"/>
                  <a:gd name="connsiteX27" fmla="*/ 8014 w 10000"/>
                  <a:gd name="connsiteY27" fmla="*/ 4753 h 10000"/>
                  <a:gd name="connsiteX28" fmla="*/ 8047 w 10000"/>
                  <a:gd name="connsiteY28" fmla="*/ 4837 h 10000"/>
                  <a:gd name="connsiteX29" fmla="*/ 6914 w 10000"/>
                  <a:gd name="connsiteY29" fmla="*/ 3320 h 10000"/>
                  <a:gd name="connsiteX30" fmla="*/ 6926 w 10000"/>
                  <a:gd name="connsiteY30" fmla="*/ 3319 h 10000"/>
                  <a:gd name="connsiteX31" fmla="*/ 6605 w 10000"/>
                  <a:gd name="connsiteY31" fmla="*/ 3244 h 10000"/>
                  <a:gd name="connsiteX32" fmla="*/ 6479 w 10000"/>
                  <a:gd name="connsiteY32" fmla="*/ 3018 h 10000"/>
                  <a:gd name="connsiteX33" fmla="*/ 4957 w 10000"/>
                  <a:gd name="connsiteY33" fmla="*/ 3242 h 10000"/>
                  <a:gd name="connsiteX34" fmla="*/ 4838 w 10000"/>
                  <a:gd name="connsiteY34" fmla="*/ 3189 h 10000"/>
                  <a:gd name="connsiteX35" fmla="*/ 4692 w 10000"/>
                  <a:gd name="connsiteY35" fmla="*/ 3136 h 10000"/>
                  <a:gd name="connsiteX36" fmla="*/ 4575 w 10000"/>
                  <a:gd name="connsiteY36" fmla="*/ 3348 h 10000"/>
                  <a:gd name="connsiteX37" fmla="*/ 4253 w 10000"/>
                  <a:gd name="connsiteY37" fmla="*/ 3084 h 10000"/>
                  <a:gd name="connsiteX38" fmla="*/ 4400 w 10000"/>
                  <a:gd name="connsiteY38" fmla="*/ 3084 h 10000"/>
                  <a:gd name="connsiteX39" fmla="*/ 4429 w 10000"/>
                  <a:gd name="connsiteY39" fmla="*/ 3031 h 10000"/>
                  <a:gd name="connsiteX40" fmla="*/ 4282 w 10000"/>
                  <a:gd name="connsiteY40" fmla="*/ 2925 h 10000"/>
                  <a:gd name="connsiteX41" fmla="*/ 4311 w 10000"/>
                  <a:gd name="connsiteY41" fmla="*/ 2503 h 10000"/>
                  <a:gd name="connsiteX42" fmla="*/ 4253 w 10000"/>
                  <a:gd name="connsiteY42" fmla="*/ 2291 h 10000"/>
                  <a:gd name="connsiteX43" fmla="*/ 4222 w 10000"/>
                  <a:gd name="connsiteY43" fmla="*/ 1659 h 10000"/>
                  <a:gd name="connsiteX44" fmla="*/ 4282 w 10000"/>
                  <a:gd name="connsiteY44" fmla="*/ 1659 h 10000"/>
                  <a:gd name="connsiteX45" fmla="*/ 4194 w 10000"/>
                  <a:gd name="connsiteY45" fmla="*/ 1552 h 10000"/>
                  <a:gd name="connsiteX46" fmla="*/ 3930 w 10000"/>
                  <a:gd name="connsiteY46" fmla="*/ 1763 h 10000"/>
                  <a:gd name="connsiteX47" fmla="*/ 3871 w 10000"/>
                  <a:gd name="connsiteY47" fmla="*/ 1341 h 10000"/>
                  <a:gd name="connsiteX48" fmla="*/ 4077 w 10000"/>
                  <a:gd name="connsiteY48" fmla="*/ 602 h 10000"/>
                  <a:gd name="connsiteX49" fmla="*/ 3902 w 10000"/>
                  <a:gd name="connsiteY49" fmla="*/ 338 h 10000"/>
                  <a:gd name="connsiteX50" fmla="*/ 4493 w 10000"/>
                  <a:gd name="connsiteY50" fmla="*/ 0 h 10000"/>
                  <a:gd name="connsiteX51" fmla="*/ 3636 w 10000"/>
                  <a:gd name="connsiteY51" fmla="*/ 21 h 10000"/>
                  <a:gd name="connsiteX52" fmla="*/ 3550 w 10000"/>
                  <a:gd name="connsiteY52" fmla="*/ 233 h 10000"/>
                  <a:gd name="connsiteX53" fmla="*/ 3460 w 10000"/>
                  <a:gd name="connsiteY53" fmla="*/ 655 h 10000"/>
                  <a:gd name="connsiteX54" fmla="*/ 3343 w 10000"/>
                  <a:gd name="connsiteY54" fmla="*/ 708 h 10000"/>
                  <a:gd name="connsiteX55" fmla="*/ 3519 w 10000"/>
                  <a:gd name="connsiteY55" fmla="*/ 919 h 10000"/>
                  <a:gd name="connsiteX56" fmla="*/ 3550 w 10000"/>
                  <a:gd name="connsiteY56" fmla="*/ 1183 h 10000"/>
                  <a:gd name="connsiteX57" fmla="*/ 3460 w 10000"/>
                  <a:gd name="connsiteY57" fmla="*/ 1341 h 10000"/>
                  <a:gd name="connsiteX58" fmla="*/ 3550 w 10000"/>
                  <a:gd name="connsiteY58" fmla="*/ 1816 h 10000"/>
                  <a:gd name="connsiteX59" fmla="*/ 3489 w 10000"/>
                  <a:gd name="connsiteY59" fmla="*/ 2239 h 10000"/>
                  <a:gd name="connsiteX60" fmla="*/ 3050 w 10000"/>
                  <a:gd name="connsiteY60" fmla="*/ 2555 h 10000"/>
                  <a:gd name="connsiteX61" fmla="*/ 3021 w 10000"/>
                  <a:gd name="connsiteY61" fmla="*/ 2397 h 10000"/>
                  <a:gd name="connsiteX62" fmla="*/ 2992 w 10000"/>
                  <a:gd name="connsiteY62" fmla="*/ 2609 h 10000"/>
                  <a:gd name="connsiteX63" fmla="*/ 3108 w 10000"/>
                  <a:gd name="connsiteY63" fmla="*/ 2819 h 10000"/>
                  <a:gd name="connsiteX64" fmla="*/ 3402 w 10000"/>
                  <a:gd name="connsiteY64" fmla="*/ 2609 h 10000"/>
                  <a:gd name="connsiteX65" fmla="*/ 3519 w 10000"/>
                  <a:gd name="connsiteY65" fmla="*/ 2767 h 10000"/>
                  <a:gd name="connsiteX66" fmla="*/ 3314 w 10000"/>
                  <a:gd name="connsiteY66" fmla="*/ 2819 h 10000"/>
                  <a:gd name="connsiteX67" fmla="*/ 2378 w 10000"/>
                  <a:gd name="connsiteY67" fmla="*/ 2638 h 10000"/>
                  <a:gd name="connsiteX68" fmla="*/ 2570 w 10000"/>
                  <a:gd name="connsiteY68" fmla="*/ 2488 h 10000"/>
                  <a:gd name="connsiteX69" fmla="*/ 1994 w 10000"/>
                  <a:gd name="connsiteY69" fmla="*/ 2940 h 10000"/>
                  <a:gd name="connsiteX70" fmla="*/ 1929 w 10000"/>
                  <a:gd name="connsiteY70" fmla="*/ 3317 h 10000"/>
                  <a:gd name="connsiteX71" fmla="*/ 1929 w 10000"/>
                  <a:gd name="connsiteY71" fmla="*/ 3317 h 10000"/>
                  <a:gd name="connsiteX72" fmla="*/ 1789 w 10000"/>
                  <a:gd name="connsiteY72" fmla="*/ 3559 h 10000"/>
                  <a:gd name="connsiteX73" fmla="*/ 1554 w 10000"/>
                  <a:gd name="connsiteY73" fmla="*/ 3559 h 10000"/>
                  <a:gd name="connsiteX74" fmla="*/ 1378 w 10000"/>
                  <a:gd name="connsiteY74" fmla="*/ 3770 h 10000"/>
                  <a:gd name="connsiteX75" fmla="*/ 1145 w 10000"/>
                  <a:gd name="connsiteY75" fmla="*/ 3770 h 10000"/>
                  <a:gd name="connsiteX76" fmla="*/ 968 w 10000"/>
                  <a:gd name="connsiteY76" fmla="*/ 3981 h 10000"/>
                  <a:gd name="connsiteX77" fmla="*/ 851 w 10000"/>
                  <a:gd name="connsiteY77" fmla="*/ 3770 h 10000"/>
                  <a:gd name="connsiteX78" fmla="*/ 558 w 10000"/>
                  <a:gd name="connsiteY78" fmla="*/ 3717 h 10000"/>
                  <a:gd name="connsiteX79" fmla="*/ 0 w 10000"/>
                  <a:gd name="connsiteY79" fmla="*/ 4984 h 10000"/>
                  <a:gd name="connsiteX80" fmla="*/ 59 w 10000"/>
                  <a:gd name="connsiteY80" fmla="*/ 5249 h 10000"/>
                  <a:gd name="connsiteX81" fmla="*/ 118 w 10000"/>
                  <a:gd name="connsiteY81" fmla="*/ 5618 h 10000"/>
                  <a:gd name="connsiteX82" fmla="*/ 294 w 10000"/>
                  <a:gd name="connsiteY82" fmla="*/ 5935 h 10000"/>
                  <a:gd name="connsiteX83" fmla="*/ 528 w 10000"/>
                  <a:gd name="connsiteY83" fmla="*/ 6462 h 10000"/>
                  <a:gd name="connsiteX84" fmla="*/ 381 w 10000"/>
                  <a:gd name="connsiteY84" fmla="*/ 6358 h 10000"/>
                  <a:gd name="connsiteX85" fmla="*/ 733 w 10000"/>
                  <a:gd name="connsiteY85" fmla="*/ 6832 h 10000"/>
                  <a:gd name="connsiteX86" fmla="*/ 938 w 10000"/>
                  <a:gd name="connsiteY86" fmla="*/ 6780 h 10000"/>
                  <a:gd name="connsiteX87" fmla="*/ 910 w 10000"/>
                  <a:gd name="connsiteY87" fmla="*/ 6462 h 10000"/>
                  <a:gd name="connsiteX88" fmla="*/ 1085 w 10000"/>
                  <a:gd name="connsiteY88" fmla="*/ 6515 h 10000"/>
                  <a:gd name="connsiteX89" fmla="*/ 880 w 10000"/>
                  <a:gd name="connsiteY89" fmla="*/ 5882 h 10000"/>
                  <a:gd name="connsiteX90" fmla="*/ 1261 w 10000"/>
                  <a:gd name="connsiteY90" fmla="*/ 5618 h 10000"/>
                  <a:gd name="connsiteX91" fmla="*/ 1468 w 10000"/>
                  <a:gd name="connsiteY91" fmla="*/ 5618 h 10000"/>
                  <a:gd name="connsiteX92" fmla="*/ 1468 w 10000"/>
                  <a:gd name="connsiteY92" fmla="*/ 5882 h 10000"/>
                  <a:gd name="connsiteX93" fmla="*/ 1290 w 10000"/>
                  <a:gd name="connsiteY93" fmla="*/ 6040 h 10000"/>
                  <a:gd name="connsiteX94" fmla="*/ 1174 w 10000"/>
                  <a:gd name="connsiteY94" fmla="*/ 6727 h 10000"/>
                  <a:gd name="connsiteX95" fmla="*/ 1115 w 10000"/>
                  <a:gd name="connsiteY95" fmla="*/ 7043 h 10000"/>
                  <a:gd name="connsiteX96" fmla="*/ 1203 w 10000"/>
                  <a:gd name="connsiteY96" fmla="*/ 7466 h 10000"/>
                  <a:gd name="connsiteX97" fmla="*/ 1378 w 10000"/>
                  <a:gd name="connsiteY97" fmla="*/ 7783 h 10000"/>
                  <a:gd name="connsiteX98" fmla="*/ 1965 w 10000"/>
                  <a:gd name="connsiteY98" fmla="*/ 8416 h 10000"/>
                  <a:gd name="connsiteX99" fmla="*/ 2433 w 10000"/>
                  <a:gd name="connsiteY99" fmla="*/ 8891 h 10000"/>
                  <a:gd name="connsiteX100" fmla="*/ 2785 w 10000"/>
                  <a:gd name="connsiteY100" fmla="*/ 9103 h 10000"/>
                  <a:gd name="connsiteX101" fmla="*/ 3167 w 10000"/>
                  <a:gd name="connsiteY101" fmla="*/ 9313 h 10000"/>
                  <a:gd name="connsiteX102" fmla="*/ 3550 w 10000"/>
                  <a:gd name="connsiteY102" fmla="*/ 9525 h 10000"/>
                  <a:gd name="connsiteX103" fmla="*/ 3902 w 10000"/>
                  <a:gd name="connsiteY103" fmla="*/ 9631 h 10000"/>
                  <a:gd name="connsiteX104" fmla="*/ 4282 w 10000"/>
                  <a:gd name="connsiteY104" fmla="*/ 9789 h 10000"/>
                  <a:gd name="connsiteX105" fmla="*/ 4722 w 10000"/>
                  <a:gd name="connsiteY105" fmla="*/ 9948 h 10000"/>
                  <a:gd name="connsiteX106" fmla="*/ 5190 w 10000"/>
                  <a:gd name="connsiteY106" fmla="*/ 10000 h 10000"/>
                  <a:gd name="connsiteX107" fmla="*/ 5601 w 10000"/>
                  <a:gd name="connsiteY107" fmla="*/ 10000 h 10000"/>
                  <a:gd name="connsiteX108" fmla="*/ 6100 w 10000"/>
                  <a:gd name="connsiteY108" fmla="*/ 9948 h 10000"/>
                  <a:gd name="connsiteX109" fmla="*/ 6452 w 10000"/>
                  <a:gd name="connsiteY109" fmla="*/ 9841 h 10000"/>
                  <a:gd name="connsiteX110" fmla="*/ 6804 w 10000"/>
                  <a:gd name="connsiteY110" fmla="*/ 9737 h 10000"/>
                  <a:gd name="connsiteX111" fmla="*/ 7186 w 10000"/>
                  <a:gd name="connsiteY111" fmla="*/ 9578 h 10000"/>
                  <a:gd name="connsiteX112" fmla="*/ 7537 w 10000"/>
                  <a:gd name="connsiteY112" fmla="*/ 9419 h 10000"/>
                  <a:gd name="connsiteX113" fmla="*/ 7860 w 10000"/>
                  <a:gd name="connsiteY113" fmla="*/ 9209 h 10000"/>
                  <a:gd name="connsiteX114" fmla="*/ 8212 w 10000"/>
                  <a:gd name="connsiteY114" fmla="*/ 8997 h 10000"/>
                  <a:gd name="connsiteX115" fmla="*/ 8535 w 10000"/>
                  <a:gd name="connsiteY11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942 w 10000"/>
                  <a:gd name="connsiteY15" fmla="*/ 4510 h 10000"/>
                  <a:gd name="connsiteX16" fmla="*/ 9091 w 10000"/>
                  <a:gd name="connsiteY16" fmla="*/ 5249 h 10000"/>
                  <a:gd name="connsiteX17" fmla="*/ 8916 w 10000"/>
                  <a:gd name="connsiteY17" fmla="*/ 6146 h 10000"/>
                  <a:gd name="connsiteX18" fmla="*/ 8720 w 10000"/>
                  <a:gd name="connsiteY18" fmla="*/ 5507 h 10000"/>
                  <a:gd name="connsiteX19" fmla="*/ 8720 w 10000"/>
                  <a:gd name="connsiteY19" fmla="*/ 5507 h 10000"/>
                  <a:gd name="connsiteX20" fmla="*/ 8591 w 10000"/>
                  <a:gd name="connsiteY20" fmla="*/ 5281 h 10000"/>
                  <a:gd name="connsiteX21" fmla="*/ 8399 w 10000"/>
                  <a:gd name="connsiteY21" fmla="*/ 5432 h 10000"/>
                  <a:gd name="connsiteX22" fmla="*/ 8271 w 10000"/>
                  <a:gd name="connsiteY22" fmla="*/ 5205 h 10000"/>
                  <a:gd name="connsiteX23" fmla="*/ 8142 w 10000"/>
                  <a:gd name="connsiteY23" fmla="*/ 4979 h 10000"/>
                  <a:gd name="connsiteX24" fmla="*/ 8655 w 10000"/>
                  <a:gd name="connsiteY24" fmla="*/ 4904 h 10000"/>
                  <a:gd name="connsiteX25" fmla="*/ 8207 w 10000"/>
                  <a:gd name="connsiteY25" fmla="*/ 4602 h 10000"/>
                  <a:gd name="connsiteX26" fmla="*/ 8014 w 10000"/>
                  <a:gd name="connsiteY26" fmla="*/ 4753 h 10000"/>
                  <a:gd name="connsiteX27" fmla="*/ 8047 w 10000"/>
                  <a:gd name="connsiteY27" fmla="*/ 4837 h 10000"/>
                  <a:gd name="connsiteX28" fmla="*/ 6914 w 10000"/>
                  <a:gd name="connsiteY28" fmla="*/ 3320 h 10000"/>
                  <a:gd name="connsiteX29" fmla="*/ 6926 w 10000"/>
                  <a:gd name="connsiteY29" fmla="*/ 3319 h 10000"/>
                  <a:gd name="connsiteX30" fmla="*/ 6605 w 10000"/>
                  <a:gd name="connsiteY30" fmla="*/ 3244 h 10000"/>
                  <a:gd name="connsiteX31" fmla="*/ 6479 w 10000"/>
                  <a:gd name="connsiteY31" fmla="*/ 3018 h 10000"/>
                  <a:gd name="connsiteX32" fmla="*/ 4957 w 10000"/>
                  <a:gd name="connsiteY32" fmla="*/ 3242 h 10000"/>
                  <a:gd name="connsiteX33" fmla="*/ 4838 w 10000"/>
                  <a:gd name="connsiteY33" fmla="*/ 3189 h 10000"/>
                  <a:gd name="connsiteX34" fmla="*/ 4692 w 10000"/>
                  <a:gd name="connsiteY34" fmla="*/ 3136 h 10000"/>
                  <a:gd name="connsiteX35" fmla="*/ 4575 w 10000"/>
                  <a:gd name="connsiteY35" fmla="*/ 3348 h 10000"/>
                  <a:gd name="connsiteX36" fmla="*/ 4253 w 10000"/>
                  <a:gd name="connsiteY36" fmla="*/ 3084 h 10000"/>
                  <a:gd name="connsiteX37" fmla="*/ 4400 w 10000"/>
                  <a:gd name="connsiteY37" fmla="*/ 3084 h 10000"/>
                  <a:gd name="connsiteX38" fmla="*/ 4429 w 10000"/>
                  <a:gd name="connsiteY38" fmla="*/ 3031 h 10000"/>
                  <a:gd name="connsiteX39" fmla="*/ 4282 w 10000"/>
                  <a:gd name="connsiteY39" fmla="*/ 2925 h 10000"/>
                  <a:gd name="connsiteX40" fmla="*/ 4311 w 10000"/>
                  <a:gd name="connsiteY40" fmla="*/ 2503 h 10000"/>
                  <a:gd name="connsiteX41" fmla="*/ 4253 w 10000"/>
                  <a:gd name="connsiteY41" fmla="*/ 2291 h 10000"/>
                  <a:gd name="connsiteX42" fmla="*/ 4222 w 10000"/>
                  <a:gd name="connsiteY42" fmla="*/ 1659 h 10000"/>
                  <a:gd name="connsiteX43" fmla="*/ 4282 w 10000"/>
                  <a:gd name="connsiteY43" fmla="*/ 1659 h 10000"/>
                  <a:gd name="connsiteX44" fmla="*/ 4194 w 10000"/>
                  <a:gd name="connsiteY44" fmla="*/ 1552 h 10000"/>
                  <a:gd name="connsiteX45" fmla="*/ 3930 w 10000"/>
                  <a:gd name="connsiteY45" fmla="*/ 1763 h 10000"/>
                  <a:gd name="connsiteX46" fmla="*/ 3871 w 10000"/>
                  <a:gd name="connsiteY46" fmla="*/ 1341 h 10000"/>
                  <a:gd name="connsiteX47" fmla="*/ 4077 w 10000"/>
                  <a:gd name="connsiteY47" fmla="*/ 602 h 10000"/>
                  <a:gd name="connsiteX48" fmla="*/ 3902 w 10000"/>
                  <a:gd name="connsiteY48" fmla="*/ 338 h 10000"/>
                  <a:gd name="connsiteX49" fmla="*/ 4493 w 10000"/>
                  <a:gd name="connsiteY49" fmla="*/ 0 h 10000"/>
                  <a:gd name="connsiteX50" fmla="*/ 3636 w 10000"/>
                  <a:gd name="connsiteY50" fmla="*/ 21 h 10000"/>
                  <a:gd name="connsiteX51" fmla="*/ 3550 w 10000"/>
                  <a:gd name="connsiteY51" fmla="*/ 233 h 10000"/>
                  <a:gd name="connsiteX52" fmla="*/ 3460 w 10000"/>
                  <a:gd name="connsiteY52" fmla="*/ 655 h 10000"/>
                  <a:gd name="connsiteX53" fmla="*/ 3343 w 10000"/>
                  <a:gd name="connsiteY53" fmla="*/ 708 h 10000"/>
                  <a:gd name="connsiteX54" fmla="*/ 3519 w 10000"/>
                  <a:gd name="connsiteY54" fmla="*/ 919 h 10000"/>
                  <a:gd name="connsiteX55" fmla="*/ 3550 w 10000"/>
                  <a:gd name="connsiteY55" fmla="*/ 1183 h 10000"/>
                  <a:gd name="connsiteX56" fmla="*/ 3460 w 10000"/>
                  <a:gd name="connsiteY56" fmla="*/ 1341 h 10000"/>
                  <a:gd name="connsiteX57" fmla="*/ 3550 w 10000"/>
                  <a:gd name="connsiteY57" fmla="*/ 1816 h 10000"/>
                  <a:gd name="connsiteX58" fmla="*/ 3489 w 10000"/>
                  <a:gd name="connsiteY58" fmla="*/ 2239 h 10000"/>
                  <a:gd name="connsiteX59" fmla="*/ 3050 w 10000"/>
                  <a:gd name="connsiteY59" fmla="*/ 2555 h 10000"/>
                  <a:gd name="connsiteX60" fmla="*/ 3021 w 10000"/>
                  <a:gd name="connsiteY60" fmla="*/ 2397 h 10000"/>
                  <a:gd name="connsiteX61" fmla="*/ 2992 w 10000"/>
                  <a:gd name="connsiteY61" fmla="*/ 2609 h 10000"/>
                  <a:gd name="connsiteX62" fmla="*/ 3108 w 10000"/>
                  <a:gd name="connsiteY62" fmla="*/ 2819 h 10000"/>
                  <a:gd name="connsiteX63" fmla="*/ 3402 w 10000"/>
                  <a:gd name="connsiteY63" fmla="*/ 2609 h 10000"/>
                  <a:gd name="connsiteX64" fmla="*/ 3519 w 10000"/>
                  <a:gd name="connsiteY64" fmla="*/ 2767 h 10000"/>
                  <a:gd name="connsiteX65" fmla="*/ 3314 w 10000"/>
                  <a:gd name="connsiteY65" fmla="*/ 2819 h 10000"/>
                  <a:gd name="connsiteX66" fmla="*/ 2378 w 10000"/>
                  <a:gd name="connsiteY66" fmla="*/ 2638 h 10000"/>
                  <a:gd name="connsiteX67" fmla="*/ 2570 w 10000"/>
                  <a:gd name="connsiteY67" fmla="*/ 2488 h 10000"/>
                  <a:gd name="connsiteX68" fmla="*/ 1994 w 10000"/>
                  <a:gd name="connsiteY68" fmla="*/ 2940 h 10000"/>
                  <a:gd name="connsiteX69" fmla="*/ 1929 w 10000"/>
                  <a:gd name="connsiteY69" fmla="*/ 3317 h 10000"/>
                  <a:gd name="connsiteX70" fmla="*/ 1929 w 10000"/>
                  <a:gd name="connsiteY70" fmla="*/ 3317 h 10000"/>
                  <a:gd name="connsiteX71" fmla="*/ 1789 w 10000"/>
                  <a:gd name="connsiteY71" fmla="*/ 3559 h 10000"/>
                  <a:gd name="connsiteX72" fmla="*/ 1554 w 10000"/>
                  <a:gd name="connsiteY72" fmla="*/ 3559 h 10000"/>
                  <a:gd name="connsiteX73" fmla="*/ 1378 w 10000"/>
                  <a:gd name="connsiteY73" fmla="*/ 3770 h 10000"/>
                  <a:gd name="connsiteX74" fmla="*/ 1145 w 10000"/>
                  <a:gd name="connsiteY74" fmla="*/ 3770 h 10000"/>
                  <a:gd name="connsiteX75" fmla="*/ 968 w 10000"/>
                  <a:gd name="connsiteY75" fmla="*/ 3981 h 10000"/>
                  <a:gd name="connsiteX76" fmla="*/ 851 w 10000"/>
                  <a:gd name="connsiteY76" fmla="*/ 3770 h 10000"/>
                  <a:gd name="connsiteX77" fmla="*/ 558 w 10000"/>
                  <a:gd name="connsiteY77" fmla="*/ 3717 h 10000"/>
                  <a:gd name="connsiteX78" fmla="*/ 0 w 10000"/>
                  <a:gd name="connsiteY78" fmla="*/ 4984 h 10000"/>
                  <a:gd name="connsiteX79" fmla="*/ 59 w 10000"/>
                  <a:gd name="connsiteY79" fmla="*/ 5249 h 10000"/>
                  <a:gd name="connsiteX80" fmla="*/ 118 w 10000"/>
                  <a:gd name="connsiteY80" fmla="*/ 5618 h 10000"/>
                  <a:gd name="connsiteX81" fmla="*/ 294 w 10000"/>
                  <a:gd name="connsiteY81" fmla="*/ 5935 h 10000"/>
                  <a:gd name="connsiteX82" fmla="*/ 528 w 10000"/>
                  <a:gd name="connsiteY82" fmla="*/ 6462 h 10000"/>
                  <a:gd name="connsiteX83" fmla="*/ 381 w 10000"/>
                  <a:gd name="connsiteY83" fmla="*/ 6358 h 10000"/>
                  <a:gd name="connsiteX84" fmla="*/ 733 w 10000"/>
                  <a:gd name="connsiteY84" fmla="*/ 6832 h 10000"/>
                  <a:gd name="connsiteX85" fmla="*/ 938 w 10000"/>
                  <a:gd name="connsiteY85" fmla="*/ 6780 h 10000"/>
                  <a:gd name="connsiteX86" fmla="*/ 910 w 10000"/>
                  <a:gd name="connsiteY86" fmla="*/ 6462 h 10000"/>
                  <a:gd name="connsiteX87" fmla="*/ 1085 w 10000"/>
                  <a:gd name="connsiteY87" fmla="*/ 6515 h 10000"/>
                  <a:gd name="connsiteX88" fmla="*/ 880 w 10000"/>
                  <a:gd name="connsiteY88" fmla="*/ 5882 h 10000"/>
                  <a:gd name="connsiteX89" fmla="*/ 1261 w 10000"/>
                  <a:gd name="connsiteY89" fmla="*/ 5618 h 10000"/>
                  <a:gd name="connsiteX90" fmla="*/ 1468 w 10000"/>
                  <a:gd name="connsiteY90" fmla="*/ 5618 h 10000"/>
                  <a:gd name="connsiteX91" fmla="*/ 1468 w 10000"/>
                  <a:gd name="connsiteY91" fmla="*/ 5882 h 10000"/>
                  <a:gd name="connsiteX92" fmla="*/ 1290 w 10000"/>
                  <a:gd name="connsiteY92" fmla="*/ 6040 h 10000"/>
                  <a:gd name="connsiteX93" fmla="*/ 1174 w 10000"/>
                  <a:gd name="connsiteY93" fmla="*/ 6727 h 10000"/>
                  <a:gd name="connsiteX94" fmla="*/ 1115 w 10000"/>
                  <a:gd name="connsiteY94" fmla="*/ 7043 h 10000"/>
                  <a:gd name="connsiteX95" fmla="*/ 1203 w 10000"/>
                  <a:gd name="connsiteY95" fmla="*/ 7466 h 10000"/>
                  <a:gd name="connsiteX96" fmla="*/ 1378 w 10000"/>
                  <a:gd name="connsiteY96" fmla="*/ 7783 h 10000"/>
                  <a:gd name="connsiteX97" fmla="*/ 1965 w 10000"/>
                  <a:gd name="connsiteY97" fmla="*/ 8416 h 10000"/>
                  <a:gd name="connsiteX98" fmla="*/ 2433 w 10000"/>
                  <a:gd name="connsiteY98" fmla="*/ 8891 h 10000"/>
                  <a:gd name="connsiteX99" fmla="*/ 2785 w 10000"/>
                  <a:gd name="connsiteY99" fmla="*/ 9103 h 10000"/>
                  <a:gd name="connsiteX100" fmla="*/ 3167 w 10000"/>
                  <a:gd name="connsiteY100" fmla="*/ 9313 h 10000"/>
                  <a:gd name="connsiteX101" fmla="*/ 3550 w 10000"/>
                  <a:gd name="connsiteY101" fmla="*/ 9525 h 10000"/>
                  <a:gd name="connsiteX102" fmla="*/ 3902 w 10000"/>
                  <a:gd name="connsiteY102" fmla="*/ 9631 h 10000"/>
                  <a:gd name="connsiteX103" fmla="*/ 4282 w 10000"/>
                  <a:gd name="connsiteY103" fmla="*/ 9789 h 10000"/>
                  <a:gd name="connsiteX104" fmla="*/ 4722 w 10000"/>
                  <a:gd name="connsiteY104" fmla="*/ 9948 h 10000"/>
                  <a:gd name="connsiteX105" fmla="*/ 5190 w 10000"/>
                  <a:gd name="connsiteY105" fmla="*/ 10000 h 10000"/>
                  <a:gd name="connsiteX106" fmla="*/ 5601 w 10000"/>
                  <a:gd name="connsiteY106" fmla="*/ 10000 h 10000"/>
                  <a:gd name="connsiteX107" fmla="*/ 6100 w 10000"/>
                  <a:gd name="connsiteY107" fmla="*/ 9948 h 10000"/>
                  <a:gd name="connsiteX108" fmla="*/ 6452 w 10000"/>
                  <a:gd name="connsiteY108" fmla="*/ 9841 h 10000"/>
                  <a:gd name="connsiteX109" fmla="*/ 6804 w 10000"/>
                  <a:gd name="connsiteY109" fmla="*/ 9737 h 10000"/>
                  <a:gd name="connsiteX110" fmla="*/ 7186 w 10000"/>
                  <a:gd name="connsiteY110" fmla="*/ 9578 h 10000"/>
                  <a:gd name="connsiteX111" fmla="*/ 7537 w 10000"/>
                  <a:gd name="connsiteY111" fmla="*/ 9419 h 10000"/>
                  <a:gd name="connsiteX112" fmla="*/ 7860 w 10000"/>
                  <a:gd name="connsiteY112" fmla="*/ 9209 h 10000"/>
                  <a:gd name="connsiteX113" fmla="*/ 8212 w 10000"/>
                  <a:gd name="connsiteY113" fmla="*/ 8997 h 10000"/>
                  <a:gd name="connsiteX114" fmla="*/ 8535 w 10000"/>
                  <a:gd name="connsiteY11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854 w 10000"/>
                  <a:gd name="connsiteY14" fmla="*/ 5460 h 10000"/>
                  <a:gd name="connsiteX15" fmla="*/ 9091 w 10000"/>
                  <a:gd name="connsiteY15" fmla="*/ 5249 h 10000"/>
                  <a:gd name="connsiteX16" fmla="*/ 8916 w 10000"/>
                  <a:gd name="connsiteY16" fmla="*/ 6146 h 10000"/>
                  <a:gd name="connsiteX17" fmla="*/ 8720 w 10000"/>
                  <a:gd name="connsiteY17" fmla="*/ 5507 h 10000"/>
                  <a:gd name="connsiteX18" fmla="*/ 8720 w 10000"/>
                  <a:gd name="connsiteY18" fmla="*/ 5507 h 10000"/>
                  <a:gd name="connsiteX19" fmla="*/ 8591 w 10000"/>
                  <a:gd name="connsiteY19" fmla="*/ 5281 h 10000"/>
                  <a:gd name="connsiteX20" fmla="*/ 8399 w 10000"/>
                  <a:gd name="connsiteY20" fmla="*/ 5432 h 10000"/>
                  <a:gd name="connsiteX21" fmla="*/ 8271 w 10000"/>
                  <a:gd name="connsiteY21" fmla="*/ 5205 h 10000"/>
                  <a:gd name="connsiteX22" fmla="*/ 8142 w 10000"/>
                  <a:gd name="connsiteY22" fmla="*/ 4979 h 10000"/>
                  <a:gd name="connsiteX23" fmla="*/ 8655 w 10000"/>
                  <a:gd name="connsiteY23" fmla="*/ 4904 h 10000"/>
                  <a:gd name="connsiteX24" fmla="*/ 8207 w 10000"/>
                  <a:gd name="connsiteY24" fmla="*/ 4602 h 10000"/>
                  <a:gd name="connsiteX25" fmla="*/ 8014 w 10000"/>
                  <a:gd name="connsiteY25" fmla="*/ 4753 h 10000"/>
                  <a:gd name="connsiteX26" fmla="*/ 8047 w 10000"/>
                  <a:gd name="connsiteY26" fmla="*/ 4837 h 10000"/>
                  <a:gd name="connsiteX27" fmla="*/ 6914 w 10000"/>
                  <a:gd name="connsiteY27" fmla="*/ 3320 h 10000"/>
                  <a:gd name="connsiteX28" fmla="*/ 6926 w 10000"/>
                  <a:gd name="connsiteY28" fmla="*/ 3319 h 10000"/>
                  <a:gd name="connsiteX29" fmla="*/ 6605 w 10000"/>
                  <a:gd name="connsiteY29" fmla="*/ 3244 h 10000"/>
                  <a:gd name="connsiteX30" fmla="*/ 6479 w 10000"/>
                  <a:gd name="connsiteY30" fmla="*/ 3018 h 10000"/>
                  <a:gd name="connsiteX31" fmla="*/ 4957 w 10000"/>
                  <a:gd name="connsiteY31" fmla="*/ 3242 h 10000"/>
                  <a:gd name="connsiteX32" fmla="*/ 4838 w 10000"/>
                  <a:gd name="connsiteY32" fmla="*/ 3189 h 10000"/>
                  <a:gd name="connsiteX33" fmla="*/ 4692 w 10000"/>
                  <a:gd name="connsiteY33" fmla="*/ 3136 h 10000"/>
                  <a:gd name="connsiteX34" fmla="*/ 4575 w 10000"/>
                  <a:gd name="connsiteY34" fmla="*/ 3348 h 10000"/>
                  <a:gd name="connsiteX35" fmla="*/ 4253 w 10000"/>
                  <a:gd name="connsiteY35" fmla="*/ 3084 h 10000"/>
                  <a:gd name="connsiteX36" fmla="*/ 4400 w 10000"/>
                  <a:gd name="connsiteY36" fmla="*/ 3084 h 10000"/>
                  <a:gd name="connsiteX37" fmla="*/ 4429 w 10000"/>
                  <a:gd name="connsiteY37" fmla="*/ 3031 h 10000"/>
                  <a:gd name="connsiteX38" fmla="*/ 4282 w 10000"/>
                  <a:gd name="connsiteY38" fmla="*/ 2925 h 10000"/>
                  <a:gd name="connsiteX39" fmla="*/ 4311 w 10000"/>
                  <a:gd name="connsiteY39" fmla="*/ 2503 h 10000"/>
                  <a:gd name="connsiteX40" fmla="*/ 4253 w 10000"/>
                  <a:gd name="connsiteY40" fmla="*/ 2291 h 10000"/>
                  <a:gd name="connsiteX41" fmla="*/ 4222 w 10000"/>
                  <a:gd name="connsiteY41" fmla="*/ 1659 h 10000"/>
                  <a:gd name="connsiteX42" fmla="*/ 4282 w 10000"/>
                  <a:gd name="connsiteY42" fmla="*/ 1659 h 10000"/>
                  <a:gd name="connsiteX43" fmla="*/ 4194 w 10000"/>
                  <a:gd name="connsiteY43" fmla="*/ 1552 h 10000"/>
                  <a:gd name="connsiteX44" fmla="*/ 3930 w 10000"/>
                  <a:gd name="connsiteY44" fmla="*/ 1763 h 10000"/>
                  <a:gd name="connsiteX45" fmla="*/ 3871 w 10000"/>
                  <a:gd name="connsiteY45" fmla="*/ 1341 h 10000"/>
                  <a:gd name="connsiteX46" fmla="*/ 4077 w 10000"/>
                  <a:gd name="connsiteY46" fmla="*/ 602 h 10000"/>
                  <a:gd name="connsiteX47" fmla="*/ 3902 w 10000"/>
                  <a:gd name="connsiteY47" fmla="*/ 338 h 10000"/>
                  <a:gd name="connsiteX48" fmla="*/ 4493 w 10000"/>
                  <a:gd name="connsiteY48" fmla="*/ 0 h 10000"/>
                  <a:gd name="connsiteX49" fmla="*/ 3636 w 10000"/>
                  <a:gd name="connsiteY49" fmla="*/ 21 h 10000"/>
                  <a:gd name="connsiteX50" fmla="*/ 3550 w 10000"/>
                  <a:gd name="connsiteY50" fmla="*/ 233 h 10000"/>
                  <a:gd name="connsiteX51" fmla="*/ 3460 w 10000"/>
                  <a:gd name="connsiteY51" fmla="*/ 655 h 10000"/>
                  <a:gd name="connsiteX52" fmla="*/ 3343 w 10000"/>
                  <a:gd name="connsiteY52" fmla="*/ 708 h 10000"/>
                  <a:gd name="connsiteX53" fmla="*/ 3519 w 10000"/>
                  <a:gd name="connsiteY53" fmla="*/ 919 h 10000"/>
                  <a:gd name="connsiteX54" fmla="*/ 3550 w 10000"/>
                  <a:gd name="connsiteY54" fmla="*/ 1183 h 10000"/>
                  <a:gd name="connsiteX55" fmla="*/ 3460 w 10000"/>
                  <a:gd name="connsiteY55" fmla="*/ 1341 h 10000"/>
                  <a:gd name="connsiteX56" fmla="*/ 3550 w 10000"/>
                  <a:gd name="connsiteY56" fmla="*/ 1816 h 10000"/>
                  <a:gd name="connsiteX57" fmla="*/ 3489 w 10000"/>
                  <a:gd name="connsiteY57" fmla="*/ 2239 h 10000"/>
                  <a:gd name="connsiteX58" fmla="*/ 3050 w 10000"/>
                  <a:gd name="connsiteY58" fmla="*/ 2555 h 10000"/>
                  <a:gd name="connsiteX59" fmla="*/ 3021 w 10000"/>
                  <a:gd name="connsiteY59" fmla="*/ 2397 h 10000"/>
                  <a:gd name="connsiteX60" fmla="*/ 2992 w 10000"/>
                  <a:gd name="connsiteY60" fmla="*/ 2609 h 10000"/>
                  <a:gd name="connsiteX61" fmla="*/ 3108 w 10000"/>
                  <a:gd name="connsiteY61" fmla="*/ 2819 h 10000"/>
                  <a:gd name="connsiteX62" fmla="*/ 3402 w 10000"/>
                  <a:gd name="connsiteY62" fmla="*/ 2609 h 10000"/>
                  <a:gd name="connsiteX63" fmla="*/ 3519 w 10000"/>
                  <a:gd name="connsiteY63" fmla="*/ 2767 h 10000"/>
                  <a:gd name="connsiteX64" fmla="*/ 3314 w 10000"/>
                  <a:gd name="connsiteY64" fmla="*/ 2819 h 10000"/>
                  <a:gd name="connsiteX65" fmla="*/ 2378 w 10000"/>
                  <a:gd name="connsiteY65" fmla="*/ 2638 h 10000"/>
                  <a:gd name="connsiteX66" fmla="*/ 2570 w 10000"/>
                  <a:gd name="connsiteY66" fmla="*/ 2488 h 10000"/>
                  <a:gd name="connsiteX67" fmla="*/ 1994 w 10000"/>
                  <a:gd name="connsiteY67" fmla="*/ 2940 h 10000"/>
                  <a:gd name="connsiteX68" fmla="*/ 1929 w 10000"/>
                  <a:gd name="connsiteY68" fmla="*/ 3317 h 10000"/>
                  <a:gd name="connsiteX69" fmla="*/ 1929 w 10000"/>
                  <a:gd name="connsiteY69" fmla="*/ 3317 h 10000"/>
                  <a:gd name="connsiteX70" fmla="*/ 1789 w 10000"/>
                  <a:gd name="connsiteY70" fmla="*/ 3559 h 10000"/>
                  <a:gd name="connsiteX71" fmla="*/ 1554 w 10000"/>
                  <a:gd name="connsiteY71" fmla="*/ 3559 h 10000"/>
                  <a:gd name="connsiteX72" fmla="*/ 1378 w 10000"/>
                  <a:gd name="connsiteY72" fmla="*/ 3770 h 10000"/>
                  <a:gd name="connsiteX73" fmla="*/ 1145 w 10000"/>
                  <a:gd name="connsiteY73" fmla="*/ 3770 h 10000"/>
                  <a:gd name="connsiteX74" fmla="*/ 968 w 10000"/>
                  <a:gd name="connsiteY74" fmla="*/ 3981 h 10000"/>
                  <a:gd name="connsiteX75" fmla="*/ 851 w 10000"/>
                  <a:gd name="connsiteY75" fmla="*/ 3770 h 10000"/>
                  <a:gd name="connsiteX76" fmla="*/ 558 w 10000"/>
                  <a:gd name="connsiteY76" fmla="*/ 3717 h 10000"/>
                  <a:gd name="connsiteX77" fmla="*/ 0 w 10000"/>
                  <a:gd name="connsiteY77" fmla="*/ 4984 h 10000"/>
                  <a:gd name="connsiteX78" fmla="*/ 59 w 10000"/>
                  <a:gd name="connsiteY78" fmla="*/ 5249 h 10000"/>
                  <a:gd name="connsiteX79" fmla="*/ 118 w 10000"/>
                  <a:gd name="connsiteY79" fmla="*/ 5618 h 10000"/>
                  <a:gd name="connsiteX80" fmla="*/ 294 w 10000"/>
                  <a:gd name="connsiteY80" fmla="*/ 5935 h 10000"/>
                  <a:gd name="connsiteX81" fmla="*/ 528 w 10000"/>
                  <a:gd name="connsiteY81" fmla="*/ 6462 h 10000"/>
                  <a:gd name="connsiteX82" fmla="*/ 381 w 10000"/>
                  <a:gd name="connsiteY82" fmla="*/ 6358 h 10000"/>
                  <a:gd name="connsiteX83" fmla="*/ 733 w 10000"/>
                  <a:gd name="connsiteY83" fmla="*/ 6832 h 10000"/>
                  <a:gd name="connsiteX84" fmla="*/ 938 w 10000"/>
                  <a:gd name="connsiteY84" fmla="*/ 6780 h 10000"/>
                  <a:gd name="connsiteX85" fmla="*/ 910 w 10000"/>
                  <a:gd name="connsiteY85" fmla="*/ 6462 h 10000"/>
                  <a:gd name="connsiteX86" fmla="*/ 1085 w 10000"/>
                  <a:gd name="connsiteY86" fmla="*/ 6515 h 10000"/>
                  <a:gd name="connsiteX87" fmla="*/ 880 w 10000"/>
                  <a:gd name="connsiteY87" fmla="*/ 5882 h 10000"/>
                  <a:gd name="connsiteX88" fmla="*/ 1261 w 10000"/>
                  <a:gd name="connsiteY88" fmla="*/ 5618 h 10000"/>
                  <a:gd name="connsiteX89" fmla="*/ 1468 w 10000"/>
                  <a:gd name="connsiteY89" fmla="*/ 5618 h 10000"/>
                  <a:gd name="connsiteX90" fmla="*/ 1468 w 10000"/>
                  <a:gd name="connsiteY90" fmla="*/ 5882 h 10000"/>
                  <a:gd name="connsiteX91" fmla="*/ 1290 w 10000"/>
                  <a:gd name="connsiteY91" fmla="*/ 6040 h 10000"/>
                  <a:gd name="connsiteX92" fmla="*/ 1174 w 10000"/>
                  <a:gd name="connsiteY92" fmla="*/ 6727 h 10000"/>
                  <a:gd name="connsiteX93" fmla="*/ 1115 w 10000"/>
                  <a:gd name="connsiteY93" fmla="*/ 7043 h 10000"/>
                  <a:gd name="connsiteX94" fmla="*/ 1203 w 10000"/>
                  <a:gd name="connsiteY94" fmla="*/ 7466 h 10000"/>
                  <a:gd name="connsiteX95" fmla="*/ 1378 w 10000"/>
                  <a:gd name="connsiteY95" fmla="*/ 7783 h 10000"/>
                  <a:gd name="connsiteX96" fmla="*/ 1965 w 10000"/>
                  <a:gd name="connsiteY96" fmla="*/ 8416 h 10000"/>
                  <a:gd name="connsiteX97" fmla="*/ 2433 w 10000"/>
                  <a:gd name="connsiteY97" fmla="*/ 8891 h 10000"/>
                  <a:gd name="connsiteX98" fmla="*/ 2785 w 10000"/>
                  <a:gd name="connsiteY98" fmla="*/ 9103 h 10000"/>
                  <a:gd name="connsiteX99" fmla="*/ 3167 w 10000"/>
                  <a:gd name="connsiteY99" fmla="*/ 9313 h 10000"/>
                  <a:gd name="connsiteX100" fmla="*/ 3550 w 10000"/>
                  <a:gd name="connsiteY100" fmla="*/ 9525 h 10000"/>
                  <a:gd name="connsiteX101" fmla="*/ 3902 w 10000"/>
                  <a:gd name="connsiteY101" fmla="*/ 9631 h 10000"/>
                  <a:gd name="connsiteX102" fmla="*/ 4282 w 10000"/>
                  <a:gd name="connsiteY102" fmla="*/ 9789 h 10000"/>
                  <a:gd name="connsiteX103" fmla="*/ 4722 w 10000"/>
                  <a:gd name="connsiteY103" fmla="*/ 9948 h 10000"/>
                  <a:gd name="connsiteX104" fmla="*/ 5190 w 10000"/>
                  <a:gd name="connsiteY104" fmla="*/ 10000 h 10000"/>
                  <a:gd name="connsiteX105" fmla="*/ 5601 w 10000"/>
                  <a:gd name="connsiteY105" fmla="*/ 10000 h 10000"/>
                  <a:gd name="connsiteX106" fmla="*/ 6100 w 10000"/>
                  <a:gd name="connsiteY106" fmla="*/ 9948 h 10000"/>
                  <a:gd name="connsiteX107" fmla="*/ 6452 w 10000"/>
                  <a:gd name="connsiteY107" fmla="*/ 9841 h 10000"/>
                  <a:gd name="connsiteX108" fmla="*/ 6804 w 10000"/>
                  <a:gd name="connsiteY108" fmla="*/ 9737 h 10000"/>
                  <a:gd name="connsiteX109" fmla="*/ 7186 w 10000"/>
                  <a:gd name="connsiteY109" fmla="*/ 9578 h 10000"/>
                  <a:gd name="connsiteX110" fmla="*/ 7537 w 10000"/>
                  <a:gd name="connsiteY110" fmla="*/ 9419 h 10000"/>
                  <a:gd name="connsiteX111" fmla="*/ 7860 w 10000"/>
                  <a:gd name="connsiteY111" fmla="*/ 9209 h 10000"/>
                  <a:gd name="connsiteX112" fmla="*/ 8212 w 10000"/>
                  <a:gd name="connsiteY112" fmla="*/ 8997 h 10000"/>
                  <a:gd name="connsiteX113" fmla="*/ 8535 w 10000"/>
                  <a:gd name="connsiteY11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399 w 10000"/>
                  <a:gd name="connsiteY19" fmla="*/ 5432 h 10000"/>
                  <a:gd name="connsiteX20" fmla="*/ 8271 w 10000"/>
                  <a:gd name="connsiteY20" fmla="*/ 5205 h 10000"/>
                  <a:gd name="connsiteX21" fmla="*/ 8142 w 10000"/>
                  <a:gd name="connsiteY21" fmla="*/ 4979 h 10000"/>
                  <a:gd name="connsiteX22" fmla="*/ 8655 w 10000"/>
                  <a:gd name="connsiteY22" fmla="*/ 4904 h 10000"/>
                  <a:gd name="connsiteX23" fmla="*/ 8207 w 10000"/>
                  <a:gd name="connsiteY23" fmla="*/ 4602 h 10000"/>
                  <a:gd name="connsiteX24" fmla="*/ 8014 w 10000"/>
                  <a:gd name="connsiteY24" fmla="*/ 4753 h 10000"/>
                  <a:gd name="connsiteX25" fmla="*/ 8047 w 10000"/>
                  <a:gd name="connsiteY25" fmla="*/ 4837 h 10000"/>
                  <a:gd name="connsiteX26" fmla="*/ 6914 w 10000"/>
                  <a:gd name="connsiteY26" fmla="*/ 3320 h 10000"/>
                  <a:gd name="connsiteX27" fmla="*/ 6926 w 10000"/>
                  <a:gd name="connsiteY27" fmla="*/ 3319 h 10000"/>
                  <a:gd name="connsiteX28" fmla="*/ 6605 w 10000"/>
                  <a:gd name="connsiteY28" fmla="*/ 3244 h 10000"/>
                  <a:gd name="connsiteX29" fmla="*/ 6479 w 10000"/>
                  <a:gd name="connsiteY29" fmla="*/ 3018 h 10000"/>
                  <a:gd name="connsiteX30" fmla="*/ 4957 w 10000"/>
                  <a:gd name="connsiteY30" fmla="*/ 3242 h 10000"/>
                  <a:gd name="connsiteX31" fmla="*/ 4838 w 10000"/>
                  <a:gd name="connsiteY31" fmla="*/ 3189 h 10000"/>
                  <a:gd name="connsiteX32" fmla="*/ 4692 w 10000"/>
                  <a:gd name="connsiteY32" fmla="*/ 3136 h 10000"/>
                  <a:gd name="connsiteX33" fmla="*/ 4575 w 10000"/>
                  <a:gd name="connsiteY33" fmla="*/ 3348 h 10000"/>
                  <a:gd name="connsiteX34" fmla="*/ 4253 w 10000"/>
                  <a:gd name="connsiteY34" fmla="*/ 3084 h 10000"/>
                  <a:gd name="connsiteX35" fmla="*/ 4400 w 10000"/>
                  <a:gd name="connsiteY35" fmla="*/ 3084 h 10000"/>
                  <a:gd name="connsiteX36" fmla="*/ 4429 w 10000"/>
                  <a:gd name="connsiteY36" fmla="*/ 3031 h 10000"/>
                  <a:gd name="connsiteX37" fmla="*/ 4282 w 10000"/>
                  <a:gd name="connsiteY37" fmla="*/ 2925 h 10000"/>
                  <a:gd name="connsiteX38" fmla="*/ 4311 w 10000"/>
                  <a:gd name="connsiteY38" fmla="*/ 2503 h 10000"/>
                  <a:gd name="connsiteX39" fmla="*/ 4253 w 10000"/>
                  <a:gd name="connsiteY39" fmla="*/ 2291 h 10000"/>
                  <a:gd name="connsiteX40" fmla="*/ 4222 w 10000"/>
                  <a:gd name="connsiteY40" fmla="*/ 1659 h 10000"/>
                  <a:gd name="connsiteX41" fmla="*/ 4282 w 10000"/>
                  <a:gd name="connsiteY41" fmla="*/ 1659 h 10000"/>
                  <a:gd name="connsiteX42" fmla="*/ 4194 w 10000"/>
                  <a:gd name="connsiteY42" fmla="*/ 1552 h 10000"/>
                  <a:gd name="connsiteX43" fmla="*/ 3930 w 10000"/>
                  <a:gd name="connsiteY43" fmla="*/ 1763 h 10000"/>
                  <a:gd name="connsiteX44" fmla="*/ 3871 w 10000"/>
                  <a:gd name="connsiteY44" fmla="*/ 1341 h 10000"/>
                  <a:gd name="connsiteX45" fmla="*/ 4077 w 10000"/>
                  <a:gd name="connsiteY45" fmla="*/ 602 h 10000"/>
                  <a:gd name="connsiteX46" fmla="*/ 3902 w 10000"/>
                  <a:gd name="connsiteY46" fmla="*/ 338 h 10000"/>
                  <a:gd name="connsiteX47" fmla="*/ 4493 w 10000"/>
                  <a:gd name="connsiteY47" fmla="*/ 0 h 10000"/>
                  <a:gd name="connsiteX48" fmla="*/ 3636 w 10000"/>
                  <a:gd name="connsiteY48" fmla="*/ 21 h 10000"/>
                  <a:gd name="connsiteX49" fmla="*/ 3550 w 10000"/>
                  <a:gd name="connsiteY49" fmla="*/ 233 h 10000"/>
                  <a:gd name="connsiteX50" fmla="*/ 3460 w 10000"/>
                  <a:gd name="connsiteY50" fmla="*/ 655 h 10000"/>
                  <a:gd name="connsiteX51" fmla="*/ 3343 w 10000"/>
                  <a:gd name="connsiteY51" fmla="*/ 708 h 10000"/>
                  <a:gd name="connsiteX52" fmla="*/ 3519 w 10000"/>
                  <a:gd name="connsiteY52" fmla="*/ 919 h 10000"/>
                  <a:gd name="connsiteX53" fmla="*/ 3550 w 10000"/>
                  <a:gd name="connsiteY53" fmla="*/ 1183 h 10000"/>
                  <a:gd name="connsiteX54" fmla="*/ 3460 w 10000"/>
                  <a:gd name="connsiteY54" fmla="*/ 1341 h 10000"/>
                  <a:gd name="connsiteX55" fmla="*/ 3550 w 10000"/>
                  <a:gd name="connsiteY55" fmla="*/ 1816 h 10000"/>
                  <a:gd name="connsiteX56" fmla="*/ 3489 w 10000"/>
                  <a:gd name="connsiteY56" fmla="*/ 2239 h 10000"/>
                  <a:gd name="connsiteX57" fmla="*/ 3050 w 10000"/>
                  <a:gd name="connsiteY57" fmla="*/ 2555 h 10000"/>
                  <a:gd name="connsiteX58" fmla="*/ 3021 w 10000"/>
                  <a:gd name="connsiteY58" fmla="*/ 2397 h 10000"/>
                  <a:gd name="connsiteX59" fmla="*/ 2992 w 10000"/>
                  <a:gd name="connsiteY59" fmla="*/ 2609 h 10000"/>
                  <a:gd name="connsiteX60" fmla="*/ 3108 w 10000"/>
                  <a:gd name="connsiteY60" fmla="*/ 2819 h 10000"/>
                  <a:gd name="connsiteX61" fmla="*/ 3402 w 10000"/>
                  <a:gd name="connsiteY61" fmla="*/ 2609 h 10000"/>
                  <a:gd name="connsiteX62" fmla="*/ 3519 w 10000"/>
                  <a:gd name="connsiteY62" fmla="*/ 2767 h 10000"/>
                  <a:gd name="connsiteX63" fmla="*/ 3314 w 10000"/>
                  <a:gd name="connsiteY63" fmla="*/ 2819 h 10000"/>
                  <a:gd name="connsiteX64" fmla="*/ 2378 w 10000"/>
                  <a:gd name="connsiteY64" fmla="*/ 2638 h 10000"/>
                  <a:gd name="connsiteX65" fmla="*/ 2570 w 10000"/>
                  <a:gd name="connsiteY65" fmla="*/ 2488 h 10000"/>
                  <a:gd name="connsiteX66" fmla="*/ 1994 w 10000"/>
                  <a:gd name="connsiteY66" fmla="*/ 2940 h 10000"/>
                  <a:gd name="connsiteX67" fmla="*/ 1929 w 10000"/>
                  <a:gd name="connsiteY67" fmla="*/ 3317 h 10000"/>
                  <a:gd name="connsiteX68" fmla="*/ 1929 w 10000"/>
                  <a:gd name="connsiteY68" fmla="*/ 3317 h 10000"/>
                  <a:gd name="connsiteX69" fmla="*/ 1789 w 10000"/>
                  <a:gd name="connsiteY69" fmla="*/ 3559 h 10000"/>
                  <a:gd name="connsiteX70" fmla="*/ 1554 w 10000"/>
                  <a:gd name="connsiteY70" fmla="*/ 3559 h 10000"/>
                  <a:gd name="connsiteX71" fmla="*/ 1378 w 10000"/>
                  <a:gd name="connsiteY71" fmla="*/ 3770 h 10000"/>
                  <a:gd name="connsiteX72" fmla="*/ 1145 w 10000"/>
                  <a:gd name="connsiteY72" fmla="*/ 3770 h 10000"/>
                  <a:gd name="connsiteX73" fmla="*/ 968 w 10000"/>
                  <a:gd name="connsiteY73" fmla="*/ 3981 h 10000"/>
                  <a:gd name="connsiteX74" fmla="*/ 851 w 10000"/>
                  <a:gd name="connsiteY74" fmla="*/ 3770 h 10000"/>
                  <a:gd name="connsiteX75" fmla="*/ 558 w 10000"/>
                  <a:gd name="connsiteY75" fmla="*/ 3717 h 10000"/>
                  <a:gd name="connsiteX76" fmla="*/ 0 w 10000"/>
                  <a:gd name="connsiteY76" fmla="*/ 4984 h 10000"/>
                  <a:gd name="connsiteX77" fmla="*/ 59 w 10000"/>
                  <a:gd name="connsiteY77" fmla="*/ 5249 h 10000"/>
                  <a:gd name="connsiteX78" fmla="*/ 118 w 10000"/>
                  <a:gd name="connsiteY78" fmla="*/ 5618 h 10000"/>
                  <a:gd name="connsiteX79" fmla="*/ 294 w 10000"/>
                  <a:gd name="connsiteY79" fmla="*/ 5935 h 10000"/>
                  <a:gd name="connsiteX80" fmla="*/ 528 w 10000"/>
                  <a:gd name="connsiteY80" fmla="*/ 6462 h 10000"/>
                  <a:gd name="connsiteX81" fmla="*/ 381 w 10000"/>
                  <a:gd name="connsiteY81" fmla="*/ 6358 h 10000"/>
                  <a:gd name="connsiteX82" fmla="*/ 733 w 10000"/>
                  <a:gd name="connsiteY82" fmla="*/ 6832 h 10000"/>
                  <a:gd name="connsiteX83" fmla="*/ 938 w 10000"/>
                  <a:gd name="connsiteY83" fmla="*/ 6780 h 10000"/>
                  <a:gd name="connsiteX84" fmla="*/ 910 w 10000"/>
                  <a:gd name="connsiteY84" fmla="*/ 6462 h 10000"/>
                  <a:gd name="connsiteX85" fmla="*/ 1085 w 10000"/>
                  <a:gd name="connsiteY85" fmla="*/ 6515 h 10000"/>
                  <a:gd name="connsiteX86" fmla="*/ 880 w 10000"/>
                  <a:gd name="connsiteY86" fmla="*/ 5882 h 10000"/>
                  <a:gd name="connsiteX87" fmla="*/ 1261 w 10000"/>
                  <a:gd name="connsiteY87" fmla="*/ 5618 h 10000"/>
                  <a:gd name="connsiteX88" fmla="*/ 1468 w 10000"/>
                  <a:gd name="connsiteY88" fmla="*/ 5618 h 10000"/>
                  <a:gd name="connsiteX89" fmla="*/ 1468 w 10000"/>
                  <a:gd name="connsiteY89" fmla="*/ 5882 h 10000"/>
                  <a:gd name="connsiteX90" fmla="*/ 1290 w 10000"/>
                  <a:gd name="connsiteY90" fmla="*/ 6040 h 10000"/>
                  <a:gd name="connsiteX91" fmla="*/ 1174 w 10000"/>
                  <a:gd name="connsiteY91" fmla="*/ 6727 h 10000"/>
                  <a:gd name="connsiteX92" fmla="*/ 1115 w 10000"/>
                  <a:gd name="connsiteY92" fmla="*/ 7043 h 10000"/>
                  <a:gd name="connsiteX93" fmla="*/ 1203 w 10000"/>
                  <a:gd name="connsiteY93" fmla="*/ 7466 h 10000"/>
                  <a:gd name="connsiteX94" fmla="*/ 1378 w 10000"/>
                  <a:gd name="connsiteY94" fmla="*/ 7783 h 10000"/>
                  <a:gd name="connsiteX95" fmla="*/ 1965 w 10000"/>
                  <a:gd name="connsiteY95" fmla="*/ 8416 h 10000"/>
                  <a:gd name="connsiteX96" fmla="*/ 2433 w 10000"/>
                  <a:gd name="connsiteY96" fmla="*/ 8891 h 10000"/>
                  <a:gd name="connsiteX97" fmla="*/ 2785 w 10000"/>
                  <a:gd name="connsiteY97" fmla="*/ 9103 h 10000"/>
                  <a:gd name="connsiteX98" fmla="*/ 3167 w 10000"/>
                  <a:gd name="connsiteY98" fmla="*/ 9313 h 10000"/>
                  <a:gd name="connsiteX99" fmla="*/ 3550 w 10000"/>
                  <a:gd name="connsiteY99" fmla="*/ 9525 h 10000"/>
                  <a:gd name="connsiteX100" fmla="*/ 3902 w 10000"/>
                  <a:gd name="connsiteY100" fmla="*/ 9631 h 10000"/>
                  <a:gd name="connsiteX101" fmla="*/ 4282 w 10000"/>
                  <a:gd name="connsiteY101" fmla="*/ 9789 h 10000"/>
                  <a:gd name="connsiteX102" fmla="*/ 4722 w 10000"/>
                  <a:gd name="connsiteY102" fmla="*/ 9948 h 10000"/>
                  <a:gd name="connsiteX103" fmla="*/ 5190 w 10000"/>
                  <a:gd name="connsiteY103" fmla="*/ 10000 h 10000"/>
                  <a:gd name="connsiteX104" fmla="*/ 5601 w 10000"/>
                  <a:gd name="connsiteY104" fmla="*/ 10000 h 10000"/>
                  <a:gd name="connsiteX105" fmla="*/ 6100 w 10000"/>
                  <a:gd name="connsiteY105" fmla="*/ 9948 h 10000"/>
                  <a:gd name="connsiteX106" fmla="*/ 6452 w 10000"/>
                  <a:gd name="connsiteY106" fmla="*/ 9841 h 10000"/>
                  <a:gd name="connsiteX107" fmla="*/ 6804 w 10000"/>
                  <a:gd name="connsiteY107" fmla="*/ 9737 h 10000"/>
                  <a:gd name="connsiteX108" fmla="*/ 7186 w 10000"/>
                  <a:gd name="connsiteY108" fmla="*/ 9578 h 10000"/>
                  <a:gd name="connsiteX109" fmla="*/ 7537 w 10000"/>
                  <a:gd name="connsiteY109" fmla="*/ 9419 h 10000"/>
                  <a:gd name="connsiteX110" fmla="*/ 7860 w 10000"/>
                  <a:gd name="connsiteY110" fmla="*/ 9209 h 10000"/>
                  <a:gd name="connsiteX111" fmla="*/ 8212 w 10000"/>
                  <a:gd name="connsiteY111" fmla="*/ 8997 h 10000"/>
                  <a:gd name="connsiteX112" fmla="*/ 8535 w 10000"/>
                  <a:gd name="connsiteY11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271 w 10000"/>
                  <a:gd name="connsiteY19" fmla="*/ 5205 h 10000"/>
                  <a:gd name="connsiteX20" fmla="*/ 8142 w 10000"/>
                  <a:gd name="connsiteY20" fmla="*/ 4979 h 10000"/>
                  <a:gd name="connsiteX21" fmla="*/ 8655 w 10000"/>
                  <a:gd name="connsiteY21" fmla="*/ 4904 h 10000"/>
                  <a:gd name="connsiteX22" fmla="*/ 8207 w 10000"/>
                  <a:gd name="connsiteY22" fmla="*/ 4602 h 10000"/>
                  <a:gd name="connsiteX23" fmla="*/ 8014 w 10000"/>
                  <a:gd name="connsiteY23" fmla="*/ 4753 h 10000"/>
                  <a:gd name="connsiteX24" fmla="*/ 8047 w 10000"/>
                  <a:gd name="connsiteY24" fmla="*/ 4837 h 10000"/>
                  <a:gd name="connsiteX25" fmla="*/ 6914 w 10000"/>
                  <a:gd name="connsiteY25" fmla="*/ 3320 h 10000"/>
                  <a:gd name="connsiteX26" fmla="*/ 6926 w 10000"/>
                  <a:gd name="connsiteY26" fmla="*/ 3319 h 10000"/>
                  <a:gd name="connsiteX27" fmla="*/ 6605 w 10000"/>
                  <a:gd name="connsiteY27" fmla="*/ 3244 h 10000"/>
                  <a:gd name="connsiteX28" fmla="*/ 6479 w 10000"/>
                  <a:gd name="connsiteY28" fmla="*/ 3018 h 10000"/>
                  <a:gd name="connsiteX29" fmla="*/ 4957 w 10000"/>
                  <a:gd name="connsiteY29" fmla="*/ 3242 h 10000"/>
                  <a:gd name="connsiteX30" fmla="*/ 4838 w 10000"/>
                  <a:gd name="connsiteY30" fmla="*/ 3189 h 10000"/>
                  <a:gd name="connsiteX31" fmla="*/ 4692 w 10000"/>
                  <a:gd name="connsiteY31" fmla="*/ 3136 h 10000"/>
                  <a:gd name="connsiteX32" fmla="*/ 4575 w 10000"/>
                  <a:gd name="connsiteY32" fmla="*/ 3348 h 10000"/>
                  <a:gd name="connsiteX33" fmla="*/ 4253 w 10000"/>
                  <a:gd name="connsiteY33" fmla="*/ 3084 h 10000"/>
                  <a:gd name="connsiteX34" fmla="*/ 4400 w 10000"/>
                  <a:gd name="connsiteY34" fmla="*/ 3084 h 10000"/>
                  <a:gd name="connsiteX35" fmla="*/ 4429 w 10000"/>
                  <a:gd name="connsiteY35" fmla="*/ 3031 h 10000"/>
                  <a:gd name="connsiteX36" fmla="*/ 4282 w 10000"/>
                  <a:gd name="connsiteY36" fmla="*/ 2925 h 10000"/>
                  <a:gd name="connsiteX37" fmla="*/ 4311 w 10000"/>
                  <a:gd name="connsiteY37" fmla="*/ 2503 h 10000"/>
                  <a:gd name="connsiteX38" fmla="*/ 4253 w 10000"/>
                  <a:gd name="connsiteY38" fmla="*/ 2291 h 10000"/>
                  <a:gd name="connsiteX39" fmla="*/ 4222 w 10000"/>
                  <a:gd name="connsiteY39" fmla="*/ 1659 h 10000"/>
                  <a:gd name="connsiteX40" fmla="*/ 4282 w 10000"/>
                  <a:gd name="connsiteY40" fmla="*/ 1659 h 10000"/>
                  <a:gd name="connsiteX41" fmla="*/ 4194 w 10000"/>
                  <a:gd name="connsiteY41" fmla="*/ 1552 h 10000"/>
                  <a:gd name="connsiteX42" fmla="*/ 3930 w 10000"/>
                  <a:gd name="connsiteY42" fmla="*/ 1763 h 10000"/>
                  <a:gd name="connsiteX43" fmla="*/ 3871 w 10000"/>
                  <a:gd name="connsiteY43" fmla="*/ 1341 h 10000"/>
                  <a:gd name="connsiteX44" fmla="*/ 4077 w 10000"/>
                  <a:gd name="connsiteY44" fmla="*/ 602 h 10000"/>
                  <a:gd name="connsiteX45" fmla="*/ 3902 w 10000"/>
                  <a:gd name="connsiteY45" fmla="*/ 338 h 10000"/>
                  <a:gd name="connsiteX46" fmla="*/ 4493 w 10000"/>
                  <a:gd name="connsiteY46" fmla="*/ 0 h 10000"/>
                  <a:gd name="connsiteX47" fmla="*/ 3636 w 10000"/>
                  <a:gd name="connsiteY47" fmla="*/ 21 h 10000"/>
                  <a:gd name="connsiteX48" fmla="*/ 3550 w 10000"/>
                  <a:gd name="connsiteY48" fmla="*/ 233 h 10000"/>
                  <a:gd name="connsiteX49" fmla="*/ 3460 w 10000"/>
                  <a:gd name="connsiteY49" fmla="*/ 655 h 10000"/>
                  <a:gd name="connsiteX50" fmla="*/ 3343 w 10000"/>
                  <a:gd name="connsiteY50" fmla="*/ 708 h 10000"/>
                  <a:gd name="connsiteX51" fmla="*/ 3519 w 10000"/>
                  <a:gd name="connsiteY51" fmla="*/ 919 h 10000"/>
                  <a:gd name="connsiteX52" fmla="*/ 3550 w 10000"/>
                  <a:gd name="connsiteY52" fmla="*/ 1183 h 10000"/>
                  <a:gd name="connsiteX53" fmla="*/ 3460 w 10000"/>
                  <a:gd name="connsiteY53" fmla="*/ 1341 h 10000"/>
                  <a:gd name="connsiteX54" fmla="*/ 3550 w 10000"/>
                  <a:gd name="connsiteY54" fmla="*/ 1816 h 10000"/>
                  <a:gd name="connsiteX55" fmla="*/ 3489 w 10000"/>
                  <a:gd name="connsiteY55" fmla="*/ 2239 h 10000"/>
                  <a:gd name="connsiteX56" fmla="*/ 3050 w 10000"/>
                  <a:gd name="connsiteY56" fmla="*/ 2555 h 10000"/>
                  <a:gd name="connsiteX57" fmla="*/ 3021 w 10000"/>
                  <a:gd name="connsiteY57" fmla="*/ 2397 h 10000"/>
                  <a:gd name="connsiteX58" fmla="*/ 2992 w 10000"/>
                  <a:gd name="connsiteY58" fmla="*/ 2609 h 10000"/>
                  <a:gd name="connsiteX59" fmla="*/ 3108 w 10000"/>
                  <a:gd name="connsiteY59" fmla="*/ 2819 h 10000"/>
                  <a:gd name="connsiteX60" fmla="*/ 3402 w 10000"/>
                  <a:gd name="connsiteY60" fmla="*/ 2609 h 10000"/>
                  <a:gd name="connsiteX61" fmla="*/ 3519 w 10000"/>
                  <a:gd name="connsiteY61" fmla="*/ 2767 h 10000"/>
                  <a:gd name="connsiteX62" fmla="*/ 3314 w 10000"/>
                  <a:gd name="connsiteY62" fmla="*/ 2819 h 10000"/>
                  <a:gd name="connsiteX63" fmla="*/ 2378 w 10000"/>
                  <a:gd name="connsiteY63" fmla="*/ 2638 h 10000"/>
                  <a:gd name="connsiteX64" fmla="*/ 2570 w 10000"/>
                  <a:gd name="connsiteY64" fmla="*/ 2488 h 10000"/>
                  <a:gd name="connsiteX65" fmla="*/ 1994 w 10000"/>
                  <a:gd name="connsiteY65" fmla="*/ 2940 h 10000"/>
                  <a:gd name="connsiteX66" fmla="*/ 1929 w 10000"/>
                  <a:gd name="connsiteY66" fmla="*/ 3317 h 10000"/>
                  <a:gd name="connsiteX67" fmla="*/ 1929 w 10000"/>
                  <a:gd name="connsiteY67" fmla="*/ 3317 h 10000"/>
                  <a:gd name="connsiteX68" fmla="*/ 1789 w 10000"/>
                  <a:gd name="connsiteY68" fmla="*/ 3559 h 10000"/>
                  <a:gd name="connsiteX69" fmla="*/ 1554 w 10000"/>
                  <a:gd name="connsiteY69" fmla="*/ 3559 h 10000"/>
                  <a:gd name="connsiteX70" fmla="*/ 1378 w 10000"/>
                  <a:gd name="connsiteY70" fmla="*/ 3770 h 10000"/>
                  <a:gd name="connsiteX71" fmla="*/ 1145 w 10000"/>
                  <a:gd name="connsiteY71" fmla="*/ 3770 h 10000"/>
                  <a:gd name="connsiteX72" fmla="*/ 968 w 10000"/>
                  <a:gd name="connsiteY72" fmla="*/ 3981 h 10000"/>
                  <a:gd name="connsiteX73" fmla="*/ 851 w 10000"/>
                  <a:gd name="connsiteY73" fmla="*/ 3770 h 10000"/>
                  <a:gd name="connsiteX74" fmla="*/ 558 w 10000"/>
                  <a:gd name="connsiteY74" fmla="*/ 3717 h 10000"/>
                  <a:gd name="connsiteX75" fmla="*/ 0 w 10000"/>
                  <a:gd name="connsiteY75" fmla="*/ 4984 h 10000"/>
                  <a:gd name="connsiteX76" fmla="*/ 59 w 10000"/>
                  <a:gd name="connsiteY76" fmla="*/ 5249 h 10000"/>
                  <a:gd name="connsiteX77" fmla="*/ 118 w 10000"/>
                  <a:gd name="connsiteY77" fmla="*/ 5618 h 10000"/>
                  <a:gd name="connsiteX78" fmla="*/ 294 w 10000"/>
                  <a:gd name="connsiteY78" fmla="*/ 5935 h 10000"/>
                  <a:gd name="connsiteX79" fmla="*/ 528 w 10000"/>
                  <a:gd name="connsiteY79" fmla="*/ 6462 h 10000"/>
                  <a:gd name="connsiteX80" fmla="*/ 381 w 10000"/>
                  <a:gd name="connsiteY80" fmla="*/ 6358 h 10000"/>
                  <a:gd name="connsiteX81" fmla="*/ 733 w 10000"/>
                  <a:gd name="connsiteY81" fmla="*/ 6832 h 10000"/>
                  <a:gd name="connsiteX82" fmla="*/ 938 w 10000"/>
                  <a:gd name="connsiteY82" fmla="*/ 6780 h 10000"/>
                  <a:gd name="connsiteX83" fmla="*/ 910 w 10000"/>
                  <a:gd name="connsiteY83" fmla="*/ 6462 h 10000"/>
                  <a:gd name="connsiteX84" fmla="*/ 1085 w 10000"/>
                  <a:gd name="connsiteY84" fmla="*/ 6515 h 10000"/>
                  <a:gd name="connsiteX85" fmla="*/ 880 w 10000"/>
                  <a:gd name="connsiteY85" fmla="*/ 5882 h 10000"/>
                  <a:gd name="connsiteX86" fmla="*/ 1261 w 10000"/>
                  <a:gd name="connsiteY86" fmla="*/ 5618 h 10000"/>
                  <a:gd name="connsiteX87" fmla="*/ 1468 w 10000"/>
                  <a:gd name="connsiteY87" fmla="*/ 5618 h 10000"/>
                  <a:gd name="connsiteX88" fmla="*/ 1468 w 10000"/>
                  <a:gd name="connsiteY88" fmla="*/ 5882 h 10000"/>
                  <a:gd name="connsiteX89" fmla="*/ 1290 w 10000"/>
                  <a:gd name="connsiteY89" fmla="*/ 6040 h 10000"/>
                  <a:gd name="connsiteX90" fmla="*/ 1174 w 10000"/>
                  <a:gd name="connsiteY90" fmla="*/ 6727 h 10000"/>
                  <a:gd name="connsiteX91" fmla="*/ 1115 w 10000"/>
                  <a:gd name="connsiteY91" fmla="*/ 7043 h 10000"/>
                  <a:gd name="connsiteX92" fmla="*/ 1203 w 10000"/>
                  <a:gd name="connsiteY92" fmla="*/ 7466 h 10000"/>
                  <a:gd name="connsiteX93" fmla="*/ 1378 w 10000"/>
                  <a:gd name="connsiteY93" fmla="*/ 7783 h 10000"/>
                  <a:gd name="connsiteX94" fmla="*/ 1965 w 10000"/>
                  <a:gd name="connsiteY94" fmla="*/ 8416 h 10000"/>
                  <a:gd name="connsiteX95" fmla="*/ 2433 w 10000"/>
                  <a:gd name="connsiteY95" fmla="*/ 8891 h 10000"/>
                  <a:gd name="connsiteX96" fmla="*/ 2785 w 10000"/>
                  <a:gd name="connsiteY96" fmla="*/ 9103 h 10000"/>
                  <a:gd name="connsiteX97" fmla="*/ 3167 w 10000"/>
                  <a:gd name="connsiteY97" fmla="*/ 9313 h 10000"/>
                  <a:gd name="connsiteX98" fmla="*/ 3550 w 10000"/>
                  <a:gd name="connsiteY98" fmla="*/ 9525 h 10000"/>
                  <a:gd name="connsiteX99" fmla="*/ 3902 w 10000"/>
                  <a:gd name="connsiteY99" fmla="*/ 9631 h 10000"/>
                  <a:gd name="connsiteX100" fmla="*/ 4282 w 10000"/>
                  <a:gd name="connsiteY100" fmla="*/ 9789 h 10000"/>
                  <a:gd name="connsiteX101" fmla="*/ 4722 w 10000"/>
                  <a:gd name="connsiteY101" fmla="*/ 9948 h 10000"/>
                  <a:gd name="connsiteX102" fmla="*/ 5190 w 10000"/>
                  <a:gd name="connsiteY102" fmla="*/ 10000 h 10000"/>
                  <a:gd name="connsiteX103" fmla="*/ 5601 w 10000"/>
                  <a:gd name="connsiteY103" fmla="*/ 10000 h 10000"/>
                  <a:gd name="connsiteX104" fmla="*/ 6100 w 10000"/>
                  <a:gd name="connsiteY104" fmla="*/ 9948 h 10000"/>
                  <a:gd name="connsiteX105" fmla="*/ 6452 w 10000"/>
                  <a:gd name="connsiteY105" fmla="*/ 9841 h 10000"/>
                  <a:gd name="connsiteX106" fmla="*/ 6804 w 10000"/>
                  <a:gd name="connsiteY106" fmla="*/ 9737 h 10000"/>
                  <a:gd name="connsiteX107" fmla="*/ 7186 w 10000"/>
                  <a:gd name="connsiteY107" fmla="*/ 9578 h 10000"/>
                  <a:gd name="connsiteX108" fmla="*/ 7537 w 10000"/>
                  <a:gd name="connsiteY108" fmla="*/ 9419 h 10000"/>
                  <a:gd name="connsiteX109" fmla="*/ 7860 w 10000"/>
                  <a:gd name="connsiteY109" fmla="*/ 9209 h 10000"/>
                  <a:gd name="connsiteX110" fmla="*/ 8212 w 10000"/>
                  <a:gd name="connsiteY110" fmla="*/ 8997 h 10000"/>
                  <a:gd name="connsiteX111" fmla="*/ 8535 w 10000"/>
                  <a:gd name="connsiteY11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591 w 10000"/>
                  <a:gd name="connsiteY18" fmla="*/ 5281 h 10000"/>
                  <a:gd name="connsiteX19" fmla="*/ 8142 w 10000"/>
                  <a:gd name="connsiteY19" fmla="*/ 4979 h 10000"/>
                  <a:gd name="connsiteX20" fmla="*/ 8655 w 10000"/>
                  <a:gd name="connsiteY20" fmla="*/ 4904 h 10000"/>
                  <a:gd name="connsiteX21" fmla="*/ 8207 w 10000"/>
                  <a:gd name="connsiteY21" fmla="*/ 4602 h 10000"/>
                  <a:gd name="connsiteX22" fmla="*/ 8014 w 10000"/>
                  <a:gd name="connsiteY22" fmla="*/ 4753 h 10000"/>
                  <a:gd name="connsiteX23" fmla="*/ 8047 w 10000"/>
                  <a:gd name="connsiteY23" fmla="*/ 4837 h 10000"/>
                  <a:gd name="connsiteX24" fmla="*/ 6914 w 10000"/>
                  <a:gd name="connsiteY24" fmla="*/ 3320 h 10000"/>
                  <a:gd name="connsiteX25" fmla="*/ 6926 w 10000"/>
                  <a:gd name="connsiteY25" fmla="*/ 3319 h 10000"/>
                  <a:gd name="connsiteX26" fmla="*/ 6605 w 10000"/>
                  <a:gd name="connsiteY26" fmla="*/ 3244 h 10000"/>
                  <a:gd name="connsiteX27" fmla="*/ 6479 w 10000"/>
                  <a:gd name="connsiteY27" fmla="*/ 3018 h 10000"/>
                  <a:gd name="connsiteX28" fmla="*/ 4957 w 10000"/>
                  <a:gd name="connsiteY28" fmla="*/ 3242 h 10000"/>
                  <a:gd name="connsiteX29" fmla="*/ 4838 w 10000"/>
                  <a:gd name="connsiteY29" fmla="*/ 3189 h 10000"/>
                  <a:gd name="connsiteX30" fmla="*/ 4692 w 10000"/>
                  <a:gd name="connsiteY30" fmla="*/ 3136 h 10000"/>
                  <a:gd name="connsiteX31" fmla="*/ 4575 w 10000"/>
                  <a:gd name="connsiteY31" fmla="*/ 3348 h 10000"/>
                  <a:gd name="connsiteX32" fmla="*/ 4253 w 10000"/>
                  <a:gd name="connsiteY32" fmla="*/ 3084 h 10000"/>
                  <a:gd name="connsiteX33" fmla="*/ 4400 w 10000"/>
                  <a:gd name="connsiteY33" fmla="*/ 3084 h 10000"/>
                  <a:gd name="connsiteX34" fmla="*/ 4429 w 10000"/>
                  <a:gd name="connsiteY34" fmla="*/ 3031 h 10000"/>
                  <a:gd name="connsiteX35" fmla="*/ 4282 w 10000"/>
                  <a:gd name="connsiteY35" fmla="*/ 2925 h 10000"/>
                  <a:gd name="connsiteX36" fmla="*/ 4311 w 10000"/>
                  <a:gd name="connsiteY36" fmla="*/ 2503 h 10000"/>
                  <a:gd name="connsiteX37" fmla="*/ 4253 w 10000"/>
                  <a:gd name="connsiteY37" fmla="*/ 2291 h 10000"/>
                  <a:gd name="connsiteX38" fmla="*/ 4222 w 10000"/>
                  <a:gd name="connsiteY38" fmla="*/ 1659 h 10000"/>
                  <a:gd name="connsiteX39" fmla="*/ 4282 w 10000"/>
                  <a:gd name="connsiteY39" fmla="*/ 1659 h 10000"/>
                  <a:gd name="connsiteX40" fmla="*/ 4194 w 10000"/>
                  <a:gd name="connsiteY40" fmla="*/ 1552 h 10000"/>
                  <a:gd name="connsiteX41" fmla="*/ 3930 w 10000"/>
                  <a:gd name="connsiteY41" fmla="*/ 1763 h 10000"/>
                  <a:gd name="connsiteX42" fmla="*/ 3871 w 10000"/>
                  <a:gd name="connsiteY42" fmla="*/ 1341 h 10000"/>
                  <a:gd name="connsiteX43" fmla="*/ 4077 w 10000"/>
                  <a:gd name="connsiteY43" fmla="*/ 602 h 10000"/>
                  <a:gd name="connsiteX44" fmla="*/ 3902 w 10000"/>
                  <a:gd name="connsiteY44" fmla="*/ 338 h 10000"/>
                  <a:gd name="connsiteX45" fmla="*/ 4493 w 10000"/>
                  <a:gd name="connsiteY45" fmla="*/ 0 h 10000"/>
                  <a:gd name="connsiteX46" fmla="*/ 3636 w 10000"/>
                  <a:gd name="connsiteY46" fmla="*/ 21 h 10000"/>
                  <a:gd name="connsiteX47" fmla="*/ 3550 w 10000"/>
                  <a:gd name="connsiteY47" fmla="*/ 233 h 10000"/>
                  <a:gd name="connsiteX48" fmla="*/ 3460 w 10000"/>
                  <a:gd name="connsiteY48" fmla="*/ 655 h 10000"/>
                  <a:gd name="connsiteX49" fmla="*/ 3343 w 10000"/>
                  <a:gd name="connsiteY49" fmla="*/ 708 h 10000"/>
                  <a:gd name="connsiteX50" fmla="*/ 3519 w 10000"/>
                  <a:gd name="connsiteY50" fmla="*/ 919 h 10000"/>
                  <a:gd name="connsiteX51" fmla="*/ 3550 w 10000"/>
                  <a:gd name="connsiteY51" fmla="*/ 1183 h 10000"/>
                  <a:gd name="connsiteX52" fmla="*/ 3460 w 10000"/>
                  <a:gd name="connsiteY52" fmla="*/ 1341 h 10000"/>
                  <a:gd name="connsiteX53" fmla="*/ 3550 w 10000"/>
                  <a:gd name="connsiteY53" fmla="*/ 1816 h 10000"/>
                  <a:gd name="connsiteX54" fmla="*/ 3489 w 10000"/>
                  <a:gd name="connsiteY54" fmla="*/ 2239 h 10000"/>
                  <a:gd name="connsiteX55" fmla="*/ 3050 w 10000"/>
                  <a:gd name="connsiteY55" fmla="*/ 2555 h 10000"/>
                  <a:gd name="connsiteX56" fmla="*/ 3021 w 10000"/>
                  <a:gd name="connsiteY56" fmla="*/ 2397 h 10000"/>
                  <a:gd name="connsiteX57" fmla="*/ 2992 w 10000"/>
                  <a:gd name="connsiteY57" fmla="*/ 2609 h 10000"/>
                  <a:gd name="connsiteX58" fmla="*/ 3108 w 10000"/>
                  <a:gd name="connsiteY58" fmla="*/ 2819 h 10000"/>
                  <a:gd name="connsiteX59" fmla="*/ 3402 w 10000"/>
                  <a:gd name="connsiteY59" fmla="*/ 2609 h 10000"/>
                  <a:gd name="connsiteX60" fmla="*/ 3519 w 10000"/>
                  <a:gd name="connsiteY60" fmla="*/ 2767 h 10000"/>
                  <a:gd name="connsiteX61" fmla="*/ 3314 w 10000"/>
                  <a:gd name="connsiteY61" fmla="*/ 2819 h 10000"/>
                  <a:gd name="connsiteX62" fmla="*/ 2378 w 10000"/>
                  <a:gd name="connsiteY62" fmla="*/ 2638 h 10000"/>
                  <a:gd name="connsiteX63" fmla="*/ 2570 w 10000"/>
                  <a:gd name="connsiteY63" fmla="*/ 2488 h 10000"/>
                  <a:gd name="connsiteX64" fmla="*/ 1994 w 10000"/>
                  <a:gd name="connsiteY64" fmla="*/ 2940 h 10000"/>
                  <a:gd name="connsiteX65" fmla="*/ 1929 w 10000"/>
                  <a:gd name="connsiteY65" fmla="*/ 3317 h 10000"/>
                  <a:gd name="connsiteX66" fmla="*/ 1929 w 10000"/>
                  <a:gd name="connsiteY66" fmla="*/ 3317 h 10000"/>
                  <a:gd name="connsiteX67" fmla="*/ 1789 w 10000"/>
                  <a:gd name="connsiteY67" fmla="*/ 3559 h 10000"/>
                  <a:gd name="connsiteX68" fmla="*/ 1554 w 10000"/>
                  <a:gd name="connsiteY68" fmla="*/ 3559 h 10000"/>
                  <a:gd name="connsiteX69" fmla="*/ 1378 w 10000"/>
                  <a:gd name="connsiteY69" fmla="*/ 3770 h 10000"/>
                  <a:gd name="connsiteX70" fmla="*/ 1145 w 10000"/>
                  <a:gd name="connsiteY70" fmla="*/ 3770 h 10000"/>
                  <a:gd name="connsiteX71" fmla="*/ 968 w 10000"/>
                  <a:gd name="connsiteY71" fmla="*/ 3981 h 10000"/>
                  <a:gd name="connsiteX72" fmla="*/ 851 w 10000"/>
                  <a:gd name="connsiteY72" fmla="*/ 3770 h 10000"/>
                  <a:gd name="connsiteX73" fmla="*/ 558 w 10000"/>
                  <a:gd name="connsiteY73" fmla="*/ 3717 h 10000"/>
                  <a:gd name="connsiteX74" fmla="*/ 0 w 10000"/>
                  <a:gd name="connsiteY74" fmla="*/ 4984 h 10000"/>
                  <a:gd name="connsiteX75" fmla="*/ 59 w 10000"/>
                  <a:gd name="connsiteY75" fmla="*/ 5249 h 10000"/>
                  <a:gd name="connsiteX76" fmla="*/ 118 w 10000"/>
                  <a:gd name="connsiteY76" fmla="*/ 5618 h 10000"/>
                  <a:gd name="connsiteX77" fmla="*/ 294 w 10000"/>
                  <a:gd name="connsiteY77" fmla="*/ 5935 h 10000"/>
                  <a:gd name="connsiteX78" fmla="*/ 528 w 10000"/>
                  <a:gd name="connsiteY78" fmla="*/ 6462 h 10000"/>
                  <a:gd name="connsiteX79" fmla="*/ 381 w 10000"/>
                  <a:gd name="connsiteY79" fmla="*/ 6358 h 10000"/>
                  <a:gd name="connsiteX80" fmla="*/ 733 w 10000"/>
                  <a:gd name="connsiteY80" fmla="*/ 6832 h 10000"/>
                  <a:gd name="connsiteX81" fmla="*/ 938 w 10000"/>
                  <a:gd name="connsiteY81" fmla="*/ 6780 h 10000"/>
                  <a:gd name="connsiteX82" fmla="*/ 910 w 10000"/>
                  <a:gd name="connsiteY82" fmla="*/ 6462 h 10000"/>
                  <a:gd name="connsiteX83" fmla="*/ 1085 w 10000"/>
                  <a:gd name="connsiteY83" fmla="*/ 6515 h 10000"/>
                  <a:gd name="connsiteX84" fmla="*/ 880 w 10000"/>
                  <a:gd name="connsiteY84" fmla="*/ 5882 h 10000"/>
                  <a:gd name="connsiteX85" fmla="*/ 1261 w 10000"/>
                  <a:gd name="connsiteY85" fmla="*/ 5618 h 10000"/>
                  <a:gd name="connsiteX86" fmla="*/ 1468 w 10000"/>
                  <a:gd name="connsiteY86" fmla="*/ 5618 h 10000"/>
                  <a:gd name="connsiteX87" fmla="*/ 1468 w 10000"/>
                  <a:gd name="connsiteY87" fmla="*/ 5882 h 10000"/>
                  <a:gd name="connsiteX88" fmla="*/ 1290 w 10000"/>
                  <a:gd name="connsiteY88" fmla="*/ 6040 h 10000"/>
                  <a:gd name="connsiteX89" fmla="*/ 1174 w 10000"/>
                  <a:gd name="connsiteY89" fmla="*/ 6727 h 10000"/>
                  <a:gd name="connsiteX90" fmla="*/ 1115 w 10000"/>
                  <a:gd name="connsiteY90" fmla="*/ 7043 h 10000"/>
                  <a:gd name="connsiteX91" fmla="*/ 1203 w 10000"/>
                  <a:gd name="connsiteY91" fmla="*/ 7466 h 10000"/>
                  <a:gd name="connsiteX92" fmla="*/ 1378 w 10000"/>
                  <a:gd name="connsiteY92" fmla="*/ 7783 h 10000"/>
                  <a:gd name="connsiteX93" fmla="*/ 1965 w 10000"/>
                  <a:gd name="connsiteY93" fmla="*/ 8416 h 10000"/>
                  <a:gd name="connsiteX94" fmla="*/ 2433 w 10000"/>
                  <a:gd name="connsiteY94" fmla="*/ 8891 h 10000"/>
                  <a:gd name="connsiteX95" fmla="*/ 2785 w 10000"/>
                  <a:gd name="connsiteY95" fmla="*/ 9103 h 10000"/>
                  <a:gd name="connsiteX96" fmla="*/ 3167 w 10000"/>
                  <a:gd name="connsiteY96" fmla="*/ 9313 h 10000"/>
                  <a:gd name="connsiteX97" fmla="*/ 3550 w 10000"/>
                  <a:gd name="connsiteY97" fmla="*/ 9525 h 10000"/>
                  <a:gd name="connsiteX98" fmla="*/ 3902 w 10000"/>
                  <a:gd name="connsiteY98" fmla="*/ 9631 h 10000"/>
                  <a:gd name="connsiteX99" fmla="*/ 4282 w 10000"/>
                  <a:gd name="connsiteY99" fmla="*/ 9789 h 10000"/>
                  <a:gd name="connsiteX100" fmla="*/ 4722 w 10000"/>
                  <a:gd name="connsiteY100" fmla="*/ 9948 h 10000"/>
                  <a:gd name="connsiteX101" fmla="*/ 5190 w 10000"/>
                  <a:gd name="connsiteY101" fmla="*/ 10000 h 10000"/>
                  <a:gd name="connsiteX102" fmla="*/ 5601 w 10000"/>
                  <a:gd name="connsiteY102" fmla="*/ 10000 h 10000"/>
                  <a:gd name="connsiteX103" fmla="*/ 6100 w 10000"/>
                  <a:gd name="connsiteY103" fmla="*/ 9948 h 10000"/>
                  <a:gd name="connsiteX104" fmla="*/ 6452 w 10000"/>
                  <a:gd name="connsiteY104" fmla="*/ 9841 h 10000"/>
                  <a:gd name="connsiteX105" fmla="*/ 6804 w 10000"/>
                  <a:gd name="connsiteY105" fmla="*/ 9737 h 10000"/>
                  <a:gd name="connsiteX106" fmla="*/ 7186 w 10000"/>
                  <a:gd name="connsiteY106" fmla="*/ 9578 h 10000"/>
                  <a:gd name="connsiteX107" fmla="*/ 7537 w 10000"/>
                  <a:gd name="connsiteY107" fmla="*/ 9419 h 10000"/>
                  <a:gd name="connsiteX108" fmla="*/ 7860 w 10000"/>
                  <a:gd name="connsiteY108" fmla="*/ 9209 h 10000"/>
                  <a:gd name="connsiteX109" fmla="*/ 8212 w 10000"/>
                  <a:gd name="connsiteY109" fmla="*/ 8997 h 10000"/>
                  <a:gd name="connsiteX110" fmla="*/ 8535 w 10000"/>
                  <a:gd name="connsiteY11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720 w 10000"/>
                  <a:gd name="connsiteY17" fmla="*/ 5507 h 10000"/>
                  <a:gd name="connsiteX18" fmla="*/ 8142 w 10000"/>
                  <a:gd name="connsiteY18" fmla="*/ 4979 h 10000"/>
                  <a:gd name="connsiteX19" fmla="*/ 8655 w 10000"/>
                  <a:gd name="connsiteY19" fmla="*/ 4904 h 10000"/>
                  <a:gd name="connsiteX20" fmla="*/ 8207 w 10000"/>
                  <a:gd name="connsiteY20" fmla="*/ 4602 h 10000"/>
                  <a:gd name="connsiteX21" fmla="*/ 8014 w 10000"/>
                  <a:gd name="connsiteY21" fmla="*/ 4753 h 10000"/>
                  <a:gd name="connsiteX22" fmla="*/ 8047 w 10000"/>
                  <a:gd name="connsiteY22" fmla="*/ 4837 h 10000"/>
                  <a:gd name="connsiteX23" fmla="*/ 6914 w 10000"/>
                  <a:gd name="connsiteY23" fmla="*/ 3320 h 10000"/>
                  <a:gd name="connsiteX24" fmla="*/ 6926 w 10000"/>
                  <a:gd name="connsiteY24" fmla="*/ 3319 h 10000"/>
                  <a:gd name="connsiteX25" fmla="*/ 6605 w 10000"/>
                  <a:gd name="connsiteY25" fmla="*/ 3244 h 10000"/>
                  <a:gd name="connsiteX26" fmla="*/ 6479 w 10000"/>
                  <a:gd name="connsiteY26" fmla="*/ 3018 h 10000"/>
                  <a:gd name="connsiteX27" fmla="*/ 4957 w 10000"/>
                  <a:gd name="connsiteY27" fmla="*/ 3242 h 10000"/>
                  <a:gd name="connsiteX28" fmla="*/ 4838 w 10000"/>
                  <a:gd name="connsiteY28" fmla="*/ 3189 h 10000"/>
                  <a:gd name="connsiteX29" fmla="*/ 4692 w 10000"/>
                  <a:gd name="connsiteY29" fmla="*/ 3136 h 10000"/>
                  <a:gd name="connsiteX30" fmla="*/ 4575 w 10000"/>
                  <a:gd name="connsiteY30" fmla="*/ 3348 h 10000"/>
                  <a:gd name="connsiteX31" fmla="*/ 4253 w 10000"/>
                  <a:gd name="connsiteY31" fmla="*/ 3084 h 10000"/>
                  <a:gd name="connsiteX32" fmla="*/ 4400 w 10000"/>
                  <a:gd name="connsiteY32" fmla="*/ 3084 h 10000"/>
                  <a:gd name="connsiteX33" fmla="*/ 4429 w 10000"/>
                  <a:gd name="connsiteY33" fmla="*/ 3031 h 10000"/>
                  <a:gd name="connsiteX34" fmla="*/ 4282 w 10000"/>
                  <a:gd name="connsiteY34" fmla="*/ 2925 h 10000"/>
                  <a:gd name="connsiteX35" fmla="*/ 4311 w 10000"/>
                  <a:gd name="connsiteY35" fmla="*/ 2503 h 10000"/>
                  <a:gd name="connsiteX36" fmla="*/ 4253 w 10000"/>
                  <a:gd name="connsiteY36" fmla="*/ 2291 h 10000"/>
                  <a:gd name="connsiteX37" fmla="*/ 4222 w 10000"/>
                  <a:gd name="connsiteY37" fmla="*/ 1659 h 10000"/>
                  <a:gd name="connsiteX38" fmla="*/ 4282 w 10000"/>
                  <a:gd name="connsiteY38" fmla="*/ 1659 h 10000"/>
                  <a:gd name="connsiteX39" fmla="*/ 4194 w 10000"/>
                  <a:gd name="connsiteY39" fmla="*/ 1552 h 10000"/>
                  <a:gd name="connsiteX40" fmla="*/ 3930 w 10000"/>
                  <a:gd name="connsiteY40" fmla="*/ 1763 h 10000"/>
                  <a:gd name="connsiteX41" fmla="*/ 3871 w 10000"/>
                  <a:gd name="connsiteY41" fmla="*/ 1341 h 10000"/>
                  <a:gd name="connsiteX42" fmla="*/ 4077 w 10000"/>
                  <a:gd name="connsiteY42" fmla="*/ 602 h 10000"/>
                  <a:gd name="connsiteX43" fmla="*/ 3902 w 10000"/>
                  <a:gd name="connsiteY43" fmla="*/ 338 h 10000"/>
                  <a:gd name="connsiteX44" fmla="*/ 4493 w 10000"/>
                  <a:gd name="connsiteY44" fmla="*/ 0 h 10000"/>
                  <a:gd name="connsiteX45" fmla="*/ 3636 w 10000"/>
                  <a:gd name="connsiteY45" fmla="*/ 21 h 10000"/>
                  <a:gd name="connsiteX46" fmla="*/ 3550 w 10000"/>
                  <a:gd name="connsiteY46" fmla="*/ 233 h 10000"/>
                  <a:gd name="connsiteX47" fmla="*/ 3460 w 10000"/>
                  <a:gd name="connsiteY47" fmla="*/ 655 h 10000"/>
                  <a:gd name="connsiteX48" fmla="*/ 3343 w 10000"/>
                  <a:gd name="connsiteY48" fmla="*/ 708 h 10000"/>
                  <a:gd name="connsiteX49" fmla="*/ 3519 w 10000"/>
                  <a:gd name="connsiteY49" fmla="*/ 919 h 10000"/>
                  <a:gd name="connsiteX50" fmla="*/ 3550 w 10000"/>
                  <a:gd name="connsiteY50" fmla="*/ 1183 h 10000"/>
                  <a:gd name="connsiteX51" fmla="*/ 3460 w 10000"/>
                  <a:gd name="connsiteY51" fmla="*/ 1341 h 10000"/>
                  <a:gd name="connsiteX52" fmla="*/ 3550 w 10000"/>
                  <a:gd name="connsiteY52" fmla="*/ 1816 h 10000"/>
                  <a:gd name="connsiteX53" fmla="*/ 3489 w 10000"/>
                  <a:gd name="connsiteY53" fmla="*/ 2239 h 10000"/>
                  <a:gd name="connsiteX54" fmla="*/ 3050 w 10000"/>
                  <a:gd name="connsiteY54" fmla="*/ 2555 h 10000"/>
                  <a:gd name="connsiteX55" fmla="*/ 3021 w 10000"/>
                  <a:gd name="connsiteY55" fmla="*/ 2397 h 10000"/>
                  <a:gd name="connsiteX56" fmla="*/ 2992 w 10000"/>
                  <a:gd name="connsiteY56" fmla="*/ 2609 h 10000"/>
                  <a:gd name="connsiteX57" fmla="*/ 3108 w 10000"/>
                  <a:gd name="connsiteY57" fmla="*/ 2819 h 10000"/>
                  <a:gd name="connsiteX58" fmla="*/ 3402 w 10000"/>
                  <a:gd name="connsiteY58" fmla="*/ 2609 h 10000"/>
                  <a:gd name="connsiteX59" fmla="*/ 3519 w 10000"/>
                  <a:gd name="connsiteY59" fmla="*/ 2767 h 10000"/>
                  <a:gd name="connsiteX60" fmla="*/ 3314 w 10000"/>
                  <a:gd name="connsiteY60" fmla="*/ 2819 h 10000"/>
                  <a:gd name="connsiteX61" fmla="*/ 2378 w 10000"/>
                  <a:gd name="connsiteY61" fmla="*/ 2638 h 10000"/>
                  <a:gd name="connsiteX62" fmla="*/ 2570 w 10000"/>
                  <a:gd name="connsiteY62" fmla="*/ 2488 h 10000"/>
                  <a:gd name="connsiteX63" fmla="*/ 1994 w 10000"/>
                  <a:gd name="connsiteY63" fmla="*/ 2940 h 10000"/>
                  <a:gd name="connsiteX64" fmla="*/ 1929 w 10000"/>
                  <a:gd name="connsiteY64" fmla="*/ 3317 h 10000"/>
                  <a:gd name="connsiteX65" fmla="*/ 1929 w 10000"/>
                  <a:gd name="connsiteY65" fmla="*/ 3317 h 10000"/>
                  <a:gd name="connsiteX66" fmla="*/ 1789 w 10000"/>
                  <a:gd name="connsiteY66" fmla="*/ 3559 h 10000"/>
                  <a:gd name="connsiteX67" fmla="*/ 1554 w 10000"/>
                  <a:gd name="connsiteY67" fmla="*/ 3559 h 10000"/>
                  <a:gd name="connsiteX68" fmla="*/ 1378 w 10000"/>
                  <a:gd name="connsiteY68" fmla="*/ 3770 h 10000"/>
                  <a:gd name="connsiteX69" fmla="*/ 1145 w 10000"/>
                  <a:gd name="connsiteY69" fmla="*/ 3770 h 10000"/>
                  <a:gd name="connsiteX70" fmla="*/ 968 w 10000"/>
                  <a:gd name="connsiteY70" fmla="*/ 3981 h 10000"/>
                  <a:gd name="connsiteX71" fmla="*/ 851 w 10000"/>
                  <a:gd name="connsiteY71" fmla="*/ 3770 h 10000"/>
                  <a:gd name="connsiteX72" fmla="*/ 558 w 10000"/>
                  <a:gd name="connsiteY72" fmla="*/ 3717 h 10000"/>
                  <a:gd name="connsiteX73" fmla="*/ 0 w 10000"/>
                  <a:gd name="connsiteY73" fmla="*/ 4984 h 10000"/>
                  <a:gd name="connsiteX74" fmla="*/ 59 w 10000"/>
                  <a:gd name="connsiteY74" fmla="*/ 5249 h 10000"/>
                  <a:gd name="connsiteX75" fmla="*/ 118 w 10000"/>
                  <a:gd name="connsiteY75" fmla="*/ 5618 h 10000"/>
                  <a:gd name="connsiteX76" fmla="*/ 294 w 10000"/>
                  <a:gd name="connsiteY76" fmla="*/ 5935 h 10000"/>
                  <a:gd name="connsiteX77" fmla="*/ 528 w 10000"/>
                  <a:gd name="connsiteY77" fmla="*/ 6462 h 10000"/>
                  <a:gd name="connsiteX78" fmla="*/ 381 w 10000"/>
                  <a:gd name="connsiteY78" fmla="*/ 6358 h 10000"/>
                  <a:gd name="connsiteX79" fmla="*/ 733 w 10000"/>
                  <a:gd name="connsiteY79" fmla="*/ 6832 h 10000"/>
                  <a:gd name="connsiteX80" fmla="*/ 938 w 10000"/>
                  <a:gd name="connsiteY80" fmla="*/ 6780 h 10000"/>
                  <a:gd name="connsiteX81" fmla="*/ 910 w 10000"/>
                  <a:gd name="connsiteY81" fmla="*/ 6462 h 10000"/>
                  <a:gd name="connsiteX82" fmla="*/ 1085 w 10000"/>
                  <a:gd name="connsiteY82" fmla="*/ 6515 h 10000"/>
                  <a:gd name="connsiteX83" fmla="*/ 880 w 10000"/>
                  <a:gd name="connsiteY83" fmla="*/ 5882 h 10000"/>
                  <a:gd name="connsiteX84" fmla="*/ 1261 w 10000"/>
                  <a:gd name="connsiteY84" fmla="*/ 5618 h 10000"/>
                  <a:gd name="connsiteX85" fmla="*/ 1468 w 10000"/>
                  <a:gd name="connsiteY85" fmla="*/ 5618 h 10000"/>
                  <a:gd name="connsiteX86" fmla="*/ 1468 w 10000"/>
                  <a:gd name="connsiteY86" fmla="*/ 5882 h 10000"/>
                  <a:gd name="connsiteX87" fmla="*/ 1290 w 10000"/>
                  <a:gd name="connsiteY87" fmla="*/ 6040 h 10000"/>
                  <a:gd name="connsiteX88" fmla="*/ 1174 w 10000"/>
                  <a:gd name="connsiteY88" fmla="*/ 6727 h 10000"/>
                  <a:gd name="connsiteX89" fmla="*/ 1115 w 10000"/>
                  <a:gd name="connsiteY89" fmla="*/ 7043 h 10000"/>
                  <a:gd name="connsiteX90" fmla="*/ 1203 w 10000"/>
                  <a:gd name="connsiteY90" fmla="*/ 7466 h 10000"/>
                  <a:gd name="connsiteX91" fmla="*/ 1378 w 10000"/>
                  <a:gd name="connsiteY91" fmla="*/ 7783 h 10000"/>
                  <a:gd name="connsiteX92" fmla="*/ 1965 w 10000"/>
                  <a:gd name="connsiteY92" fmla="*/ 8416 h 10000"/>
                  <a:gd name="connsiteX93" fmla="*/ 2433 w 10000"/>
                  <a:gd name="connsiteY93" fmla="*/ 8891 h 10000"/>
                  <a:gd name="connsiteX94" fmla="*/ 2785 w 10000"/>
                  <a:gd name="connsiteY94" fmla="*/ 9103 h 10000"/>
                  <a:gd name="connsiteX95" fmla="*/ 3167 w 10000"/>
                  <a:gd name="connsiteY95" fmla="*/ 9313 h 10000"/>
                  <a:gd name="connsiteX96" fmla="*/ 3550 w 10000"/>
                  <a:gd name="connsiteY96" fmla="*/ 9525 h 10000"/>
                  <a:gd name="connsiteX97" fmla="*/ 3902 w 10000"/>
                  <a:gd name="connsiteY97" fmla="*/ 9631 h 10000"/>
                  <a:gd name="connsiteX98" fmla="*/ 4282 w 10000"/>
                  <a:gd name="connsiteY98" fmla="*/ 9789 h 10000"/>
                  <a:gd name="connsiteX99" fmla="*/ 4722 w 10000"/>
                  <a:gd name="connsiteY99" fmla="*/ 9948 h 10000"/>
                  <a:gd name="connsiteX100" fmla="*/ 5190 w 10000"/>
                  <a:gd name="connsiteY100" fmla="*/ 10000 h 10000"/>
                  <a:gd name="connsiteX101" fmla="*/ 5601 w 10000"/>
                  <a:gd name="connsiteY101" fmla="*/ 10000 h 10000"/>
                  <a:gd name="connsiteX102" fmla="*/ 6100 w 10000"/>
                  <a:gd name="connsiteY102" fmla="*/ 9948 h 10000"/>
                  <a:gd name="connsiteX103" fmla="*/ 6452 w 10000"/>
                  <a:gd name="connsiteY103" fmla="*/ 9841 h 10000"/>
                  <a:gd name="connsiteX104" fmla="*/ 6804 w 10000"/>
                  <a:gd name="connsiteY104" fmla="*/ 9737 h 10000"/>
                  <a:gd name="connsiteX105" fmla="*/ 7186 w 10000"/>
                  <a:gd name="connsiteY105" fmla="*/ 9578 h 10000"/>
                  <a:gd name="connsiteX106" fmla="*/ 7537 w 10000"/>
                  <a:gd name="connsiteY106" fmla="*/ 9419 h 10000"/>
                  <a:gd name="connsiteX107" fmla="*/ 7860 w 10000"/>
                  <a:gd name="connsiteY107" fmla="*/ 9209 h 10000"/>
                  <a:gd name="connsiteX108" fmla="*/ 8212 w 10000"/>
                  <a:gd name="connsiteY108" fmla="*/ 8997 h 10000"/>
                  <a:gd name="connsiteX109" fmla="*/ 8535 w 10000"/>
                  <a:gd name="connsiteY10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142 w 10000"/>
                  <a:gd name="connsiteY17" fmla="*/ 4979 h 10000"/>
                  <a:gd name="connsiteX18" fmla="*/ 8655 w 10000"/>
                  <a:gd name="connsiteY18" fmla="*/ 4904 h 10000"/>
                  <a:gd name="connsiteX19" fmla="*/ 8207 w 10000"/>
                  <a:gd name="connsiteY19" fmla="*/ 4602 h 10000"/>
                  <a:gd name="connsiteX20" fmla="*/ 8014 w 10000"/>
                  <a:gd name="connsiteY20" fmla="*/ 4753 h 10000"/>
                  <a:gd name="connsiteX21" fmla="*/ 8047 w 10000"/>
                  <a:gd name="connsiteY21" fmla="*/ 4837 h 10000"/>
                  <a:gd name="connsiteX22" fmla="*/ 6914 w 10000"/>
                  <a:gd name="connsiteY22" fmla="*/ 3320 h 10000"/>
                  <a:gd name="connsiteX23" fmla="*/ 6926 w 10000"/>
                  <a:gd name="connsiteY23" fmla="*/ 3319 h 10000"/>
                  <a:gd name="connsiteX24" fmla="*/ 6605 w 10000"/>
                  <a:gd name="connsiteY24" fmla="*/ 3244 h 10000"/>
                  <a:gd name="connsiteX25" fmla="*/ 6479 w 10000"/>
                  <a:gd name="connsiteY25" fmla="*/ 3018 h 10000"/>
                  <a:gd name="connsiteX26" fmla="*/ 4957 w 10000"/>
                  <a:gd name="connsiteY26" fmla="*/ 3242 h 10000"/>
                  <a:gd name="connsiteX27" fmla="*/ 4838 w 10000"/>
                  <a:gd name="connsiteY27" fmla="*/ 3189 h 10000"/>
                  <a:gd name="connsiteX28" fmla="*/ 4692 w 10000"/>
                  <a:gd name="connsiteY28" fmla="*/ 3136 h 10000"/>
                  <a:gd name="connsiteX29" fmla="*/ 4575 w 10000"/>
                  <a:gd name="connsiteY29" fmla="*/ 3348 h 10000"/>
                  <a:gd name="connsiteX30" fmla="*/ 4253 w 10000"/>
                  <a:gd name="connsiteY30" fmla="*/ 3084 h 10000"/>
                  <a:gd name="connsiteX31" fmla="*/ 4400 w 10000"/>
                  <a:gd name="connsiteY31" fmla="*/ 3084 h 10000"/>
                  <a:gd name="connsiteX32" fmla="*/ 4429 w 10000"/>
                  <a:gd name="connsiteY32" fmla="*/ 3031 h 10000"/>
                  <a:gd name="connsiteX33" fmla="*/ 4282 w 10000"/>
                  <a:gd name="connsiteY33" fmla="*/ 2925 h 10000"/>
                  <a:gd name="connsiteX34" fmla="*/ 4311 w 10000"/>
                  <a:gd name="connsiteY34" fmla="*/ 2503 h 10000"/>
                  <a:gd name="connsiteX35" fmla="*/ 4253 w 10000"/>
                  <a:gd name="connsiteY35" fmla="*/ 2291 h 10000"/>
                  <a:gd name="connsiteX36" fmla="*/ 4222 w 10000"/>
                  <a:gd name="connsiteY36" fmla="*/ 1659 h 10000"/>
                  <a:gd name="connsiteX37" fmla="*/ 4282 w 10000"/>
                  <a:gd name="connsiteY37" fmla="*/ 1659 h 10000"/>
                  <a:gd name="connsiteX38" fmla="*/ 4194 w 10000"/>
                  <a:gd name="connsiteY38" fmla="*/ 1552 h 10000"/>
                  <a:gd name="connsiteX39" fmla="*/ 3930 w 10000"/>
                  <a:gd name="connsiteY39" fmla="*/ 1763 h 10000"/>
                  <a:gd name="connsiteX40" fmla="*/ 3871 w 10000"/>
                  <a:gd name="connsiteY40" fmla="*/ 1341 h 10000"/>
                  <a:gd name="connsiteX41" fmla="*/ 4077 w 10000"/>
                  <a:gd name="connsiteY41" fmla="*/ 602 h 10000"/>
                  <a:gd name="connsiteX42" fmla="*/ 3902 w 10000"/>
                  <a:gd name="connsiteY42" fmla="*/ 338 h 10000"/>
                  <a:gd name="connsiteX43" fmla="*/ 4493 w 10000"/>
                  <a:gd name="connsiteY43" fmla="*/ 0 h 10000"/>
                  <a:gd name="connsiteX44" fmla="*/ 3636 w 10000"/>
                  <a:gd name="connsiteY44" fmla="*/ 21 h 10000"/>
                  <a:gd name="connsiteX45" fmla="*/ 3550 w 10000"/>
                  <a:gd name="connsiteY45" fmla="*/ 233 h 10000"/>
                  <a:gd name="connsiteX46" fmla="*/ 3460 w 10000"/>
                  <a:gd name="connsiteY46" fmla="*/ 655 h 10000"/>
                  <a:gd name="connsiteX47" fmla="*/ 3343 w 10000"/>
                  <a:gd name="connsiteY47" fmla="*/ 708 h 10000"/>
                  <a:gd name="connsiteX48" fmla="*/ 3519 w 10000"/>
                  <a:gd name="connsiteY48" fmla="*/ 919 h 10000"/>
                  <a:gd name="connsiteX49" fmla="*/ 3550 w 10000"/>
                  <a:gd name="connsiteY49" fmla="*/ 1183 h 10000"/>
                  <a:gd name="connsiteX50" fmla="*/ 3460 w 10000"/>
                  <a:gd name="connsiteY50" fmla="*/ 1341 h 10000"/>
                  <a:gd name="connsiteX51" fmla="*/ 3550 w 10000"/>
                  <a:gd name="connsiteY51" fmla="*/ 1816 h 10000"/>
                  <a:gd name="connsiteX52" fmla="*/ 3489 w 10000"/>
                  <a:gd name="connsiteY52" fmla="*/ 2239 h 10000"/>
                  <a:gd name="connsiteX53" fmla="*/ 3050 w 10000"/>
                  <a:gd name="connsiteY53" fmla="*/ 2555 h 10000"/>
                  <a:gd name="connsiteX54" fmla="*/ 3021 w 10000"/>
                  <a:gd name="connsiteY54" fmla="*/ 2397 h 10000"/>
                  <a:gd name="connsiteX55" fmla="*/ 2992 w 10000"/>
                  <a:gd name="connsiteY55" fmla="*/ 2609 h 10000"/>
                  <a:gd name="connsiteX56" fmla="*/ 3108 w 10000"/>
                  <a:gd name="connsiteY56" fmla="*/ 2819 h 10000"/>
                  <a:gd name="connsiteX57" fmla="*/ 3402 w 10000"/>
                  <a:gd name="connsiteY57" fmla="*/ 2609 h 10000"/>
                  <a:gd name="connsiteX58" fmla="*/ 3519 w 10000"/>
                  <a:gd name="connsiteY58" fmla="*/ 2767 h 10000"/>
                  <a:gd name="connsiteX59" fmla="*/ 3314 w 10000"/>
                  <a:gd name="connsiteY59" fmla="*/ 2819 h 10000"/>
                  <a:gd name="connsiteX60" fmla="*/ 2378 w 10000"/>
                  <a:gd name="connsiteY60" fmla="*/ 2638 h 10000"/>
                  <a:gd name="connsiteX61" fmla="*/ 2570 w 10000"/>
                  <a:gd name="connsiteY61" fmla="*/ 2488 h 10000"/>
                  <a:gd name="connsiteX62" fmla="*/ 1994 w 10000"/>
                  <a:gd name="connsiteY62" fmla="*/ 2940 h 10000"/>
                  <a:gd name="connsiteX63" fmla="*/ 1929 w 10000"/>
                  <a:gd name="connsiteY63" fmla="*/ 3317 h 10000"/>
                  <a:gd name="connsiteX64" fmla="*/ 1929 w 10000"/>
                  <a:gd name="connsiteY64" fmla="*/ 3317 h 10000"/>
                  <a:gd name="connsiteX65" fmla="*/ 1789 w 10000"/>
                  <a:gd name="connsiteY65" fmla="*/ 3559 h 10000"/>
                  <a:gd name="connsiteX66" fmla="*/ 1554 w 10000"/>
                  <a:gd name="connsiteY66" fmla="*/ 3559 h 10000"/>
                  <a:gd name="connsiteX67" fmla="*/ 1378 w 10000"/>
                  <a:gd name="connsiteY67" fmla="*/ 3770 h 10000"/>
                  <a:gd name="connsiteX68" fmla="*/ 1145 w 10000"/>
                  <a:gd name="connsiteY68" fmla="*/ 3770 h 10000"/>
                  <a:gd name="connsiteX69" fmla="*/ 968 w 10000"/>
                  <a:gd name="connsiteY69" fmla="*/ 3981 h 10000"/>
                  <a:gd name="connsiteX70" fmla="*/ 851 w 10000"/>
                  <a:gd name="connsiteY70" fmla="*/ 3770 h 10000"/>
                  <a:gd name="connsiteX71" fmla="*/ 558 w 10000"/>
                  <a:gd name="connsiteY71" fmla="*/ 3717 h 10000"/>
                  <a:gd name="connsiteX72" fmla="*/ 0 w 10000"/>
                  <a:gd name="connsiteY72" fmla="*/ 4984 h 10000"/>
                  <a:gd name="connsiteX73" fmla="*/ 59 w 10000"/>
                  <a:gd name="connsiteY73" fmla="*/ 5249 h 10000"/>
                  <a:gd name="connsiteX74" fmla="*/ 118 w 10000"/>
                  <a:gd name="connsiteY74" fmla="*/ 5618 h 10000"/>
                  <a:gd name="connsiteX75" fmla="*/ 294 w 10000"/>
                  <a:gd name="connsiteY75" fmla="*/ 5935 h 10000"/>
                  <a:gd name="connsiteX76" fmla="*/ 528 w 10000"/>
                  <a:gd name="connsiteY76" fmla="*/ 6462 h 10000"/>
                  <a:gd name="connsiteX77" fmla="*/ 381 w 10000"/>
                  <a:gd name="connsiteY77" fmla="*/ 6358 h 10000"/>
                  <a:gd name="connsiteX78" fmla="*/ 733 w 10000"/>
                  <a:gd name="connsiteY78" fmla="*/ 6832 h 10000"/>
                  <a:gd name="connsiteX79" fmla="*/ 938 w 10000"/>
                  <a:gd name="connsiteY79" fmla="*/ 6780 h 10000"/>
                  <a:gd name="connsiteX80" fmla="*/ 910 w 10000"/>
                  <a:gd name="connsiteY80" fmla="*/ 6462 h 10000"/>
                  <a:gd name="connsiteX81" fmla="*/ 1085 w 10000"/>
                  <a:gd name="connsiteY81" fmla="*/ 6515 h 10000"/>
                  <a:gd name="connsiteX82" fmla="*/ 880 w 10000"/>
                  <a:gd name="connsiteY82" fmla="*/ 5882 h 10000"/>
                  <a:gd name="connsiteX83" fmla="*/ 1261 w 10000"/>
                  <a:gd name="connsiteY83" fmla="*/ 5618 h 10000"/>
                  <a:gd name="connsiteX84" fmla="*/ 1468 w 10000"/>
                  <a:gd name="connsiteY84" fmla="*/ 5618 h 10000"/>
                  <a:gd name="connsiteX85" fmla="*/ 1468 w 10000"/>
                  <a:gd name="connsiteY85" fmla="*/ 5882 h 10000"/>
                  <a:gd name="connsiteX86" fmla="*/ 1290 w 10000"/>
                  <a:gd name="connsiteY86" fmla="*/ 6040 h 10000"/>
                  <a:gd name="connsiteX87" fmla="*/ 1174 w 10000"/>
                  <a:gd name="connsiteY87" fmla="*/ 6727 h 10000"/>
                  <a:gd name="connsiteX88" fmla="*/ 1115 w 10000"/>
                  <a:gd name="connsiteY88" fmla="*/ 7043 h 10000"/>
                  <a:gd name="connsiteX89" fmla="*/ 1203 w 10000"/>
                  <a:gd name="connsiteY89" fmla="*/ 7466 h 10000"/>
                  <a:gd name="connsiteX90" fmla="*/ 1378 w 10000"/>
                  <a:gd name="connsiteY90" fmla="*/ 7783 h 10000"/>
                  <a:gd name="connsiteX91" fmla="*/ 1965 w 10000"/>
                  <a:gd name="connsiteY91" fmla="*/ 8416 h 10000"/>
                  <a:gd name="connsiteX92" fmla="*/ 2433 w 10000"/>
                  <a:gd name="connsiteY92" fmla="*/ 8891 h 10000"/>
                  <a:gd name="connsiteX93" fmla="*/ 2785 w 10000"/>
                  <a:gd name="connsiteY93" fmla="*/ 9103 h 10000"/>
                  <a:gd name="connsiteX94" fmla="*/ 3167 w 10000"/>
                  <a:gd name="connsiteY94" fmla="*/ 9313 h 10000"/>
                  <a:gd name="connsiteX95" fmla="*/ 3550 w 10000"/>
                  <a:gd name="connsiteY95" fmla="*/ 9525 h 10000"/>
                  <a:gd name="connsiteX96" fmla="*/ 3902 w 10000"/>
                  <a:gd name="connsiteY96" fmla="*/ 9631 h 10000"/>
                  <a:gd name="connsiteX97" fmla="*/ 4282 w 10000"/>
                  <a:gd name="connsiteY97" fmla="*/ 9789 h 10000"/>
                  <a:gd name="connsiteX98" fmla="*/ 4722 w 10000"/>
                  <a:gd name="connsiteY98" fmla="*/ 9948 h 10000"/>
                  <a:gd name="connsiteX99" fmla="*/ 5190 w 10000"/>
                  <a:gd name="connsiteY99" fmla="*/ 10000 h 10000"/>
                  <a:gd name="connsiteX100" fmla="*/ 5601 w 10000"/>
                  <a:gd name="connsiteY100" fmla="*/ 10000 h 10000"/>
                  <a:gd name="connsiteX101" fmla="*/ 6100 w 10000"/>
                  <a:gd name="connsiteY101" fmla="*/ 9948 h 10000"/>
                  <a:gd name="connsiteX102" fmla="*/ 6452 w 10000"/>
                  <a:gd name="connsiteY102" fmla="*/ 9841 h 10000"/>
                  <a:gd name="connsiteX103" fmla="*/ 6804 w 10000"/>
                  <a:gd name="connsiteY103" fmla="*/ 9737 h 10000"/>
                  <a:gd name="connsiteX104" fmla="*/ 7186 w 10000"/>
                  <a:gd name="connsiteY104" fmla="*/ 9578 h 10000"/>
                  <a:gd name="connsiteX105" fmla="*/ 7537 w 10000"/>
                  <a:gd name="connsiteY105" fmla="*/ 9419 h 10000"/>
                  <a:gd name="connsiteX106" fmla="*/ 7860 w 10000"/>
                  <a:gd name="connsiteY106" fmla="*/ 9209 h 10000"/>
                  <a:gd name="connsiteX107" fmla="*/ 8212 w 10000"/>
                  <a:gd name="connsiteY107" fmla="*/ 8997 h 10000"/>
                  <a:gd name="connsiteX108" fmla="*/ 8535 w 10000"/>
                  <a:gd name="connsiteY10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8047 w 10000"/>
                  <a:gd name="connsiteY20" fmla="*/ 4837 h 10000"/>
                  <a:gd name="connsiteX21" fmla="*/ 6914 w 10000"/>
                  <a:gd name="connsiteY21" fmla="*/ 3320 h 10000"/>
                  <a:gd name="connsiteX22" fmla="*/ 6926 w 10000"/>
                  <a:gd name="connsiteY22" fmla="*/ 3319 h 10000"/>
                  <a:gd name="connsiteX23" fmla="*/ 6605 w 10000"/>
                  <a:gd name="connsiteY23" fmla="*/ 3244 h 10000"/>
                  <a:gd name="connsiteX24" fmla="*/ 6479 w 10000"/>
                  <a:gd name="connsiteY24" fmla="*/ 3018 h 10000"/>
                  <a:gd name="connsiteX25" fmla="*/ 4957 w 10000"/>
                  <a:gd name="connsiteY25" fmla="*/ 3242 h 10000"/>
                  <a:gd name="connsiteX26" fmla="*/ 4838 w 10000"/>
                  <a:gd name="connsiteY26" fmla="*/ 3189 h 10000"/>
                  <a:gd name="connsiteX27" fmla="*/ 4692 w 10000"/>
                  <a:gd name="connsiteY27" fmla="*/ 3136 h 10000"/>
                  <a:gd name="connsiteX28" fmla="*/ 4575 w 10000"/>
                  <a:gd name="connsiteY28" fmla="*/ 3348 h 10000"/>
                  <a:gd name="connsiteX29" fmla="*/ 4253 w 10000"/>
                  <a:gd name="connsiteY29" fmla="*/ 3084 h 10000"/>
                  <a:gd name="connsiteX30" fmla="*/ 4400 w 10000"/>
                  <a:gd name="connsiteY30" fmla="*/ 3084 h 10000"/>
                  <a:gd name="connsiteX31" fmla="*/ 4429 w 10000"/>
                  <a:gd name="connsiteY31" fmla="*/ 3031 h 10000"/>
                  <a:gd name="connsiteX32" fmla="*/ 4282 w 10000"/>
                  <a:gd name="connsiteY32" fmla="*/ 2925 h 10000"/>
                  <a:gd name="connsiteX33" fmla="*/ 4311 w 10000"/>
                  <a:gd name="connsiteY33" fmla="*/ 2503 h 10000"/>
                  <a:gd name="connsiteX34" fmla="*/ 4253 w 10000"/>
                  <a:gd name="connsiteY34" fmla="*/ 2291 h 10000"/>
                  <a:gd name="connsiteX35" fmla="*/ 4222 w 10000"/>
                  <a:gd name="connsiteY35" fmla="*/ 1659 h 10000"/>
                  <a:gd name="connsiteX36" fmla="*/ 4282 w 10000"/>
                  <a:gd name="connsiteY36" fmla="*/ 1659 h 10000"/>
                  <a:gd name="connsiteX37" fmla="*/ 4194 w 10000"/>
                  <a:gd name="connsiteY37" fmla="*/ 1552 h 10000"/>
                  <a:gd name="connsiteX38" fmla="*/ 3930 w 10000"/>
                  <a:gd name="connsiteY38" fmla="*/ 1763 h 10000"/>
                  <a:gd name="connsiteX39" fmla="*/ 3871 w 10000"/>
                  <a:gd name="connsiteY39" fmla="*/ 1341 h 10000"/>
                  <a:gd name="connsiteX40" fmla="*/ 4077 w 10000"/>
                  <a:gd name="connsiteY40" fmla="*/ 602 h 10000"/>
                  <a:gd name="connsiteX41" fmla="*/ 3902 w 10000"/>
                  <a:gd name="connsiteY41" fmla="*/ 338 h 10000"/>
                  <a:gd name="connsiteX42" fmla="*/ 4493 w 10000"/>
                  <a:gd name="connsiteY42" fmla="*/ 0 h 10000"/>
                  <a:gd name="connsiteX43" fmla="*/ 3636 w 10000"/>
                  <a:gd name="connsiteY43" fmla="*/ 21 h 10000"/>
                  <a:gd name="connsiteX44" fmla="*/ 3550 w 10000"/>
                  <a:gd name="connsiteY44" fmla="*/ 233 h 10000"/>
                  <a:gd name="connsiteX45" fmla="*/ 3460 w 10000"/>
                  <a:gd name="connsiteY45" fmla="*/ 655 h 10000"/>
                  <a:gd name="connsiteX46" fmla="*/ 3343 w 10000"/>
                  <a:gd name="connsiteY46" fmla="*/ 708 h 10000"/>
                  <a:gd name="connsiteX47" fmla="*/ 3519 w 10000"/>
                  <a:gd name="connsiteY47" fmla="*/ 919 h 10000"/>
                  <a:gd name="connsiteX48" fmla="*/ 3550 w 10000"/>
                  <a:gd name="connsiteY48" fmla="*/ 1183 h 10000"/>
                  <a:gd name="connsiteX49" fmla="*/ 3460 w 10000"/>
                  <a:gd name="connsiteY49" fmla="*/ 1341 h 10000"/>
                  <a:gd name="connsiteX50" fmla="*/ 3550 w 10000"/>
                  <a:gd name="connsiteY50" fmla="*/ 1816 h 10000"/>
                  <a:gd name="connsiteX51" fmla="*/ 3489 w 10000"/>
                  <a:gd name="connsiteY51" fmla="*/ 2239 h 10000"/>
                  <a:gd name="connsiteX52" fmla="*/ 3050 w 10000"/>
                  <a:gd name="connsiteY52" fmla="*/ 2555 h 10000"/>
                  <a:gd name="connsiteX53" fmla="*/ 3021 w 10000"/>
                  <a:gd name="connsiteY53" fmla="*/ 2397 h 10000"/>
                  <a:gd name="connsiteX54" fmla="*/ 2992 w 10000"/>
                  <a:gd name="connsiteY54" fmla="*/ 2609 h 10000"/>
                  <a:gd name="connsiteX55" fmla="*/ 3108 w 10000"/>
                  <a:gd name="connsiteY55" fmla="*/ 2819 h 10000"/>
                  <a:gd name="connsiteX56" fmla="*/ 3402 w 10000"/>
                  <a:gd name="connsiteY56" fmla="*/ 2609 h 10000"/>
                  <a:gd name="connsiteX57" fmla="*/ 3519 w 10000"/>
                  <a:gd name="connsiteY57" fmla="*/ 2767 h 10000"/>
                  <a:gd name="connsiteX58" fmla="*/ 3314 w 10000"/>
                  <a:gd name="connsiteY58" fmla="*/ 2819 h 10000"/>
                  <a:gd name="connsiteX59" fmla="*/ 2378 w 10000"/>
                  <a:gd name="connsiteY59" fmla="*/ 2638 h 10000"/>
                  <a:gd name="connsiteX60" fmla="*/ 2570 w 10000"/>
                  <a:gd name="connsiteY60" fmla="*/ 2488 h 10000"/>
                  <a:gd name="connsiteX61" fmla="*/ 1994 w 10000"/>
                  <a:gd name="connsiteY61" fmla="*/ 2940 h 10000"/>
                  <a:gd name="connsiteX62" fmla="*/ 1929 w 10000"/>
                  <a:gd name="connsiteY62" fmla="*/ 3317 h 10000"/>
                  <a:gd name="connsiteX63" fmla="*/ 1929 w 10000"/>
                  <a:gd name="connsiteY63" fmla="*/ 3317 h 10000"/>
                  <a:gd name="connsiteX64" fmla="*/ 1789 w 10000"/>
                  <a:gd name="connsiteY64" fmla="*/ 3559 h 10000"/>
                  <a:gd name="connsiteX65" fmla="*/ 1554 w 10000"/>
                  <a:gd name="connsiteY65" fmla="*/ 3559 h 10000"/>
                  <a:gd name="connsiteX66" fmla="*/ 1378 w 10000"/>
                  <a:gd name="connsiteY66" fmla="*/ 3770 h 10000"/>
                  <a:gd name="connsiteX67" fmla="*/ 1145 w 10000"/>
                  <a:gd name="connsiteY67" fmla="*/ 3770 h 10000"/>
                  <a:gd name="connsiteX68" fmla="*/ 968 w 10000"/>
                  <a:gd name="connsiteY68" fmla="*/ 3981 h 10000"/>
                  <a:gd name="connsiteX69" fmla="*/ 851 w 10000"/>
                  <a:gd name="connsiteY69" fmla="*/ 3770 h 10000"/>
                  <a:gd name="connsiteX70" fmla="*/ 558 w 10000"/>
                  <a:gd name="connsiteY70" fmla="*/ 3717 h 10000"/>
                  <a:gd name="connsiteX71" fmla="*/ 0 w 10000"/>
                  <a:gd name="connsiteY71" fmla="*/ 4984 h 10000"/>
                  <a:gd name="connsiteX72" fmla="*/ 59 w 10000"/>
                  <a:gd name="connsiteY72" fmla="*/ 5249 h 10000"/>
                  <a:gd name="connsiteX73" fmla="*/ 118 w 10000"/>
                  <a:gd name="connsiteY73" fmla="*/ 5618 h 10000"/>
                  <a:gd name="connsiteX74" fmla="*/ 294 w 10000"/>
                  <a:gd name="connsiteY74" fmla="*/ 5935 h 10000"/>
                  <a:gd name="connsiteX75" fmla="*/ 528 w 10000"/>
                  <a:gd name="connsiteY75" fmla="*/ 6462 h 10000"/>
                  <a:gd name="connsiteX76" fmla="*/ 381 w 10000"/>
                  <a:gd name="connsiteY76" fmla="*/ 6358 h 10000"/>
                  <a:gd name="connsiteX77" fmla="*/ 733 w 10000"/>
                  <a:gd name="connsiteY77" fmla="*/ 6832 h 10000"/>
                  <a:gd name="connsiteX78" fmla="*/ 938 w 10000"/>
                  <a:gd name="connsiteY78" fmla="*/ 6780 h 10000"/>
                  <a:gd name="connsiteX79" fmla="*/ 910 w 10000"/>
                  <a:gd name="connsiteY79" fmla="*/ 6462 h 10000"/>
                  <a:gd name="connsiteX80" fmla="*/ 1085 w 10000"/>
                  <a:gd name="connsiteY80" fmla="*/ 6515 h 10000"/>
                  <a:gd name="connsiteX81" fmla="*/ 880 w 10000"/>
                  <a:gd name="connsiteY81" fmla="*/ 5882 h 10000"/>
                  <a:gd name="connsiteX82" fmla="*/ 1261 w 10000"/>
                  <a:gd name="connsiteY82" fmla="*/ 5618 h 10000"/>
                  <a:gd name="connsiteX83" fmla="*/ 1468 w 10000"/>
                  <a:gd name="connsiteY83" fmla="*/ 5618 h 10000"/>
                  <a:gd name="connsiteX84" fmla="*/ 1468 w 10000"/>
                  <a:gd name="connsiteY84" fmla="*/ 5882 h 10000"/>
                  <a:gd name="connsiteX85" fmla="*/ 1290 w 10000"/>
                  <a:gd name="connsiteY85" fmla="*/ 6040 h 10000"/>
                  <a:gd name="connsiteX86" fmla="*/ 1174 w 10000"/>
                  <a:gd name="connsiteY86" fmla="*/ 6727 h 10000"/>
                  <a:gd name="connsiteX87" fmla="*/ 1115 w 10000"/>
                  <a:gd name="connsiteY87" fmla="*/ 7043 h 10000"/>
                  <a:gd name="connsiteX88" fmla="*/ 1203 w 10000"/>
                  <a:gd name="connsiteY88" fmla="*/ 7466 h 10000"/>
                  <a:gd name="connsiteX89" fmla="*/ 1378 w 10000"/>
                  <a:gd name="connsiteY89" fmla="*/ 7783 h 10000"/>
                  <a:gd name="connsiteX90" fmla="*/ 1965 w 10000"/>
                  <a:gd name="connsiteY90" fmla="*/ 8416 h 10000"/>
                  <a:gd name="connsiteX91" fmla="*/ 2433 w 10000"/>
                  <a:gd name="connsiteY91" fmla="*/ 8891 h 10000"/>
                  <a:gd name="connsiteX92" fmla="*/ 2785 w 10000"/>
                  <a:gd name="connsiteY92" fmla="*/ 9103 h 10000"/>
                  <a:gd name="connsiteX93" fmla="*/ 3167 w 10000"/>
                  <a:gd name="connsiteY93" fmla="*/ 9313 h 10000"/>
                  <a:gd name="connsiteX94" fmla="*/ 3550 w 10000"/>
                  <a:gd name="connsiteY94" fmla="*/ 9525 h 10000"/>
                  <a:gd name="connsiteX95" fmla="*/ 3902 w 10000"/>
                  <a:gd name="connsiteY95" fmla="*/ 9631 h 10000"/>
                  <a:gd name="connsiteX96" fmla="*/ 4282 w 10000"/>
                  <a:gd name="connsiteY96" fmla="*/ 9789 h 10000"/>
                  <a:gd name="connsiteX97" fmla="*/ 4722 w 10000"/>
                  <a:gd name="connsiteY97" fmla="*/ 9948 h 10000"/>
                  <a:gd name="connsiteX98" fmla="*/ 5190 w 10000"/>
                  <a:gd name="connsiteY98" fmla="*/ 10000 h 10000"/>
                  <a:gd name="connsiteX99" fmla="*/ 5601 w 10000"/>
                  <a:gd name="connsiteY99" fmla="*/ 10000 h 10000"/>
                  <a:gd name="connsiteX100" fmla="*/ 6100 w 10000"/>
                  <a:gd name="connsiteY100" fmla="*/ 9948 h 10000"/>
                  <a:gd name="connsiteX101" fmla="*/ 6452 w 10000"/>
                  <a:gd name="connsiteY101" fmla="*/ 9841 h 10000"/>
                  <a:gd name="connsiteX102" fmla="*/ 6804 w 10000"/>
                  <a:gd name="connsiteY102" fmla="*/ 9737 h 10000"/>
                  <a:gd name="connsiteX103" fmla="*/ 7186 w 10000"/>
                  <a:gd name="connsiteY103" fmla="*/ 9578 h 10000"/>
                  <a:gd name="connsiteX104" fmla="*/ 7537 w 10000"/>
                  <a:gd name="connsiteY104" fmla="*/ 9419 h 10000"/>
                  <a:gd name="connsiteX105" fmla="*/ 7860 w 10000"/>
                  <a:gd name="connsiteY105" fmla="*/ 9209 h 10000"/>
                  <a:gd name="connsiteX106" fmla="*/ 8212 w 10000"/>
                  <a:gd name="connsiteY106" fmla="*/ 8997 h 10000"/>
                  <a:gd name="connsiteX107" fmla="*/ 8535 w 10000"/>
                  <a:gd name="connsiteY107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8014 w 10000"/>
                  <a:gd name="connsiteY19" fmla="*/ 475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992 w 10000"/>
                  <a:gd name="connsiteY53" fmla="*/ 2609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519 w 10000"/>
                  <a:gd name="connsiteY56" fmla="*/ 2767 h 10000"/>
                  <a:gd name="connsiteX57" fmla="*/ 3314 w 10000"/>
                  <a:gd name="connsiteY57" fmla="*/ 2819 h 10000"/>
                  <a:gd name="connsiteX58" fmla="*/ 2378 w 10000"/>
                  <a:gd name="connsiteY58" fmla="*/ 2638 h 10000"/>
                  <a:gd name="connsiteX59" fmla="*/ 2570 w 10000"/>
                  <a:gd name="connsiteY59" fmla="*/ 2488 h 10000"/>
                  <a:gd name="connsiteX60" fmla="*/ 1994 w 10000"/>
                  <a:gd name="connsiteY60" fmla="*/ 2940 h 10000"/>
                  <a:gd name="connsiteX61" fmla="*/ 1929 w 10000"/>
                  <a:gd name="connsiteY61" fmla="*/ 3317 h 10000"/>
                  <a:gd name="connsiteX62" fmla="*/ 1929 w 10000"/>
                  <a:gd name="connsiteY62" fmla="*/ 3317 h 10000"/>
                  <a:gd name="connsiteX63" fmla="*/ 1789 w 10000"/>
                  <a:gd name="connsiteY63" fmla="*/ 3559 h 10000"/>
                  <a:gd name="connsiteX64" fmla="*/ 1554 w 10000"/>
                  <a:gd name="connsiteY64" fmla="*/ 3559 h 10000"/>
                  <a:gd name="connsiteX65" fmla="*/ 1378 w 10000"/>
                  <a:gd name="connsiteY65" fmla="*/ 3770 h 10000"/>
                  <a:gd name="connsiteX66" fmla="*/ 1145 w 10000"/>
                  <a:gd name="connsiteY66" fmla="*/ 3770 h 10000"/>
                  <a:gd name="connsiteX67" fmla="*/ 968 w 10000"/>
                  <a:gd name="connsiteY67" fmla="*/ 3981 h 10000"/>
                  <a:gd name="connsiteX68" fmla="*/ 851 w 10000"/>
                  <a:gd name="connsiteY68" fmla="*/ 3770 h 10000"/>
                  <a:gd name="connsiteX69" fmla="*/ 558 w 10000"/>
                  <a:gd name="connsiteY69" fmla="*/ 3717 h 10000"/>
                  <a:gd name="connsiteX70" fmla="*/ 0 w 10000"/>
                  <a:gd name="connsiteY70" fmla="*/ 4984 h 10000"/>
                  <a:gd name="connsiteX71" fmla="*/ 59 w 10000"/>
                  <a:gd name="connsiteY71" fmla="*/ 5249 h 10000"/>
                  <a:gd name="connsiteX72" fmla="*/ 118 w 10000"/>
                  <a:gd name="connsiteY72" fmla="*/ 5618 h 10000"/>
                  <a:gd name="connsiteX73" fmla="*/ 294 w 10000"/>
                  <a:gd name="connsiteY73" fmla="*/ 5935 h 10000"/>
                  <a:gd name="connsiteX74" fmla="*/ 528 w 10000"/>
                  <a:gd name="connsiteY74" fmla="*/ 6462 h 10000"/>
                  <a:gd name="connsiteX75" fmla="*/ 381 w 10000"/>
                  <a:gd name="connsiteY75" fmla="*/ 6358 h 10000"/>
                  <a:gd name="connsiteX76" fmla="*/ 733 w 10000"/>
                  <a:gd name="connsiteY76" fmla="*/ 6832 h 10000"/>
                  <a:gd name="connsiteX77" fmla="*/ 938 w 10000"/>
                  <a:gd name="connsiteY77" fmla="*/ 6780 h 10000"/>
                  <a:gd name="connsiteX78" fmla="*/ 910 w 10000"/>
                  <a:gd name="connsiteY78" fmla="*/ 6462 h 10000"/>
                  <a:gd name="connsiteX79" fmla="*/ 1085 w 10000"/>
                  <a:gd name="connsiteY79" fmla="*/ 6515 h 10000"/>
                  <a:gd name="connsiteX80" fmla="*/ 880 w 10000"/>
                  <a:gd name="connsiteY80" fmla="*/ 5882 h 10000"/>
                  <a:gd name="connsiteX81" fmla="*/ 1261 w 10000"/>
                  <a:gd name="connsiteY81" fmla="*/ 5618 h 10000"/>
                  <a:gd name="connsiteX82" fmla="*/ 1468 w 10000"/>
                  <a:gd name="connsiteY82" fmla="*/ 5618 h 10000"/>
                  <a:gd name="connsiteX83" fmla="*/ 1468 w 10000"/>
                  <a:gd name="connsiteY83" fmla="*/ 5882 h 10000"/>
                  <a:gd name="connsiteX84" fmla="*/ 1290 w 10000"/>
                  <a:gd name="connsiteY84" fmla="*/ 6040 h 10000"/>
                  <a:gd name="connsiteX85" fmla="*/ 1174 w 10000"/>
                  <a:gd name="connsiteY85" fmla="*/ 6727 h 10000"/>
                  <a:gd name="connsiteX86" fmla="*/ 1115 w 10000"/>
                  <a:gd name="connsiteY86" fmla="*/ 7043 h 10000"/>
                  <a:gd name="connsiteX87" fmla="*/ 1203 w 10000"/>
                  <a:gd name="connsiteY87" fmla="*/ 7466 h 10000"/>
                  <a:gd name="connsiteX88" fmla="*/ 1378 w 10000"/>
                  <a:gd name="connsiteY88" fmla="*/ 7783 h 10000"/>
                  <a:gd name="connsiteX89" fmla="*/ 1965 w 10000"/>
                  <a:gd name="connsiteY89" fmla="*/ 8416 h 10000"/>
                  <a:gd name="connsiteX90" fmla="*/ 2433 w 10000"/>
                  <a:gd name="connsiteY90" fmla="*/ 8891 h 10000"/>
                  <a:gd name="connsiteX91" fmla="*/ 2785 w 10000"/>
                  <a:gd name="connsiteY91" fmla="*/ 9103 h 10000"/>
                  <a:gd name="connsiteX92" fmla="*/ 3167 w 10000"/>
                  <a:gd name="connsiteY92" fmla="*/ 9313 h 10000"/>
                  <a:gd name="connsiteX93" fmla="*/ 3550 w 10000"/>
                  <a:gd name="connsiteY93" fmla="*/ 9525 h 10000"/>
                  <a:gd name="connsiteX94" fmla="*/ 3902 w 10000"/>
                  <a:gd name="connsiteY94" fmla="*/ 9631 h 10000"/>
                  <a:gd name="connsiteX95" fmla="*/ 4282 w 10000"/>
                  <a:gd name="connsiteY95" fmla="*/ 9789 h 10000"/>
                  <a:gd name="connsiteX96" fmla="*/ 4722 w 10000"/>
                  <a:gd name="connsiteY96" fmla="*/ 9948 h 10000"/>
                  <a:gd name="connsiteX97" fmla="*/ 5190 w 10000"/>
                  <a:gd name="connsiteY97" fmla="*/ 10000 h 10000"/>
                  <a:gd name="connsiteX98" fmla="*/ 5601 w 10000"/>
                  <a:gd name="connsiteY98" fmla="*/ 10000 h 10000"/>
                  <a:gd name="connsiteX99" fmla="*/ 6100 w 10000"/>
                  <a:gd name="connsiteY99" fmla="*/ 9948 h 10000"/>
                  <a:gd name="connsiteX100" fmla="*/ 6452 w 10000"/>
                  <a:gd name="connsiteY100" fmla="*/ 9841 h 10000"/>
                  <a:gd name="connsiteX101" fmla="*/ 6804 w 10000"/>
                  <a:gd name="connsiteY101" fmla="*/ 9737 h 10000"/>
                  <a:gd name="connsiteX102" fmla="*/ 7186 w 10000"/>
                  <a:gd name="connsiteY102" fmla="*/ 9578 h 10000"/>
                  <a:gd name="connsiteX103" fmla="*/ 7537 w 10000"/>
                  <a:gd name="connsiteY103" fmla="*/ 9419 h 10000"/>
                  <a:gd name="connsiteX104" fmla="*/ 7860 w 10000"/>
                  <a:gd name="connsiteY104" fmla="*/ 9209 h 10000"/>
                  <a:gd name="connsiteX105" fmla="*/ 8212 w 10000"/>
                  <a:gd name="connsiteY105" fmla="*/ 8997 h 10000"/>
                  <a:gd name="connsiteX106" fmla="*/ 8535 w 10000"/>
                  <a:gd name="connsiteY106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402 w 10000"/>
                  <a:gd name="connsiteY55" fmla="*/ 2609 h 10000"/>
                  <a:gd name="connsiteX56" fmla="*/ 3314 w 10000"/>
                  <a:gd name="connsiteY56" fmla="*/ 2819 h 10000"/>
                  <a:gd name="connsiteX57" fmla="*/ 2378 w 10000"/>
                  <a:gd name="connsiteY57" fmla="*/ 2638 h 10000"/>
                  <a:gd name="connsiteX58" fmla="*/ 2570 w 10000"/>
                  <a:gd name="connsiteY58" fmla="*/ 2488 h 10000"/>
                  <a:gd name="connsiteX59" fmla="*/ 1994 w 10000"/>
                  <a:gd name="connsiteY59" fmla="*/ 2940 h 10000"/>
                  <a:gd name="connsiteX60" fmla="*/ 1929 w 10000"/>
                  <a:gd name="connsiteY60" fmla="*/ 3317 h 10000"/>
                  <a:gd name="connsiteX61" fmla="*/ 1929 w 10000"/>
                  <a:gd name="connsiteY61" fmla="*/ 3317 h 10000"/>
                  <a:gd name="connsiteX62" fmla="*/ 1789 w 10000"/>
                  <a:gd name="connsiteY62" fmla="*/ 3559 h 10000"/>
                  <a:gd name="connsiteX63" fmla="*/ 1554 w 10000"/>
                  <a:gd name="connsiteY63" fmla="*/ 3559 h 10000"/>
                  <a:gd name="connsiteX64" fmla="*/ 1378 w 10000"/>
                  <a:gd name="connsiteY64" fmla="*/ 3770 h 10000"/>
                  <a:gd name="connsiteX65" fmla="*/ 1145 w 10000"/>
                  <a:gd name="connsiteY65" fmla="*/ 3770 h 10000"/>
                  <a:gd name="connsiteX66" fmla="*/ 968 w 10000"/>
                  <a:gd name="connsiteY66" fmla="*/ 3981 h 10000"/>
                  <a:gd name="connsiteX67" fmla="*/ 851 w 10000"/>
                  <a:gd name="connsiteY67" fmla="*/ 3770 h 10000"/>
                  <a:gd name="connsiteX68" fmla="*/ 558 w 10000"/>
                  <a:gd name="connsiteY68" fmla="*/ 3717 h 10000"/>
                  <a:gd name="connsiteX69" fmla="*/ 0 w 10000"/>
                  <a:gd name="connsiteY69" fmla="*/ 4984 h 10000"/>
                  <a:gd name="connsiteX70" fmla="*/ 59 w 10000"/>
                  <a:gd name="connsiteY70" fmla="*/ 5249 h 10000"/>
                  <a:gd name="connsiteX71" fmla="*/ 118 w 10000"/>
                  <a:gd name="connsiteY71" fmla="*/ 5618 h 10000"/>
                  <a:gd name="connsiteX72" fmla="*/ 294 w 10000"/>
                  <a:gd name="connsiteY72" fmla="*/ 5935 h 10000"/>
                  <a:gd name="connsiteX73" fmla="*/ 528 w 10000"/>
                  <a:gd name="connsiteY73" fmla="*/ 6462 h 10000"/>
                  <a:gd name="connsiteX74" fmla="*/ 381 w 10000"/>
                  <a:gd name="connsiteY74" fmla="*/ 6358 h 10000"/>
                  <a:gd name="connsiteX75" fmla="*/ 733 w 10000"/>
                  <a:gd name="connsiteY75" fmla="*/ 6832 h 10000"/>
                  <a:gd name="connsiteX76" fmla="*/ 938 w 10000"/>
                  <a:gd name="connsiteY76" fmla="*/ 6780 h 10000"/>
                  <a:gd name="connsiteX77" fmla="*/ 910 w 10000"/>
                  <a:gd name="connsiteY77" fmla="*/ 6462 h 10000"/>
                  <a:gd name="connsiteX78" fmla="*/ 1085 w 10000"/>
                  <a:gd name="connsiteY78" fmla="*/ 6515 h 10000"/>
                  <a:gd name="connsiteX79" fmla="*/ 880 w 10000"/>
                  <a:gd name="connsiteY79" fmla="*/ 5882 h 10000"/>
                  <a:gd name="connsiteX80" fmla="*/ 1261 w 10000"/>
                  <a:gd name="connsiteY80" fmla="*/ 5618 h 10000"/>
                  <a:gd name="connsiteX81" fmla="*/ 1468 w 10000"/>
                  <a:gd name="connsiteY81" fmla="*/ 5618 h 10000"/>
                  <a:gd name="connsiteX82" fmla="*/ 1468 w 10000"/>
                  <a:gd name="connsiteY82" fmla="*/ 5882 h 10000"/>
                  <a:gd name="connsiteX83" fmla="*/ 1290 w 10000"/>
                  <a:gd name="connsiteY83" fmla="*/ 6040 h 10000"/>
                  <a:gd name="connsiteX84" fmla="*/ 1174 w 10000"/>
                  <a:gd name="connsiteY84" fmla="*/ 6727 h 10000"/>
                  <a:gd name="connsiteX85" fmla="*/ 1115 w 10000"/>
                  <a:gd name="connsiteY85" fmla="*/ 7043 h 10000"/>
                  <a:gd name="connsiteX86" fmla="*/ 1203 w 10000"/>
                  <a:gd name="connsiteY86" fmla="*/ 7466 h 10000"/>
                  <a:gd name="connsiteX87" fmla="*/ 1378 w 10000"/>
                  <a:gd name="connsiteY87" fmla="*/ 7783 h 10000"/>
                  <a:gd name="connsiteX88" fmla="*/ 1965 w 10000"/>
                  <a:gd name="connsiteY88" fmla="*/ 8416 h 10000"/>
                  <a:gd name="connsiteX89" fmla="*/ 2433 w 10000"/>
                  <a:gd name="connsiteY89" fmla="*/ 8891 h 10000"/>
                  <a:gd name="connsiteX90" fmla="*/ 2785 w 10000"/>
                  <a:gd name="connsiteY90" fmla="*/ 9103 h 10000"/>
                  <a:gd name="connsiteX91" fmla="*/ 3167 w 10000"/>
                  <a:gd name="connsiteY91" fmla="*/ 9313 h 10000"/>
                  <a:gd name="connsiteX92" fmla="*/ 3550 w 10000"/>
                  <a:gd name="connsiteY92" fmla="*/ 9525 h 10000"/>
                  <a:gd name="connsiteX93" fmla="*/ 3902 w 10000"/>
                  <a:gd name="connsiteY93" fmla="*/ 9631 h 10000"/>
                  <a:gd name="connsiteX94" fmla="*/ 4282 w 10000"/>
                  <a:gd name="connsiteY94" fmla="*/ 9789 h 10000"/>
                  <a:gd name="connsiteX95" fmla="*/ 4722 w 10000"/>
                  <a:gd name="connsiteY95" fmla="*/ 9948 h 10000"/>
                  <a:gd name="connsiteX96" fmla="*/ 5190 w 10000"/>
                  <a:gd name="connsiteY96" fmla="*/ 10000 h 10000"/>
                  <a:gd name="connsiteX97" fmla="*/ 5601 w 10000"/>
                  <a:gd name="connsiteY97" fmla="*/ 10000 h 10000"/>
                  <a:gd name="connsiteX98" fmla="*/ 6100 w 10000"/>
                  <a:gd name="connsiteY98" fmla="*/ 9948 h 10000"/>
                  <a:gd name="connsiteX99" fmla="*/ 6452 w 10000"/>
                  <a:gd name="connsiteY99" fmla="*/ 9841 h 10000"/>
                  <a:gd name="connsiteX100" fmla="*/ 6804 w 10000"/>
                  <a:gd name="connsiteY100" fmla="*/ 9737 h 10000"/>
                  <a:gd name="connsiteX101" fmla="*/ 7186 w 10000"/>
                  <a:gd name="connsiteY101" fmla="*/ 9578 h 10000"/>
                  <a:gd name="connsiteX102" fmla="*/ 7537 w 10000"/>
                  <a:gd name="connsiteY102" fmla="*/ 9419 h 10000"/>
                  <a:gd name="connsiteX103" fmla="*/ 7860 w 10000"/>
                  <a:gd name="connsiteY103" fmla="*/ 9209 h 10000"/>
                  <a:gd name="connsiteX104" fmla="*/ 8212 w 10000"/>
                  <a:gd name="connsiteY104" fmla="*/ 8997 h 10000"/>
                  <a:gd name="connsiteX105" fmla="*/ 8535 w 10000"/>
                  <a:gd name="connsiteY105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3314 w 10000"/>
                  <a:gd name="connsiteY55" fmla="*/ 2819 h 10000"/>
                  <a:gd name="connsiteX56" fmla="*/ 2378 w 10000"/>
                  <a:gd name="connsiteY56" fmla="*/ 2638 h 10000"/>
                  <a:gd name="connsiteX57" fmla="*/ 2570 w 10000"/>
                  <a:gd name="connsiteY57" fmla="*/ 2488 h 10000"/>
                  <a:gd name="connsiteX58" fmla="*/ 1994 w 10000"/>
                  <a:gd name="connsiteY58" fmla="*/ 2940 h 10000"/>
                  <a:gd name="connsiteX59" fmla="*/ 1929 w 10000"/>
                  <a:gd name="connsiteY59" fmla="*/ 3317 h 10000"/>
                  <a:gd name="connsiteX60" fmla="*/ 1929 w 10000"/>
                  <a:gd name="connsiteY60" fmla="*/ 3317 h 10000"/>
                  <a:gd name="connsiteX61" fmla="*/ 1789 w 10000"/>
                  <a:gd name="connsiteY61" fmla="*/ 3559 h 10000"/>
                  <a:gd name="connsiteX62" fmla="*/ 1554 w 10000"/>
                  <a:gd name="connsiteY62" fmla="*/ 3559 h 10000"/>
                  <a:gd name="connsiteX63" fmla="*/ 1378 w 10000"/>
                  <a:gd name="connsiteY63" fmla="*/ 3770 h 10000"/>
                  <a:gd name="connsiteX64" fmla="*/ 1145 w 10000"/>
                  <a:gd name="connsiteY64" fmla="*/ 3770 h 10000"/>
                  <a:gd name="connsiteX65" fmla="*/ 968 w 10000"/>
                  <a:gd name="connsiteY65" fmla="*/ 3981 h 10000"/>
                  <a:gd name="connsiteX66" fmla="*/ 851 w 10000"/>
                  <a:gd name="connsiteY66" fmla="*/ 3770 h 10000"/>
                  <a:gd name="connsiteX67" fmla="*/ 558 w 10000"/>
                  <a:gd name="connsiteY67" fmla="*/ 3717 h 10000"/>
                  <a:gd name="connsiteX68" fmla="*/ 0 w 10000"/>
                  <a:gd name="connsiteY68" fmla="*/ 4984 h 10000"/>
                  <a:gd name="connsiteX69" fmla="*/ 59 w 10000"/>
                  <a:gd name="connsiteY69" fmla="*/ 5249 h 10000"/>
                  <a:gd name="connsiteX70" fmla="*/ 118 w 10000"/>
                  <a:gd name="connsiteY70" fmla="*/ 5618 h 10000"/>
                  <a:gd name="connsiteX71" fmla="*/ 294 w 10000"/>
                  <a:gd name="connsiteY71" fmla="*/ 5935 h 10000"/>
                  <a:gd name="connsiteX72" fmla="*/ 528 w 10000"/>
                  <a:gd name="connsiteY72" fmla="*/ 6462 h 10000"/>
                  <a:gd name="connsiteX73" fmla="*/ 381 w 10000"/>
                  <a:gd name="connsiteY73" fmla="*/ 6358 h 10000"/>
                  <a:gd name="connsiteX74" fmla="*/ 733 w 10000"/>
                  <a:gd name="connsiteY74" fmla="*/ 6832 h 10000"/>
                  <a:gd name="connsiteX75" fmla="*/ 938 w 10000"/>
                  <a:gd name="connsiteY75" fmla="*/ 6780 h 10000"/>
                  <a:gd name="connsiteX76" fmla="*/ 910 w 10000"/>
                  <a:gd name="connsiteY76" fmla="*/ 6462 h 10000"/>
                  <a:gd name="connsiteX77" fmla="*/ 1085 w 10000"/>
                  <a:gd name="connsiteY77" fmla="*/ 6515 h 10000"/>
                  <a:gd name="connsiteX78" fmla="*/ 880 w 10000"/>
                  <a:gd name="connsiteY78" fmla="*/ 5882 h 10000"/>
                  <a:gd name="connsiteX79" fmla="*/ 1261 w 10000"/>
                  <a:gd name="connsiteY79" fmla="*/ 5618 h 10000"/>
                  <a:gd name="connsiteX80" fmla="*/ 1468 w 10000"/>
                  <a:gd name="connsiteY80" fmla="*/ 5618 h 10000"/>
                  <a:gd name="connsiteX81" fmla="*/ 1468 w 10000"/>
                  <a:gd name="connsiteY81" fmla="*/ 5882 h 10000"/>
                  <a:gd name="connsiteX82" fmla="*/ 1290 w 10000"/>
                  <a:gd name="connsiteY82" fmla="*/ 6040 h 10000"/>
                  <a:gd name="connsiteX83" fmla="*/ 1174 w 10000"/>
                  <a:gd name="connsiteY83" fmla="*/ 6727 h 10000"/>
                  <a:gd name="connsiteX84" fmla="*/ 1115 w 10000"/>
                  <a:gd name="connsiteY84" fmla="*/ 7043 h 10000"/>
                  <a:gd name="connsiteX85" fmla="*/ 1203 w 10000"/>
                  <a:gd name="connsiteY85" fmla="*/ 7466 h 10000"/>
                  <a:gd name="connsiteX86" fmla="*/ 1378 w 10000"/>
                  <a:gd name="connsiteY86" fmla="*/ 7783 h 10000"/>
                  <a:gd name="connsiteX87" fmla="*/ 1965 w 10000"/>
                  <a:gd name="connsiteY87" fmla="*/ 8416 h 10000"/>
                  <a:gd name="connsiteX88" fmla="*/ 2433 w 10000"/>
                  <a:gd name="connsiteY88" fmla="*/ 8891 h 10000"/>
                  <a:gd name="connsiteX89" fmla="*/ 2785 w 10000"/>
                  <a:gd name="connsiteY89" fmla="*/ 9103 h 10000"/>
                  <a:gd name="connsiteX90" fmla="*/ 3167 w 10000"/>
                  <a:gd name="connsiteY90" fmla="*/ 9313 h 10000"/>
                  <a:gd name="connsiteX91" fmla="*/ 3550 w 10000"/>
                  <a:gd name="connsiteY91" fmla="*/ 9525 h 10000"/>
                  <a:gd name="connsiteX92" fmla="*/ 3902 w 10000"/>
                  <a:gd name="connsiteY92" fmla="*/ 9631 h 10000"/>
                  <a:gd name="connsiteX93" fmla="*/ 4282 w 10000"/>
                  <a:gd name="connsiteY93" fmla="*/ 9789 h 10000"/>
                  <a:gd name="connsiteX94" fmla="*/ 4722 w 10000"/>
                  <a:gd name="connsiteY94" fmla="*/ 9948 h 10000"/>
                  <a:gd name="connsiteX95" fmla="*/ 5190 w 10000"/>
                  <a:gd name="connsiteY95" fmla="*/ 10000 h 10000"/>
                  <a:gd name="connsiteX96" fmla="*/ 5601 w 10000"/>
                  <a:gd name="connsiteY96" fmla="*/ 10000 h 10000"/>
                  <a:gd name="connsiteX97" fmla="*/ 6100 w 10000"/>
                  <a:gd name="connsiteY97" fmla="*/ 9948 h 10000"/>
                  <a:gd name="connsiteX98" fmla="*/ 6452 w 10000"/>
                  <a:gd name="connsiteY98" fmla="*/ 9841 h 10000"/>
                  <a:gd name="connsiteX99" fmla="*/ 6804 w 10000"/>
                  <a:gd name="connsiteY99" fmla="*/ 9737 h 10000"/>
                  <a:gd name="connsiteX100" fmla="*/ 7186 w 10000"/>
                  <a:gd name="connsiteY100" fmla="*/ 9578 h 10000"/>
                  <a:gd name="connsiteX101" fmla="*/ 7537 w 10000"/>
                  <a:gd name="connsiteY101" fmla="*/ 9419 h 10000"/>
                  <a:gd name="connsiteX102" fmla="*/ 7860 w 10000"/>
                  <a:gd name="connsiteY102" fmla="*/ 9209 h 10000"/>
                  <a:gd name="connsiteX103" fmla="*/ 8212 w 10000"/>
                  <a:gd name="connsiteY103" fmla="*/ 8997 h 10000"/>
                  <a:gd name="connsiteX104" fmla="*/ 8535 w 10000"/>
                  <a:gd name="connsiteY104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3108 w 10000"/>
                  <a:gd name="connsiteY54" fmla="*/ 2819 h 10000"/>
                  <a:gd name="connsiteX55" fmla="*/ 2378 w 10000"/>
                  <a:gd name="connsiteY55" fmla="*/ 2638 h 10000"/>
                  <a:gd name="connsiteX56" fmla="*/ 2570 w 10000"/>
                  <a:gd name="connsiteY56" fmla="*/ 2488 h 10000"/>
                  <a:gd name="connsiteX57" fmla="*/ 1994 w 10000"/>
                  <a:gd name="connsiteY57" fmla="*/ 2940 h 10000"/>
                  <a:gd name="connsiteX58" fmla="*/ 1929 w 10000"/>
                  <a:gd name="connsiteY58" fmla="*/ 3317 h 10000"/>
                  <a:gd name="connsiteX59" fmla="*/ 1929 w 10000"/>
                  <a:gd name="connsiteY59" fmla="*/ 3317 h 10000"/>
                  <a:gd name="connsiteX60" fmla="*/ 1789 w 10000"/>
                  <a:gd name="connsiteY60" fmla="*/ 3559 h 10000"/>
                  <a:gd name="connsiteX61" fmla="*/ 1554 w 10000"/>
                  <a:gd name="connsiteY61" fmla="*/ 3559 h 10000"/>
                  <a:gd name="connsiteX62" fmla="*/ 1378 w 10000"/>
                  <a:gd name="connsiteY62" fmla="*/ 3770 h 10000"/>
                  <a:gd name="connsiteX63" fmla="*/ 1145 w 10000"/>
                  <a:gd name="connsiteY63" fmla="*/ 3770 h 10000"/>
                  <a:gd name="connsiteX64" fmla="*/ 968 w 10000"/>
                  <a:gd name="connsiteY64" fmla="*/ 3981 h 10000"/>
                  <a:gd name="connsiteX65" fmla="*/ 851 w 10000"/>
                  <a:gd name="connsiteY65" fmla="*/ 3770 h 10000"/>
                  <a:gd name="connsiteX66" fmla="*/ 558 w 10000"/>
                  <a:gd name="connsiteY66" fmla="*/ 3717 h 10000"/>
                  <a:gd name="connsiteX67" fmla="*/ 0 w 10000"/>
                  <a:gd name="connsiteY67" fmla="*/ 4984 h 10000"/>
                  <a:gd name="connsiteX68" fmla="*/ 59 w 10000"/>
                  <a:gd name="connsiteY68" fmla="*/ 5249 h 10000"/>
                  <a:gd name="connsiteX69" fmla="*/ 118 w 10000"/>
                  <a:gd name="connsiteY69" fmla="*/ 5618 h 10000"/>
                  <a:gd name="connsiteX70" fmla="*/ 294 w 10000"/>
                  <a:gd name="connsiteY70" fmla="*/ 5935 h 10000"/>
                  <a:gd name="connsiteX71" fmla="*/ 528 w 10000"/>
                  <a:gd name="connsiteY71" fmla="*/ 6462 h 10000"/>
                  <a:gd name="connsiteX72" fmla="*/ 381 w 10000"/>
                  <a:gd name="connsiteY72" fmla="*/ 6358 h 10000"/>
                  <a:gd name="connsiteX73" fmla="*/ 733 w 10000"/>
                  <a:gd name="connsiteY73" fmla="*/ 6832 h 10000"/>
                  <a:gd name="connsiteX74" fmla="*/ 938 w 10000"/>
                  <a:gd name="connsiteY74" fmla="*/ 6780 h 10000"/>
                  <a:gd name="connsiteX75" fmla="*/ 910 w 10000"/>
                  <a:gd name="connsiteY75" fmla="*/ 6462 h 10000"/>
                  <a:gd name="connsiteX76" fmla="*/ 1085 w 10000"/>
                  <a:gd name="connsiteY76" fmla="*/ 6515 h 10000"/>
                  <a:gd name="connsiteX77" fmla="*/ 880 w 10000"/>
                  <a:gd name="connsiteY77" fmla="*/ 5882 h 10000"/>
                  <a:gd name="connsiteX78" fmla="*/ 1261 w 10000"/>
                  <a:gd name="connsiteY78" fmla="*/ 5618 h 10000"/>
                  <a:gd name="connsiteX79" fmla="*/ 1468 w 10000"/>
                  <a:gd name="connsiteY79" fmla="*/ 5618 h 10000"/>
                  <a:gd name="connsiteX80" fmla="*/ 1468 w 10000"/>
                  <a:gd name="connsiteY80" fmla="*/ 5882 h 10000"/>
                  <a:gd name="connsiteX81" fmla="*/ 1290 w 10000"/>
                  <a:gd name="connsiteY81" fmla="*/ 6040 h 10000"/>
                  <a:gd name="connsiteX82" fmla="*/ 1174 w 10000"/>
                  <a:gd name="connsiteY82" fmla="*/ 6727 h 10000"/>
                  <a:gd name="connsiteX83" fmla="*/ 1115 w 10000"/>
                  <a:gd name="connsiteY83" fmla="*/ 7043 h 10000"/>
                  <a:gd name="connsiteX84" fmla="*/ 1203 w 10000"/>
                  <a:gd name="connsiteY84" fmla="*/ 7466 h 10000"/>
                  <a:gd name="connsiteX85" fmla="*/ 1378 w 10000"/>
                  <a:gd name="connsiteY85" fmla="*/ 7783 h 10000"/>
                  <a:gd name="connsiteX86" fmla="*/ 1965 w 10000"/>
                  <a:gd name="connsiteY86" fmla="*/ 8416 h 10000"/>
                  <a:gd name="connsiteX87" fmla="*/ 2433 w 10000"/>
                  <a:gd name="connsiteY87" fmla="*/ 8891 h 10000"/>
                  <a:gd name="connsiteX88" fmla="*/ 2785 w 10000"/>
                  <a:gd name="connsiteY88" fmla="*/ 9103 h 10000"/>
                  <a:gd name="connsiteX89" fmla="*/ 3167 w 10000"/>
                  <a:gd name="connsiteY89" fmla="*/ 9313 h 10000"/>
                  <a:gd name="connsiteX90" fmla="*/ 3550 w 10000"/>
                  <a:gd name="connsiteY90" fmla="*/ 9525 h 10000"/>
                  <a:gd name="connsiteX91" fmla="*/ 3902 w 10000"/>
                  <a:gd name="connsiteY91" fmla="*/ 9631 h 10000"/>
                  <a:gd name="connsiteX92" fmla="*/ 4282 w 10000"/>
                  <a:gd name="connsiteY92" fmla="*/ 9789 h 10000"/>
                  <a:gd name="connsiteX93" fmla="*/ 4722 w 10000"/>
                  <a:gd name="connsiteY93" fmla="*/ 9948 h 10000"/>
                  <a:gd name="connsiteX94" fmla="*/ 5190 w 10000"/>
                  <a:gd name="connsiteY94" fmla="*/ 10000 h 10000"/>
                  <a:gd name="connsiteX95" fmla="*/ 5601 w 10000"/>
                  <a:gd name="connsiteY95" fmla="*/ 10000 h 10000"/>
                  <a:gd name="connsiteX96" fmla="*/ 6100 w 10000"/>
                  <a:gd name="connsiteY96" fmla="*/ 9948 h 10000"/>
                  <a:gd name="connsiteX97" fmla="*/ 6452 w 10000"/>
                  <a:gd name="connsiteY97" fmla="*/ 9841 h 10000"/>
                  <a:gd name="connsiteX98" fmla="*/ 6804 w 10000"/>
                  <a:gd name="connsiteY98" fmla="*/ 9737 h 10000"/>
                  <a:gd name="connsiteX99" fmla="*/ 7186 w 10000"/>
                  <a:gd name="connsiteY99" fmla="*/ 9578 h 10000"/>
                  <a:gd name="connsiteX100" fmla="*/ 7537 w 10000"/>
                  <a:gd name="connsiteY100" fmla="*/ 9419 h 10000"/>
                  <a:gd name="connsiteX101" fmla="*/ 7860 w 10000"/>
                  <a:gd name="connsiteY101" fmla="*/ 9209 h 10000"/>
                  <a:gd name="connsiteX102" fmla="*/ 8212 w 10000"/>
                  <a:gd name="connsiteY102" fmla="*/ 8997 h 10000"/>
                  <a:gd name="connsiteX103" fmla="*/ 8535 w 10000"/>
                  <a:gd name="connsiteY103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489 w 10000"/>
                  <a:gd name="connsiteY50" fmla="*/ 2239 h 10000"/>
                  <a:gd name="connsiteX51" fmla="*/ 3050 w 10000"/>
                  <a:gd name="connsiteY51" fmla="*/ 2555 h 10000"/>
                  <a:gd name="connsiteX52" fmla="*/ 3021 w 10000"/>
                  <a:gd name="connsiteY52" fmla="*/ 2397 h 10000"/>
                  <a:gd name="connsiteX53" fmla="*/ 2570 w 10000"/>
                  <a:gd name="connsiteY53" fmla="*/ 2487 h 10000"/>
                  <a:gd name="connsiteX54" fmla="*/ 2378 w 10000"/>
                  <a:gd name="connsiteY54" fmla="*/ 2638 h 10000"/>
                  <a:gd name="connsiteX55" fmla="*/ 2570 w 10000"/>
                  <a:gd name="connsiteY55" fmla="*/ 2488 h 10000"/>
                  <a:gd name="connsiteX56" fmla="*/ 1994 w 10000"/>
                  <a:gd name="connsiteY56" fmla="*/ 2940 h 10000"/>
                  <a:gd name="connsiteX57" fmla="*/ 1929 w 10000"/>
                  <a:gd name="connsiteY57" fmla="*/ 3317 h 10000"/>
                  <a:gd name="connsiteX58" fmla="*/ 1929 w 10000"/>
                  <a:gd name="connsiteY58" fmla="*/ 3317 h 10000"/>
                  <a:gd name="connsiteX59" fmla="*/ 1789 w 10000"/>
                  <a:gd name="connsiteY59" fmla="*/ 3559 h 10000"/>
                  <a:gd name="connsiteX60" fmla="*/ 1554 w 10000"/>
                  <a:gd name="connsiteY60" fmla="*/ 3559 h 10000"/>
                  <a:gd name="connsiteX61" fmla="*/ 1378 w 10000"/>
                  <a:gd name="connsiteY61" fmla="*/ 3770 h 10000"/>
                  <a:gd name="connsiteX62" fmla="*/ 1145 w 10000"/>
                  <a:gd name="connsiteY62" fmla="*/ 3770 h 10000"/>
                  <a:gd name="connsiteX63" fmla="*/ 968 w 10000"/>
                  <a:gd name="connsiteY63" fmla="*/ 3981 h 10000"/>
                  <a:gd name="connsiteX64" fmla="*/ 851 w 10000"/>
                  <a:gd name="connsiteY64" fmla="*/ 3770 h 10000"/>
                  <a:gd name="connsiteX65" fmla="*/ 558 w 10000"/>
                  <a:gd name="connsiteY65" fmla="*/ 3717 h 10000"/>
                  <a:gd name="connsiteX66" fmla="*/ 0 w 10000"/>
                  <a:gd name="connsiteY66" fmla="*/ 4984 h 10000"/>
                  <a:gd name="connsiteX67" fmla="*/ 59 w 10000"/>
                  <a:gd name="connsiteY67" fmla="*/ 5249 h 10000"/>
                  <a:gd name="connsiteX68" fmla="*/ 118 w 10000"/>
                  <a:gd name="connsiteY68" fmla="*/ 5618 h 10000"/>
                  <a:gd name="connsiteX69" fmla="*/ 294 w 10000"/>
                  <a:gd name="connsiteY69" fmla="*/ 5935 h 10000"/>
                  <a:gd name="connsiteX70" fmla="*/ 528 w 10000"/>
                  <a:gd name="connsiteY70" fmla="*/ 6462 h 10000"/>
                  <a:gd name="connsiteX71" fmla="*/ 381 w 10000"/>
                  <a:gd name="connsiteY71" fmla="*/ 6358 h 10000"/>
                  <a:gd name="connsiteX72" fmla="*/ 733 w 10000"/>
                  <a:gd name="connsiteY72" fmla="*/ 6832 h 10000"/>
                  <a:gd name="connsiteX73" fmla="*/ 938 w 10000"/>
                  <a:gd name="connsiteY73" fmla="*/ 6780 h 10000"/>
                  <a:gd name="connsiteX74" fmla="*/ 910 w 10000"/>
                  <a:gd name="connsiteY74" fmla="*/ 6462 h 10000"/>
                  <a:gd name="connsiteX75" fmla="*/ 1085 w 10000"/>
                  <a:gd name="connsiteY75" fmla="*/ 6515 h 10000"/>
                  <a:gd name="connsiteX76" fmla="*/ 880 w 10000"/>
                  <a:gd name="connsiteY76" fmla="*/ 5882 h 10000"/>
                  <a:gd name="connsiteX77" fmla="*/ 1261 w 10000"/>
                  <a:gd name="connsiteY77" fmla="*/ 5618 h 10000"/>
                  <a:gd name="connsiteX78" fmla="*/ 1468 w 10000"/>
                  <a:gd name="connsiteY78" fmla="*/ 5618 h 10000"/>
                  <a:gd name="connsiteX79" fmla="*/ 1468 w 10000"/>
                  <a:gd name="connsiteY79" fmla="*/ 5882 h 10000"/>
                  <a:gd name="connsiteX80" fmla="*/ 1290 w 10000"/>
                  <a:gd name="connsiteY80" fmla="*/ 6040 h 10000"/>
                  <a:gd name="connsiteX81" fmla="*/ 1174 w 10000"/>
                  <a:gd name="connsiteY81" fmla="*/ 6727 h 10000"/>
                  <a:gd name="connsiteX82" fmla="*/ 1115 w 10000"/>
                  <a:gd name="connsiteY82" fmla="*/ 7043 h 10000"/>
                  <a:gd name="connsiteX83" fmla="*/ 1203 w 10000"/>
                  <a:gd name="connsiteY83" fmla="*/ 7466 h 10000"/>
                  <a:gd name="connsiteX84" fmla="*/ 1378 w 10000"/>
                  <a:gd name="connsiteY84" fmla="*/ 7783 h 10000"/>
                  <a:gd name="connsiteX85" fmla="*/ 1965 w 10000"/>
                  <a:gd name="connsiteY85" fmla="*/ 8416 h 10000"/>
                  <a:gd name="connsiteX86" fmla="*/ 2433 w 10000"/>
                  <a:gd name="connsiteY86" fmla="*/ 8891 h 10000"/>
                  <a:gd name="connsiteX87" fmla="*/ 2785 w 10000"/>
                  <a:gd name="connsiteY87" fmla="*/ 9103 h 10000"/>
                  <a:gd name="connsiteX88" fmla="*/ 3167 w 10000"/>
                  <a:gd name="connsiteY88" fmla="*/ 9313 h 10000"/>
                  <a:gd name="connsiteX89" fmla="*/ 3550 w 10000"/>
                  <a:gd name="connsiteY89" fmla="*/ 9525 h 10000"/>
                  <a:gd name="connsiteX90" fmla="*/ 3902 w 10000"/>
                  <a:gd name="connsiteY90" fmla="*/ 9631 h 10000"/>
                  <a:gd name="connsiteX91" fmla="*/ 4282 w 10000"/>
                  <a:gd name="connsiteY91" fmla="*/ 9789 h 10000"/>
                  <a:gd name="connsiteX92" fmla="*/ 4722 w 10000"/>
                  <a:gd name="connsiteY92" fmla="*/ 9948 h 10000"/>
                  <a:gd name="connsiteX93" fmla="*/ 5190 w 10000"/>
                  <a:gd name="connsiteY93" fmla="*/ 10000 h 10000"/>
                  <a:gd name="connsiteX94" fmla="*/ 5601 w 10000"/>
                  <a:gd name="connsiteY94" fmla="*/ 10000 h 10000"/>
                  <a:gd name="connsiteX95" fmla="*/ 6100 w 10000"/>
                  <a:gd name="connsiteY95" fmla="*/ 9948 h 10000"/>
                  <a:gd name="connsiteX96" fmla="*/ 6452 w 10000"/>
                  <a:gd name="connsiteY96" fmla="*/ 9841 h 10000"/>
                  <a:gd name="connsiteX97" fmla="*/ 6804 w 10000"/>
                  <a:gd name="connsiteY97" fmla="*/ 9737 h 10000"/>
                  <a:gd name="connsiteX98" fmla="*/ 7186 w 10000"/>
                  <a:gd name="connsiteY98" fmla="*/ 9578 h 10000"/>
                  <a:gd name="connsiteX99" fmla="*/ 7537 w 10000"/>
                  <a:gd name="connsiteY99" fmla="*/ 9419 h 10000"/>
                  <a:gd name="connsiteX100" fmla="*/ 7860 w 10000"/>
                  <a:gd name="connsiteY100" fmla="*/ 9209 h 10000"/>
                  <a:gd name="connsiteX101" fmla="*/ 8212 w 10000"/>
                  <a:gd name="connsiteY101" fmla="*/ 8997 h 10000"/>
                  <a:gd name="connsiteX102" fmla="*/ 8535 w 10000"/>
                  <a:gd name="connsiteY102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550 w 10000"/>
                  <a:gd name="connsiteY49" fmla="*/ 1816 h 10000"/>
                  <a:gd name="connsiteX50" fmla="*/ 3050 w 10000"/>
                  <a:gd name="connsiteY50" fmla="*/ 2555 h 10000"/>
                  <a:gd name="connsiteX51" fmla="*/ 3021 w 10000"/>
                  <a:gd name="connsiteY51" fmla="*/ 2397 h 10000"/>
                  <a:gd name="connsiteX52" fmla="*/ 2570 w 10000"/>
                  <a:gd name="connsiteY52" fmla="*/ 2487 h 10000"/>
                  <a:gd name="connsiteX53" fmla="*/ 2378 w 10000"/>
                  <a:gd name="connsiteY53" fmla="*/ 2638 h 10000"/>
                  <a:gd name="connsiteX54" fmla="*/ 2570 w 10000"/>
                  <a:gd name="connsiteY54" fmla="*/ 2488 h 10000"/>
                  <a:gd name="connsiteX55" fmla="*/ 1994 w 10000"/>
                  <a:gd name="connsiteY55" fmla="*/ 2940 h 10000"/>
                  <a:gd name="connsiteX56" fmla="*/ 1929 w 10000"/>
                  <a:gd name="connsiteY56" fmla="*/ 3317 h 10000"/>
                  <a:gd name="connsiteX57" fmla="*/ 1929 w 10000"/>
                  <a:gd name="connsiteY57" fmla="*/ 3317 h 10000"/>
                  <a:gd name="connsiteX58" fmla="*/ 1789 w 10000"/>
                  <a:gd name="connsiteY58" fmla="*/ 3559 h 10000"/>
                  <a:gd name="connsiteX59" fmla="*/ 1554 w 10000"/>
                  <a:gd name="connsiteY59" fmla="*/ 3559 h 10000"/>
                  <a:gd name="connsiteX60" fmla="*/ 1378 w 10000"/>
                  <a:gd name="connsiteY60" fmla="*/ 3770 h 10000"/>
                  <a:gd name="connsiteX61" fmla="*/ 1145 w 10000"/>
                  <a:gd name="connsiteY61" fmla="*/ 3770 h 10000"/>
                  <a:gd name="connsiteX62" fmla="*/ 968 w 10000"/>
                  <a:gd name="connsiteY62" fmla="*/ 3981 h 10000"/>
                  <a:gd name="connsiteX63" fmla="*/ 851 w 10000"/>
                  <a:gd name="connsiteY63" fmla="*/ 3770 h 10000"/>
                  <a:gd name="connsiteX64" fmla="*/ 558 w 10000"/>
                  <a:gd name="connsiteY64" fmla="*/ 3717 h 10000"/>
                  <a:gd name="connsiteX65" fmla="*/ 0 w 10000"/>
                  <a:gd name="connsiteY65" fmla="*/ 4984 h 10000"/>
                  <a:gd name="connsiteX66" fmla="*/ 59 w 10000"/>
                  <a:gd name="connsiteY66" fmla="*/ 5249 h 10000"/>
                  <a:gd name="connsiteX67" fmla="*/ 118 w 10000"/>
                  <a:gd name="connsiteY67" fmla="*/ 5618 h 10000"/>
                  <a:gd name="connsiteX68" fmla="*/ 294 w 10000"/>
                  <a:gd name="connsiteY68" fmla="*/ 5935 h 10000"/>
                  <a:gd name="connsiteX69" fmla="*/ 528 w 10000"/>
                  <a:gd name="connsiteY69" fmla="*/ 6462 h 10000"/>
                  <a:gd name="connsiteX70" fmla="*/ 381 w 10000"/>
                  <a:gd name="connsiteY70" fmla="*/ 6358 h 10000"/>
                  <a:gd name="connsiteX71" fmla="*/ 733 w 10000"/>
                  <a:gd name="connsiteY71" fmla="*/ 6832 h 10000"/>
                  <a:gd name="connsiteX72" fmla="*/ 938 w 10000"/>
                  <a:gd name="connsiteY72" fmla="*/ 6780 h 10000"/>
                  <a:gd name="connsiteX73" fmla="*/ 910 w 10000"/>
                  <a:gd name="connsiteY73" fmla="*/ 6462 h 10000"/>
                  <a:gd name="connsiteX74" fmla="*/ 1085 w 10000"/>
                  <a:gd name="connsiteY74" fmla="*/ 6515 h 10000"/>
                  <a:gd name="connsiteX75" fmla="*/ 880 w 10000"/>
                  <a:gd name="connsiteY75" fmla="*/ 5882 h 10000"/>
                  <a:gd name="connsiteX76" fmla="*/ 1261 w 10000"/>
                  <a:gd name="connsiteY76" fmla="*/ 5618 h 10000"/>
                  <a:gd name="connsiteX77" fmla="*/ 1468 w 10000"/>
                  <a:gd name="connsiteY77" fmla="*/ 5618 h 10000"/>
                  <a:gd name="connsiteX78" fmla="*/ 1468 w 10000"/>
                  <a:gd name="connsiteY78" fmla="*/ 5882 h 10000"/>
                  <a:gd name="connsiteX79" fmla="*/ 1290 w 10000"/>
                  <a:gd name="connsiteY79" fmla="*/ 6040 h 10000"/>
                  <a:gd name="connsiteX80" fmla="*/ 1174 w 10000"/>
                  <a:gd name="connsiteY80" fmla="*/ 6727 h 10000"/>
                  <a:gd name="connsiteX81" fmla="*/ 1115 w 10000"/>
                  <a:gd name="connsiteY81" fmla="*/ 7043 h 10000"/>
                  <a:gd name="connsiteX82" fmla="*/ 1203 w 10000"/>
                  <a:gd name="connsiteY82" fmla="*/ 7466 h 10000"/>
                  <a:gd name="connsiteX83" fmla="*/ 1378 w 10000"/>
                  <a:gd name="connsiteY83" fmla="*/ 7783 h 10000"/>
                  <a:gd name="connsiteX84" fmla="*/ 1965 w 10000"/>
                  <a:gd name="connsiteY84" fmla="*/ 8416 h 10000"/>
                  <a:gd name="connsiteX85" fmla="*/ 2433 w 10000"/>
                  <a:gd name="connsiteY85" fmla="*/ 8891 h 10000"/>
                  <a:gd name="connsiteX86" fmla="*/ 2785 w 10000"/>
                  <a:gd name="connsiteY86" fmla="*/ 9103 h 10000"/>
                  <a:gd name="connsiteX87" fmla="*/ 3167 w 10000"/>
                  <a:gd name="connsiteY87" fmla="*/ 9313 h 10000"/>
                  <a:gd name="connsiteX88" fmla="*/ 3550 w 10000"/>
                  <a:gd name="connsiteY88" fmla="*/ 9525 h 10000"/>
                  <a:gd name="connsiteX89" fmla="*/ 3902 w 10000"/>
                  <a:gd name="connsiteY89" fmla="*/ 9631 h 10000"/>
                  <a:gd name="connsiteX90" fmla="*/ 4282 w 10000"/>
                  <a:gd name="connsiteY90" fmla="*/ 9789 h 10000"/>
                  <a:gd name="connsiteX91" fmla="*/ 4722 w 10000"/>
                  <a:gd name="connsiteY91" fmla="*/ 9948 h 10000"/>
                  <a:gd name="connsiteX92" fmla="*/ 5190 w 10000"/>
                  <a:gd name="connsiteY92" fmla="*/ 10000 h 10000"/>
                  <a:gd name="connsiteX93" fmla="*/ 5601 w 10000"/>
                  <a:gd name="connsiteY93" fmla="*/ 10000 h 10000"/>
                  <a:gd name="connsiteX94" fmla="*/ 6100 w 10000"/>
                  <a:gd name="connsiteY94" fmla="*/ 9948 h 10000"/>
                  <a:gd name="connsiteX95" fmla="*/ 6452 w 10000"/>
                  <a:gd name="connsiteY95" fmla="*/ 9841 h 10000"/>
                  <a:gd name="connsiteX96" fmla="*/ 6804 w 10000"/>
                  <a:gd name="connsiteY96" fmla="*/ 9737 h 10000"/>
                  <a:gd name="connsiteX97" fmla="*/ 7186 w 10000"/>
                  <a:gd name="connsiteY97" fmla="*/ 9578 h 10000"/>
                  <a:gd name="connsiteX98" fmla="*/ 7537 w 10000"/>
                  <a:gd name="connsiteY98" fmla="*/ 9419 h 10000"/>
                  <a:gd name="connsiteX99" fmla="*/ 7860 w 10000"/>
                  <a:gd name="connsiteY99" fmla="*/ 9209 h 10000"/>
                  <a:gd name="connsiteX100" fmla="*/ 8212 w 10000"/>
                  <a:gd name="connsiteY100" fmla="*/ 8997 h 10000"/>
                  <a:gd name="connsiteX101" fmla="*/ 8535 w 10000"/>
                  <a:gd name="connsiteY101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460 w 10000"/>
                  <a:gd name="connsiteY48" fmla="*/ 1341 h 10000"/>
                  <a:gd name="connsiteX49" fmla="*/ 3050 w 10000"/>
                  <a:gd name="connsiteY49" fmla="*/ 2555 h 10000"/>
                  <a:gd name="connsiteX50" fmla="*/ 3021 w 10000"/>
                  <a:gd name="connsiteY50" fmla="*/ 2397 h 10000"/>
                  <a:gd name="connsiteX51" fmla="*/ 2570 w 10000"/>
                  <a:gd name="connsiteY51" fmla="*/ 2487 h 10000"/>
                  <a:gd name="connsiteX52" fmla="*/ 2378 w 10000"/>
                  <a:gd name="connsiteY52" fmla="*/ 2638 h 10000"/>
                  <a:gd name="connsiteX53" fmla="*/ 2570 w 10000"/>
                  <a:gd name="connsiteY53" fmla="*/ 2488 h 10000"/>
                  <a:gd name="connsiteX54" fmla="*/ 1994 w 10000"/>
                  <a:gd name="connsiteY54" fmla="*/ 2940 h 10000"/>
                  <a:gd name="connsiteX55" fmla="*/ 1929 w 10000"/>
                  <a:gd name="connsiteY55" fmla="*/ 3317 h 10000"/>
                  <a:gd name="connsiteX56" fmla="*/ 1929 w 10000"/>
                  <a:gd name="connsiteY56" fmla="*/ 3317 h 10000"/>
                  <a:gd name="connsiteX57" fmla="*/ 1789 w 10000"/>
                  <a:gd name="connsiteY57" fmla="*/ 3559 h 10000"/>
                  <a:gd name="connsiteX58" fmla="*/ 1554 w 10000"/>
                  <a:gd name="connsiteY58" fmla="*/ 3559 h 10000"/>
                  <a:gd name="connsiteX59" fmla="*/ 1378 w 10000"/>
                  <a:gd name="connsiteY59" fmla="*/ 3770 h 10000"/>
                  <a:gd name="connsiteX60" fmla="*/ 1145 w 10000"/>
                  <a:gd name="connsiteY60" fmla="*/ 3770 h 10000"/>
                  <a:gd name="connsiteX61" fmla="*/ 968 w 10000"/>
                  <a:gd name="connsiteY61" fmla="*/ 3981 h 10000"/>
                  <a:gd name="connsiteX62" fmla="*/ 851 w 10000"/>
                  <a:gd name="connsiteY62" fmla="*/ 3770 h 10000"/>
                  <a:gd name="connsiteX63" fmla="*/ 558 w 10000"/>
                  <a:gd name="connsiteY63" fmla="*/ 3717 h 10000"/>
                  <a:gd name="connsiteX64" fmla="*/ 0 w 10000"/>
                  <a:gd name="connsiteY64" fmla="*/ 4984 h 10000"/>
                  <a:gd name="connsiteX65" fmla="*/ 59 w 10000"/>
                  <a:gd name="connsiteY65" fmla="*/ 5249 h 10000"/>
                  <a:gd name="connsiteX66" fmla="*/ 118 w 10000"/>
                  <a:gd name="connsiteY66" fmla="*/ 5618 h 10000"/>
                  <a:gd name="connsiteX67" fmla="*/ 294 w 10000"/>
                  <a:gd name="connsiteY67" fmla="*/ 5935 h 10000"/>
                  <a:gd name="connsiteX68" fmla="*/ 528 w 10000"/>
                  <a:gd name="connsiteY68" fmla="*/ 6462 h 10000"/>
                  <a:gd name="connsiteX69" fmla="*/ 381 w 10000"/>
                  <a:gd name="connsiteY69" fmla="*/ 6358 h 10000"/>
                  <a:gd name="connsiteX70" fmla="*/ 733 w 10000"/>
                  <a:gd name="connsiteY70" fmla="*/ 6832 h 10000"/>
                  <a:gd name="connsiteX71" fmla="*/ 938 w 10000"/>
                  <a:gd name="connsiteY71" fmla="*/ 6780 h 10000"/>
                  <a:gd name="connsiteX72" fmla="*/ 910 w 10000"/>
                  <a:gd name="connsiteY72" fmla="*/ 6462 h 10000"/>
                  <a:gd name="connsiteX73" fmla="*/ 1085 w 10000"/>
                  <a:gd name="connsiteY73" fmla="*/ 6515 h 10000"/>
                  <a:gd name="connsiteX74" fmla="*/ 880 w 10000"/>
                  <a:gd name="connsiteY74" fmla="*/ 5882 h 10000"/>
                  <a:gd name="connsiteX75" fmla="*/ 1261 w 10000"/>
                  <a:gd name="connsiteY75" fmla="*/ 5618 h 10000"/>
                  <a:gd name="connsiteX76" fmla="*/ 1468 w 10000"/>
                  <a:gd name="connsiteY76" fmla="*/ 5618 h 10000"/>
                  <a:gd name="connsiteX77" fmla="*/ 1468 w 10000"/>
                  <a:gd name="connsiteY77" fmla="*/ 5882 h 10000"/>
                  <a:gd name="connsiteX78" fmla="*/ 1290 w 10000"/>
                  <a:gd name="connsiteY78" fmla="*/ 6040 h 10000"/>
                  <a:gd name="connsiteX79" fmla="*/ 1174 w 10000"/>
                  <a:gd name="connsiteY79" fmla="*/ 6727 h 10000"/>
                  <a:gd name="connsiteX80" fmla="*/ 1115 w 10000"/>
                  <a:gd name="connsiteY80" fmla="*/ 7043 h 10000"/>
                  <a:gd name="connsiteX81" fmla="*/ 1203 w 10000"/>
                  <a:gd name="connsiteY81" fmla="*/ 7466 h 10000"/>
                  <a:gd name="connsiteX82" fmla="*/ 1378 w 10000"/>
                  <a:gd name="connsiteY82" fmla="*/ 7783 h 10000"/>
                  <a:gd name="connsiteX83" fmla="*/ 1965 w 10000"/>
                  <a:gd name="connsiteY83" fmla="*/ 8416 h 10000"/>
                  <a:gd name="connsiteX84" fmla="*/ 2433 w 10000"/>
                  <a:gd name="connsiteY84" fmla="*/ 8891 h 10000"/>
                  <a:gd name="connsiteX85" fmla="*/ 2785 w 10000"/>
                  <a:gd name="connsiteY85" fmla="*/ 9103 h 10000"/>
                  <a:gd name="connsiteX86" fmla="*/ 3167 w 10000"/>
                  <a:gd name="connsiteY86" fmla="*/ 9313 h 10000"/>
                  <a:gd name="connsiteX87" fmla="*/ 3550 w 10000"/>
                  <a:gd name="connsiteY87" fmla="*/ 9525 h 10000"/>
                  <a:gd name="connsiteX88" fmla="*/ 3902 w 10000"/>
                  <a:gd name="connsiteY88" fmla="*/ 9631 h 10000"/>
                  <a:gd name="connsiteX89" fmla="*/ 4282 w 10000"/>
                  <a:gd name="connsiteY89" fmla="*/ 9789 h 10000"/>
                  <a:gd name="connsiteX90" fmla="*/ 4722 w 10000"/>
                  <a:gd name="connsiteY90" fmla="*/ 9948 h 10000"/>
                  <a:gd name="connsiteX91" fmla="*/ 5190 w 10000"/>
                  <a:gd name="connsiteY91" fmla="*/ 10000 h 10000"/>
                  <a:gd name="connsiteX92" fmla="*/ 5601 w 10000"/>
                  <a:gd name="connsiteY92" fmla="*/ 10000 h 10000"/>
                  <a:gd name="connsiteX93" fmla="*/ 6100 w 10000"/>
                  <a:gd name="connsiteY93" fmla="*/ 9948 h 10000"/>
                  <a:gd name="connsiteX94" fmla="*/ 6452 w 10000"/>
                  <a:gd name="connsiteY94" fmla="*/ 9841 h 10000"/>
                  <a:gd name="connsiteX95" fmla="*/ 6804 w 10000"/>
                  <a:gd name="connsiteY95" fmla="*/ 9737 h 10000"/>
                  <a:gd name="connsiteX96" fmla="*/ 7186 w 10000"/>
                  <a:gd name="connsiteY96" fmla="*/ 9578 h 10000"/>
                  <a:gd name="connsiteX97" fmla="*/ 7537 w 10000"/>
                  <a:gd name="connsiteY97" fmla="*/ 9419 h 10000"/>
                  <a:gd name="connsiteX98" fmla="*/ 7860 w 10000"/>
                  <a:gd name="connsiteY98" fmla="*/ 9209 h 10000"/>
                  <a:gd name="connsiteX99" fmla="*/ 8212 w 10000"/>
                  <a:gd name="connsiteY99" fmla="*/ 8997 h 10000"/>
                  <a:gd name="connsiteX100" fmla="*/ 8535 w 10000"/>
                  <a:gd name="connsiteY100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550 w 10000"/>
                  <a:gd name="connsiteY47" fmla="*/ 1183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3021 w 10000"/>
                  <a:gd name="connsiteY49" fmla="*/ 2397 h 10000"/>
                  <a:gd name="connsiteX50" fmla="*/ 2570 w 10000"/>
                  <a:gd name="connsiteY50" fmla="*/ 2487 h 10000"/>
                  <a:gd name="connsiteX51" fmla="*/ 2378 w 10000"/>
                  <a:gd name="connsiteY51" fmla="*/ 2638 h 10000"/>
                  <a:gd name="connsiteX52" fmla="*/ 2570 w 10000"/>
                  <a:gd name="connsiteY52" fmla="*/ 2488 h 10000"/>
                  <a:gd name="connsiteX53" fmla="*/ 1994 w 10000"/>
                  <a:gd name="connsiteY53" fmla="*/ 2940 h 10000"/>
                  <a:gd name="connsiteX54" fmla="*/ 1929 w 10000"/>
                  <a:gd name="connsiteY54" fmla="*/ 3317 h 10000"/>
                  <a:gd name="connsiteX55" fmla="*/ 1929 w 10000"/>
                  <a:gd name="connsiteY55" fmla="*/ 3317 h 10000"/>
                  <a:gd name="connsiteX56" fmla="*/ 1789 w 10000"/>
                  <a:gd name="connsiteY56" fmla="*/ 3559 h 10000"/>
                  <a:gd name="connsiteX57" fmla="*/ 1554 w 10000"/>
                  <a:gd name="connsiteY57" fmla="*/ 3559 h 10000"/>
                  <a:gd name="connsiteX58" fmla="*/ 1378 w 10000"/>
                  <a:gd name="connsiteY58" fmla="*/ 3770 h 10000"/>
                  <a:gd name="connsiteX59" fmla="*/ 1145 w 10000"/>
                  <a:gd name="connsiteY59" fmla="*/ 3770 h 10000"/>
                  <a:gd name="connsiteX60" fmla="*/ 968 w 10000"/>
                  <a:gd name="connsiteY60" fmla="*/ 3981 h 10000"/>
                  <a:gd name="connsiteX61" fmla="*/ 851 w 10000"/>
                  <a:gd name="connsiteY61" fmla="*/ 3770 h 10000"/>
                  <a:gd name="connsiteX62" fmla="*/ 558 w 10000"/>
                  <a:gd name="connsiteY62" fmla="*/ 3717 h 10000"/>
                  <a:gd name="connsiteX63" fmla="*/ 0 w 10000"/>
                  <a:gd name="connsiteY63" fmla="*/ 4984 h 10000"/>
                  <a:gd name="connsiteX64" fmla="*/ 59 w 10000"/>
                  <a:gd name="connsiteY64" fmla="*/ 5249 h 10000"/>
                  <a:gd name="connsiteX65" fmla="*/ 118 w 10000"/>
                  <a:gd name="connsiteY65" fmla="*/ 5618 h 10000"/>
                  <a:gd name="connsiteX66" fmla="*/ 294 w 10000"/>
                  <a:gd name="connsiteY66" fmla="*/ 5935 h 10000"/>
                  <a:gd name="connsiteX67" fmla="*/ 528 w 10000"/>
                  <a:gd name="connsiteY67" fmla="*/ 6462 h 10000"/>
                  <a:gd name="connsiteX68" fmla="*/ 381 w 10000"/>
                  <a:gd name="connsiteY68" fmla="*/ 6358 h 10000"/>
                  <a:gd name="connsiteX69" fmla="*/ 733 w 10000"/>
                  <a:gd name="connsiteY69" fmla="*/ 6832 h 10000"/>
                  <a:gd name="connsiteX70" fmla="*/ 938 w 10000"/>
                  <a:gd name="connsiteY70" fmla="*/ 6780 h 10000"/>
                  <a:gd name="connsiteX71" fmla="*/ 910 w 10000"/>
                  <a:gd name="connsiteY71" fmla="*/ 6462 h 10000"/>
                  <a:gd name="connsiteX72" fmla="*/ 1085 w 10000"/>
                  <a:gd name="connsiteY72" fmla="*/ 6515 h 10000"/>
                  <a:gd name="connsiteX73" fmla="*/ 880 w 10000"/>
                  <a:gd name="connsiteY73" fmla="*/ 5882 h 10000"/>
                  <a:gd name="connsiteX74" fmla="*/ 1261 w 10000"/>
                  <a:gd name="connsiteY74" fmla="*/ 5618 h 10000"/>
                  <a:gd name="connsiteX75" fmla="*/ 1468 w 10000"/>
                  <a:gd name="connsiteY75" fmla="*/ 5618 h 10000"/>
                  <a:gd name="connsiteX76" fmla="*/ 1468 w 10000"/>
                  <a:gd name="connsiteY76" fmla="*/ 5882 h 10000"/>
                  <a:gd name="connsiteX77" fmla="*/ 1290 w 10000"/>
                  <a:gd name="connsiteY77" fmla="*/ 6040 h 10000"/>
                  <a:gd name="connsiteX78" fmla="*/ 1174 w 10000"/>
                  <a:gd name="connsiteY78" fmla="*/ 6727 h 10000"/>
                  <a:gd name="connsiteX79" fmla="*/ 1115 w 10000"/>
                  <a:gd name="connsiteY79" fmla="*/ 7043 h 10000"/>
                  <a:gd name="connsiteX80" fmla="*/ 1203 w 10000"/>
                  <a:gd name="connsiteY80" fmla="*/ 7466 h 10000"/>
                  <a:gd name="connsiteX81" fmla="*/ 1378 w 10000"/>
                  <a:gd name="connsiteY81" fmla="*/ 7783 h 10000"/>
                  <a:gd name="connsiteX82" fmla="*/ 1965 w 10000"/>
                  <a:gd name="connsiteY82" fmla="*/ 8416 h 10000"/>
                  <a:gd name="connsiteX83" fmla="*/ 2433 w 10000"/>
                  <a:gd name="connsiteY83" fmla="*/ 8891 h 10000"/>
                  <a:gd name="connsiteX84" fmla="*/ 2785 w 10000"/>
                  <a:gd name="connsiteY84" fmla="*/ 9103 h 10000"/>
                  <a:gd name="connsiteX85" fmla="*/ 3167 w 10000"/>
                  <a:gd name="connsiteY85" fmla="*/ 9313 h 10000"/>
                  <a:gd name="connsiteX86" fmla="*/ 3550 w 10000"/>
                  <a:gd name="connsiteY86" fmla="*/ 9525 h 10000"/>
                  <a:gd name="connsiteX87" fmla="*/ 3902 w 10000"/>
                  <a:gd name="connsiteY87" fmla="*/ 9631 h 10000"/>
                  <a:gd name="connsiteX88" fmla="*/ 4282 w 10000"/>
                  <a:gd name="connsiteY88" fmla="*/ 9789 h 10000"/>
                  <a:gd name="connsiteX89" fmla="*/ 4722 w 10000"/>
                  <a:gd name="connsiteY89" fmla="*/ 9948 h 10000"/>
                  <a:gd name="connsiteX90" fmla="*/ 5190 w 10000"/>
                  <a:gd name="connsiteY90" fmla="*/ 10000 h 10000"/>
                  <a:gd name="connsiteX91" fmla="*/ 5601 w 10000"/>
                  <a:gd name="connsiteY91" fmla="*/ 10000 h 10000"/>
                  <a:gd name="connsiteX92" fmla="*/ 6100 w 10000"/>
                  <a:gd name="connsiteY92" fmla="*/ 9948 h 10000"/>
                  <a:gd name="connsiteX93" fmla="*/ 6452 w 10000"/>
                  <a:gd name="connsiteY93" fmla="*/ 9841 h 10000"/>
                  <a:gd name="connsiteX94" fmla="*/ 6804 w 10000"/>
                  <a:gd name="connsiteY94" fmla="*/ 9737 h 10000"/>
                  <a:gd name="connsiteX95" fmla="*/ 7186 w 10000"/>
                  <a:gd name="connsiteY95" fmla="*/ 9578 h 10000"/>
                  <a:gd name="connsiteX96" fmla="*/ 7537 w 10000"/>
                  <a:gd name="connsiteY96" fmla="*/ 9419 h 10000"/>
                  <a:gd name="connsiteX97" fmla="*/ 7860 w 10000"/>
                  <a:gd name="connsiteY97" fmla="*/ 9209 h 10000"/>
                  <a:gd name="connsiteX98" fmla="*/ 8212 w 10000"/>
                  <a:gd name="connsiteY98" fmla="*/ 8997 h 10000"/>
                  <a:gd name="connsiteX99" fmla="*/ 8535 w 10000"/>
                  <a:gd name="connsiteY99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3050 w 10000"/>
                  <a:gd name="connsiteY48" fmla="*/ 2555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  <a:gd name="connsiteX0" fmla="*/ 8535 w 10000"/>
                  <a:gd name="connsiteY0" fmla="*/ 8681 h 10000"/>
                  <a:gd name="connsiteX1" fmla="*/ 8887 w 10000"/>
                  <a:gd name="connsiteY1" fmla="*/ 8363 h 10000"/>
                  <a:gd name="connsiteX2" fmla="*/ 9062 w 10000"/>
                  <a:gd name="connsiteY2" fmla="*/ 7941 h 10000"/>
                  <a:gd name="connsiteX3" fmla="*/ 9414 w 10000"/>
                  <a:gd name="connsiteY3" fmla="*/ 7624 h 10000"/>
                  <a:gd name="connsiteX4" fmla="*/ 9296 w 10000"/>
                  <a:gd name="connsiteY4" fmla="*/ 7149 h 10000"/>
                  <a:gd name="connsiteX5" fmla="*/ 9502 w 10000"/>
                  <a:gd name="connsiteY5" fmla="*/ 6885 h 10000"/>
                  <a:gd name="connsiteX6" fmla="*/ 9648 w 10000"/>
                  <a:gd name="connsiteY6" fmla="*/ 6621 h 10000"/>
                  <a:gd name="connsiteX7" fmla="*/ 9706 w 10000"/>
                  <a:gd name="connsiteY7" fmla="*/ 7043 h 10000"/>
                  <a:gd name="connsiteX8" fmla="*/ 9648 w 10000"/>
                  <a:gd name="connsiteY8" fmla="*/ 7519 h 10000"/>
                  <a:gd name="connsiteX9" fmla="*/ 9971 w 10000"/>
                  <a:gd name="connsiteY9" fmla="*/ 7043 h 10000"/>
                  <a:gd name="connsiteX10" fmla="*/ 10000 w 10000"/>
                  <a:gd name="connsiteY10" fmla="*/ 6674 h 10000"/>
                  <a:gd name="connsiteX11" fmla="*/ 9882 w 10000"/>
                  <a:gd name="connsiteY11" fmla="*/ 6727 h 10000"/>
                  <a:gd name="connsiteX12" fmla="*/ 9795 w 10000"/>
                  <a:gd name="connsiteY12" fmla="*/ 6358 h 10000"/>
                  <a:gd name="connsiteX13" fmla="*/ 9911 w 10000"/>
                  <a:gd name="connsiteY13" fmla="*/ 5935 h 10000"/>
                  <a:gd name="connsiteX14" fmla="*/ 9091 w 10000"/>
                  <a:gd name="connsiteY14" fmla="*/ 5249 h 10000"/>
                  <a:gd name="connsiteX15" fmla="*/ 8916 w 10000"/>
                  <a:gd name="connsiteY15" fmla="*/ 6146 h 10000"/>
                  <a:gd name="connsiteX16" fmla="*/ 8720 w 10000"/>
                  <a:gd name="connsiteY16" fmla="*/ 5507 h 10000"/>
                  <a:gd name="connsiteX17" fmla="*/ 8655 w 10000"/>
                  <a:gd name="connsiteY17" fmla="*/ 4904 h 10000"/>
                  <a:gd name="connsiteX18" fmla="*/ 8207 w 10000"/>
                  <a:gd name="connsiteY18" fmla="*/ 4602 h 10000"/>
                  <a:gd name="connsiteX19" fmla="*/ 7823 w 10000"/>
                  <a:gd name="connsiteY19" fmla="*/ 3923 h 10000"/>
                  <a:gd name="connsiteX20" fmla="*/ 6914 w 10000"/>
                  <a:gd name="connsiteY20" fmla="*/ 3320 h 10000"/>
                  <a:gd name="connsiteX21" fmla="*/ 6926 w 10000"/>
                  <a:gd name="connsiteY21" fmla="*/ 3319 h 10000"/>
                  <a:gd name="connsiteX22" fmla="*/ 6605 w 10000"/>
                  <a:gd name="connsiteY22" fmla="*/ 3244 h 10000"/>
                  <a:gd name="connsiteX23" fmla="*/ 6479 w 10000"/>
                  <a:gd name="connsiteY23" fmla="*/ 3018 h 10000"/>
                  <a:gd name="connsiteX24" fmla="*/ 4957 w 10000"/>
                  <a:gd name="connsiteY24" fmla="*/ 3242 h 10000"/>
                  <a:gd name="connsiteX25" fmla="*/ 4838 w 10000"/>
                  <a:gd name="connsiteY25" fmla="*/ 3189 h 10000"/>
                  <a:gd name="connsiteX26" fmla="*/ 4692 w 10000"/>
                  <a:gd name="connsiteY26" fmla="*/ 3136 h 10000"/>
                  <a:gd name="connsiteX27" fmla="*/ 4575 w 10000"/>
                  <a:gd name="connsiteY27" fmla="*/ 3348 h 10000"/>
                  <a:gd name="connsiteX28" fmla="*/ 4253 w 10000"/>
                  <a:gd name="connsiteY28" fmla="*/ 3084 h 10000"/>
                  <a:gd name="connsiteX29" fmla="*/ 4400 w 10000"/>
                  <a:gd name="connsiteY29" fmla="*/ 3084 h 10000"/>
                  <a:gd name="connsiteX30" fmla="*/ 4429 w 10000"/>
                  <a:gd name="connsiteY30" fmla="*/ 3031 h 10000"/>
                  <a:gd name="connsiteX31" fmla="*/ 4282 w 10000"/>
                  <a:gd name="connsiteY31" fmla="*/ 2925 h 10000"/>
                  <a:gd name="connsiteX32" fmla="*/ 4311 w 10000"/>
                  <a:gd name="connsiteY32" fmla="*/ 2503 h 10000"/>
                  <a:gd name="connsiteX33" fmla="*/ 4253 w 10000"/>
                  <a:gd name="connsiteY33" fmla="*/ 2291 h 10000"/>
                  <a:gd name="connsiteX34" fmla="*/ 4222 w 10000"/>
                  <a:gd name="connsiteY34" fmla="*/ 1659 h 10000"/>
                  <a:gd name="connsiteX35" fmla="*/ 4282 w 10000"/>
                  <a:gd name="connsiteY35" fmla="*/ 1659 h 10000"/>
                  <a:gd name="connsiteX36" fmla="*/ 4194 w 10000"/>
                  <a:gd name="connsiteY36" fmla="*/ 1552 h 10000"/>
                  <a:gd name="connsiteX37" fmla="*/ 3930 w 10000"/>
                  <a:gd name="connsiteY37" fmla="*/ 1763 h 10000"/>
                  <a:gd name="connsiteX38" fmla="*/ 3871 w 10000"/>
                  <a:gd name="connsiteY38" fmla="*/ 1341 h 10000"/>
                  <a:gd name="connsiteX39" fmla="*/ 4077 w 10000"/>
                  <a:gd name="connsiteY39" fmla="*/ 602 h 10000"/>
                  <a:gd name="connsiteX40" fmla="*/ 3902 w 10000"/>
                  <a:gd name="connsiteY40" fmla="*/ 338 h 10000"/>
                  <a:gd name="connsiteX41" fmla="*/ 4493 w 10000"/>
                  <a:gd name="connsiteY41" fmla="*/ 0 h 10000"/>
                  <a:gd name="connsiteX42" fmla="*/ 3636 w 10000"/>
                  <a:gd name="connsiteY42" fmla="*/ 21 h 10000"/>
                  <a:gd name="connsiteX43" fmla="*/ 3550 w 10000"/>
                  <a:gd name="connsiteY43" fmla="*/ 233 h 10000"/>
                  <a:gd name="connsiteX44" fmla="*/ 3460 w 10000"/>
                  <a:gd name="connsiteY44" fmla="*/ 655 h 10000"/>
                  <a:gd name="connsiteX45" fmla="*/ 3343 w 10000"/>
                  <a:gd name="connsiteY45" fmla="*/ 708 h 10000"/>
                  <a:gd name="connsiteX46" fmla="*/ 3519 w 10000"/>
                  <a:gd name="connsiteY46" fmla="*/ 919 h 10000"/>
                  <a:gd name="connsiteX47" fmla="*/ 3147 w 10000"/>
                  <a:gd name="connsiteY47" fmla="*/ 1055 h 10000"/>
                  <a:gd name="connsiteX48" fmla="*/ 2763 w 10000"/>
                  <a:gd name="connsiteY48" fmla="*/ 2337 h 10000"/>
                  <a:gd name="connsiteX49" fmla="*/ 2570 w 10000"/>
                  <a:gd name="connsiteY49" fmla="*/ 2487 h 10000"/>
                  <a:gd name="connsiteX50" fmla="*/ 2378 w 10000"/>
                  <a:gd name="connsiteY50" fmla="*/ 2638 h 10000"/>
                  <a:gd name="connsiteX51" fmla="*/ 2570 w 10000"/>
                  <a:gd name="connsiteY51" fmla="*/ 2488 h 10000"/>
                  <a:gd name="connsiteX52" fmla="*/ 1994 w 10000"/>
                  <a:gd name="connsiteY52" fmla="*/ 2940 h 10000"/>
                  <a:gd name="connsiteX53" fmla="*/ 1929 w 10000"/>
                  <a:gd name="connsiteY53" fmla="*/ 3317 h 10000"/>
                  <a:gd name="connsiteX54" fmla="*/ 1929 w 10000"/>
                  <a:gd name="connsiteY54" fmla="*/ 3317 h 10000"/>
                  <a:gd name="connsiteX55" fmla="*/ 1789 w 10000"/>
                  <a:gd name="connsiteY55" fmla="*/ 3559 h 10000"/>
                  <a:gd name="connsiteX56" fmla="*/ 1554 w 10000"/>
                  <a:gd name="connsiteY56" fmla="*/ 3559 h 10000"/>
                  <a:gd name="connsiteX57" fmla="*/ 1378 w 10000"/>
                  <a:gd name="connsiteY57" fmla="*/ 3770 h 10000"/>
                  <a:gd name="connsiteX58" fmla="*/ 1145 w 10000"/>
                  <a:gd name="connsiteY58" fmla="*/ 3770 h 10000"/>
                  <a:gd name="connsiteX59" fmla="*/ 968 w 10000"/>
                  <a:gd name="connsiteY59" fmla="*/ 3981 h 10000"/>
                  <a:gd name="connsiteX60" fmla="*/ 851 w 10000"/>
                  <a:gd name="connsiteY60" fmla="*/ 3770 h 10000"/>
                  <a:gd name="connsiteX61" fmla="*/ 558 w 10000"/>
                  <a:gd name="connsiteY61" fmla="*/ 3717 h 10000"/>
                  <a:gd name="connsiteX62" fmla="*/ 0 w 10000"/>
                  <a:gd name="connsiteY62" fmla="*/ 4984 h 10000"/>
                  <a:gd name="connsiteX63" fmla="*/ 59 w 10000"/>
                  <a:gd name="connsiteY63" fmla="*/ 5249 h 10000"/>
                  <a:gd name="connsiteX64" fmla="*/ 118 w 10000"/>
                  <a:gd name="connsiteY64" fmla="*/ 5618 h 10000"/>
                  <a:gd name="connsiteX65" fmla="*/ 294 w 10000"/>
                  <a:gd name="connsiteY65" fmla="*/ 5935 h 10000"/>
                  <a:gd name="connsiteX66" fmla="*/ 528 w 10000"/>
                  <a:gd name="connsiteY66" fmla="*/ 6462 h 10000"/>
                  <a:gd name="connsiteX67" fmla="*/ 381 w 10000"/>
                  <a:gd name="connsiteY67" fmla="*/ 6358 h 10000"/>
                  <a:gd name="connsiteX68" fmla="*/ 733 w 10000"/>
                  <a:gd name="connsiteY68" fmla="*/ 6832 h 10000"/>
                  <a:gd name="connsiteX69" fmla="*/ 938 w 10000"/>
                  <a:gd name="connsiteY69" fmla="*/ 6780 h 10000"/>
                  <a:gd name="connsiteX70" fmla="*/ 910 w 10000"/>
                  <a:gd name="connsiteY70" fmla="*/ 6462 h 10000"/>
                  <a:gd name="connsiteX71" fmla="*/ 1085 w 10000"/>
                  <a:gd name="connsiteY71" fmla="*/ 6515 h 10000"/>
                  <a:gd name="connsiteX72" fmla="*/ 880 w 10000"/>
                  <a:gd name="connsiteY72" fmla="*/ 5882 h 10000"/>
                  <a:gd name="connsiteX73" fmla="*/ 1261 w 10000"/>
                  <a:gd name="connsiteY73" fmla="*/ 5618 h 10000"/>
                  <a:gd name="connsiteX74" fmla="*/ 1468 w 10000"/>
                  <a:gd name="connsiteY74" fmla="*/ 5618 h 10000"/>
                  <a:gd name="connsiteX75" fmla="*/ 1468 w 10000"/>
                  <a:gd name="connsiteY75" fmla="*/ 5882 h 10000"/>
                  <a:gd name="connsiteX76" fmla="*/ 1290 w 10000"/>
                  <a:gd name="connsiteY76" fmla="*/ 6040 h 10000"/>
                  <a:gd name="connsiteX77" fmla="*/ 1174 w 10000"/>
                  <a:gd name="connsiteY77" fmla="*/ 6727 h 10000"/>
                  <a:gd name="connsiteX78" fmla="*/ 1115 w 10000"/>
                  <a:gd name="connsiteY78" fmla="*/ 7043 h 10000"/>
                  <a:gd name="connsiteX79" fmla="*/ 1203 w 10000"/>
                  <a:gd name="connsiteY79" fmla="*/ 7466 h 10000"/>
                  <a:gd name="connsiteX80" fmla="*/ 1378 w 10000"/>
                  <a:gd name="connsiteY80" fmla="*/ 7783 h 10000"/>
                  <a:gd name="connsiteX81" fmla="*/ 1965 w 10000"/>
                  <a:gd name="connsiteY81" fmla="*/ 8416 h 10000"/>
                  <a:gd name="connsiteX82" fmla="*/ 2433 w 10000"/>
                  <a:gd name="connsiteY82" fmla="*/ 8891 h 10000"/>
                  <a:gd name="connsiteX83" fmla="*/ 2785 w 10000"/>
                  <a:gd name="connsiteY83" fmla="*/ 9103 h 10000"/>
                  <a:gd name="connsiteX84" fmla="*/ 3167 w 10000"/>
                  <a:gd name="connsiteY84" fmla="*/ 9313 h 10000"/>
                  <a:gd name="connsiteX85" fmla="*/ 3550 w 10000"/>
                  <a:gd name="connsiteY85" fmla="*/ 9525 h 10000"/>
                  <a:gd name="connsiteX86" fmla="*/ 3902 w 10000"/>
                  <a:gd name="connsiteY86" fmla="*/ 9631 h 10000"/>
                  <a:gd name="connsiteX87" fmla="*/ 4282 w 10000"/>
                  <a:gd name="connsiteY87" fmla="*/ 9789 h 10000"/>
                  <a:gd name="connsiteX88" fmla="*/ 4722 w 10000"/>
                  <a:gd name="connsiteY88" fmla="*/ 9948 h 10000"/>
                  <a:gd name="connsiteX89" fmla="*/ 5190 w 10000"/>
                  <a:gd name="connsiteY89" fmla="*/ 10000 h 10000"/>
                  <a:gd name="connsiteX90" fmla="*/ 5601 w 10000"/>
                  <a:gd name="connsiteY90" fmla="*/ 10000 h 10000"/>
                  <a:gd name="connsiteX91" fmla="*/ 6100 w 10000"/>
                  <a:gd name="connsiteY91" fmla="*/ 9948 h 10000"/>
                  <a:gd name="connsiteX92" fmla="*/ 6452 w 10000"/>
                  <a:gd name="connsiteY92" fmla="*/ 9841 h 10000"/>
                  <a:gd name="connsiteX93" fmla="*/ 6804 w 10000"/>
                  <a:gd name="connsiteY93" fmla="*/ 9737 h 10000"/>
                  <a:gd name="connsiteX94" fmla="*/ 7186 w 10000"/>
                  <a:gd name="connsiteY94" fmla="*/ 9578 h 10000"/>
                  <a:gd name="connsiteX95" fmla="*/ 7537 w 10000"/>
                  <a:gd name="connsiteY95" fmla="*/ 9419 h 10000"/>
                  <a:gd name="connsiteX96" fmla="*/ 7860 w 10000"/>
                  <a:gd name="connsiteY96" fmla="*/ 9209 h 10000"/>
                  <a:gd name="connsiteX97" fmla="*/ 8212 w 10000"/>
                  <a:gd name="connsiteY97" fmla="*/ 8997 h 10000"/>
                  <a:gd name="connsiteX98" fmla="*/ 8535 w 10000"/>
                  <a:gd name="connsiteY98" fmla="*/ 8681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10000" h="10000">
                    <a:moveTo>
                      <a:pt x="8535" y="8681"/>
                    </a:moveTo>
                    <a:lnTo>
                      <a:pt x="8887" y="8363"/>
                    </a:lnTo>
                    <a:cubicBezTo>
                      <a:pt x="8945" y="8224"/>
                      <a:pt x="9002" y="8082"/>
                      <a:pt x="9062" y="7941"/>
                    </a:cubicBezTo>
                    <a:lnTo>
                      <a:pt x="9414" y="7624"/>
                    </a:lnTo>
                    <a:cubicBezTo>
                      <a:pt x="9373" y="7466"/>
                      <a:pt x="9335" y="7308"/>
                      <a:pt x="9296" y="7149"/>
                    </a:cubicBezTo>
                    <a:lnTo>
                      <a:pt x="9502" y="6885"/>
                    </a:lnTo>
                    <a:cubicBezTo>
                      <a:pt x="9550" y="6797"/>
                      <a:pt x="9600" y="6709"/>
                      <a:pt x="9648" y="6621"/>
                    </a:cubicBezTo>
                    <a:cubicBezTo>
                      <a:pt x="9667" y="6762"/>
                      <a:pt x="9687" y="6904"/>
                      <a:pt x="9706" y="7043"/>
                    </a:cubicBezTo>
                    <a:cubicBezTo>
                      <a:pt x="9687" y="7202"/>
                      <a:pt x="9667" y="7361"/>
                      <a:pt x="9648" y="7519"/>
                    </a:cubicBezTo>
                    <a:lnTo>
                      <a:pt x="9971" y="7043"/>
                    </a:lnTo>
                    <a:cubicBezTo>
                      <a:pt x="9981" y="6920"/>
                      <a:pt x="9990" y="6798"/>
                      <a:pt x="10000" y="6674"/>
                    </a:cubicBezTo>
                    <a:cubicBezTo>
                      <a:pt x="9961" y="6691"/>
                      <a:pt x="9923" y="6710"/>
                      <a:pt x="9882" y="6727"/>
                    </a:cubicBezTo>
                    <a:cubicBezTo>
                      <a:pt x="9853" y="6603"/>
                      <a:pt x="9824" y="6480"/>
                      <a:pt x="9795" y="6358"/>
                    </a:cubicBezTo>
                    <a:cubicBezTo>
                      <a:pt x="9834" y="6217"/>
                      <a:pt x="9873" y="6075"/>
                      <a:pt x="9911" y="5935"/>
                    </a:cubicBezTo>
                    <a:cubicBezTo>
                      <a:pt x="9794" y="5750"/>
                      <a:pt x="9257" y="5214"/>
                      <a:pt x="9091" y="5249"/>
                    </a:cubicBezTo>
                    <a:cubicBezTo>
                      <a:pt x="9003" y="5407"/>
                      <a:pt x="8978" y="6103"/>
                      <a:pt x="8916" y="6146"/>
                    </a:cubicBezTo>
                    <a:cubicBezTo>
                      <a:pt x="8849" y="5934"/>
                      <a:pt x="8785" y="5720"/>
                      <a:pt x="8720" y="5507"/>
                    </a:cubicBezTo>
                    <a:cubicBezTo>
                      <a:pt x="8698" y="5306"/>
                      <a:pt x="8677" y="5105"/>
                      <a:pt x="8655" y="4904"/>
                    </a:cubicBezTo>
                    <a:cubicBezTo>
                      <a:pt x="8597" y="4851"/>
                      <a:pt x="8265" y="4655"/>
                      <a:pt x="8207" y="4602"/>
                    </a:cubicBezTo>
                    <a:lnTo>
                      <a:pt x="7823" y="3923"/>
                    </a:lnTo>
                    <a:cubicBezTo>
                      <a:pt x="7608" y="3709"/>
                      <a:pt x="7095" y="3559"/>
                      <a:pt x="6914" y="3320"/>
                    </a:cubicBezTo>
                    <a:cubicBezTo>
                      <a:pt x="6933" y="3144"/>
                      <a:pt x="6907" y="3495"/>
                      <a:pt x="6926" y="3319"/>
                    </a:cubicBezTo>
                    <a:cubicBezTo>
                      <a:pt x="6887" y="3248"/>
                      <a:pt x="6646" y="3314"/>
                      <a:pt x="6605" y="3244"/>
                    </a:cubicBezTo>
                    <a:cubicBezTo>
                      <a:pt x="6538" y="3086"/>
                      <a:pt x="6546" y="3176"/>
                      <a:pt x="6479" y="3018"/>
                    </a:cubicBezTo>
                    <a:lnTo>
                      <a:pt x="4957" y="3242"/>
                    </a:lnTo>
                    <a:cubicBezTo>
                      <a:pt x="4918" y="3224"/>
                      <a:pt x="4877" y="3207"/>
                      <a:pt x="4838" y="3189"/>
                    </a:cubicBezTo>
                    <a:lnTo>
                      <a:pt x="4692" y="3136"/>
                    </a:lnTo>
                    <a:cubicBezTo>
                      <a:pt x="4653" y="3206"/>
                      <a:pt x="4615" y="3277"/>
                      <a:pt x="4575" y="3348"/>
                    </a:cubicBezTo>
                    <a:lnTo>
                      <a:pt x="4253" y="3084"/>
                    </a:lnTo>
                    <a:lnTo>
                      <a:pt x="4400" y="3084"/>
                    </a:lnTo>
                    <a:cubicBezTo>
                      <a:pt x="4429" y="3075"/>
                      <a:pt x="4449" y="3057"/>
                      <a:pt x="4429" y="3031"/>
                    </a:cubicBezTo>
                    <a:cubicBezTo>
                      <a:pt x="4379" y="2996"/>
                      <a:pt x="4331" y="2960"/>
                      <a:pt x="4282" y="2925"/>
                    </a:cubicBezTo>
                    <a:cubicBezTo>
                      <a:pt x="4292" y="2785"/>
                      <a:pt x="4301" y="2643"/>
                      <a:pt x="4311" y="2503"/>
                    </a:cubicBezTo>
                    <a:cubicBezTo>
                      <a:pt x="4292" y="2433"/>
                      <a:pt x="4272" y="2361"/>
                      <a:pt x="4253" y="2291"/>
                    </a:cubicBezTo>
                    <a:cubicBezTo>
                      <a:pt x="4242" y="2081"/>
                      <a:pt x="4233" y="1869"/>
                      <a:pt x="4222" y="1659"/>
                    </a:cubicBezTo>
                    <a:lnTo>
                      <a:pt x="4282" y="1659"/>
                    </a:lnTo>
                    <a:cubicBezTo>
                      <a:pt x="4253" y="1623"/>
                      <a:pt x="4223" y="1588"/>
                      <a:pt x="4194" y="1552"/>
                    </a:cubicBezTo>
                    <a:lnTo>
                      <a:pt x="3930" y="1763"/>
                    </a:lnTo>
                    <a:cubicBezTo>
                      <a:pt x="3911" y="1624"/>
                      <a:pt x="3891" y="1482"/>
                      <a:pt x="3871" y="1341"/>
                    </a:cubicBezTo>
                    <a:cubicBezTo>
                      <a:pt x="3940" y="1095"/>
                      <a:pt x="4008" y="848"/>
                      <a:pt x="4077" y="602"/>
                    </a:cubicBezTo>
                    <a:lnTo>
                      <a:pt x="3902" y="338"/>
                    </a:lnTo>
                    <a:lnTo>
                      <a:pt x="4493" y="0"/>
                    </a:lnTo>
                    <a:lnTo>
                      <a:pt x="3636" y="21"/>
                    </a:lnTo>
                    <a:cubicBezTo>
                      <a:pt x="3607" y="91"/>
                      <a:pt x="3579" y="163"/>
                      <a:pt x="3550" y="233"/>
                    </a:cubicBezTo>
                    <a:cubicBezTo>
                      <a:pt x="3519" y="373"/>
                      <a:pt x="3489" y="515"/>
                      <a:pt x="3460" y="655"/>
                    </a:cubicBezTo>
                    <a:cubicBezTo>
                      <a:pt x="3421" y="672"/>
                      <a:pt x="3383" y="691"/>
                      <a:pt x="3343" y="708"/>
                    </a:cubicBezTo>
                    <a:cubicBezTo>
                      <a:pt x="3402" y="778"/>
                      <a:pt x="3460" y="849"/>
                      <a:pt x="3519" y="919"/>
                    </a:cubicBezTo>
                    <a:cubicBezTo>
                      <a:pt x="3529" y="1007"/>
                      <a:pt x="3136" y="967"/>
                      <a:pt x="3147" y="1055"/>
                    </a:cubicBezTo>
                    <a:cubicBezTo>
                      <a:pt x="3069" y="1328"/>
                      <a:pt x="2851" y="2135"/>
                      <a:pt x="2763" y="2337"/>
                    </a:cubicBezTo>
                    <a:cubicBezTo>
                      <a:pt x="2667" y="2576"/>
                      <a:pt x="2682" y="2473"/>
                      <a:pt x="2570" y="2487"/>
                    </a:cubicBezTo>
                    <a:cubicBezTo>
                      <a:pt x="2463" y="2527"/>
                      <a:pt x="2378" y="2638"/>
                      <a:pt x="2378" y="2638"/>
                    </a:cubicBezTo>
                    <a:cubicBezTo>
                      <a:pt x="2598" y="2668"/>
                      <a:pt x="2546" y="2374"/>
                      <a:pt x="2570" y="2488"/>
                    </a:cubicBezTo>
                    <a:cubicBezTo>
                      <a:pt x="2783" y="2907"/>
                      <a:pt x="1807" y="2482"/>
                      <a:pt x="1994" y="2940"/>
                    </a:cubicBezTo>
                    <a:cubicBezTo>
                      <a:pt x="1974" y="3063"/>
                      <a:pt x="1949" y="3193"/>
                      <a:pt x="1929" y="3317"/>
                    </a:cubicBezTo>
                    <a:lnTo>
                      <a:pt x="1929" y="3317"/>
                    </a:lnTo>
                    <a:cubicBezTo>
                      <a:pt x="1906" y="3357"/>
                      <a:pt x="1852" y="3519"/>
                      <a:pt x="1789" y="3559"/>
                    </a:cubicBezTo>
                    <a:lnTo>
                      <a:pt x="1554" y="3559"/>
                    </a:lnTo>
                    <a:cubicBezTo>
                      <a:pt x="1495" y="3629"/>
                      <a:pt x="1437" y="3700"/>
                      <a:pt x="1378" y="3770"/>
                    </a:cubicBezTo>
                    <a:lnTo>
                      <a:pt x="1145" y="3770"/>
                    </a:lnTo>
                    <a:cubicBezTo>
                      <a:pt x="1085" y="3840"/>
                      <a:pt x="1027" y="3911"/>
                      <a:pt x="968" y="3981"/>
                    </a:cubicBezTo>
                    <a:cubicBezTo>
                      <a:pt x="928" y="3911"/>
                      <a:pt x="890" y="3840"/>
                      <a:pt x="851" y="3770"/>
                    </a:cubicBezTo>
                    <a:lnTo>
                      <a:pt x="558" y="3717"/>
                    </a:lnTo>
                    <a:lnTo>
                      <a:pt x="0" y="4984"/>
                    </a:lnTo>
                    <a:cubicBezTo>
                      <a:pt x="19" y="5072"/>
                      <a:pt x="40" y="5160"/>
                      <a:pt x="59" y="5249"/>
                    </a:cubicBezTo>
                    <a:cubicBezTo>
                      <a:pt x="78" y="5372"/>
                      <a:pt x="99" y="5494"/>
                      <a:pt x="118" y="5618"/>
                    </a:cubicBezTo>
                    <a:cubicBezTo>
                      <a:pt x="176" y="5724"/>
                      <a:pt x="235" y="5829"/>
                      <a:pt x="294" y="5935"/>
                    </a:cubicBezTo>
                    <a:lnTo>
                      <a:pt x="528" y="6462"/>
                    </a:lnTo>
                    <a:lnTo>
                      <a:pt x="381" y="6358"/>
                    </a:lnTo>
                    <a:lnTo>
                      <a:pt x="733" y="6832"/>
                    </a:lnTo>
                    <a:lnTo>
                      <a:pt x="938" y="6780"/>
                    </a:lnTo>
                    <a:cubicBezTo>
                      <a:pt x="929" y="6674"/>
                      <a:pt x="919" y="6568"/>
                      <a:pt x="910" y="6462"/>
                    </a:cubicBezTo>
                    <a:lnTo>
                      <a:pt x="1085" y="6515"/>
                    </a:lnTo>
                    <a:cubicBezTo>
                      <a:pt x="1017" y="6304"/>
                      <a:pt x="948" y="6093"/>
                      <a:pt x="880" y="5882"/>
                    </a:cubicBezTo>
                    <a:lnTo>
                      <a:pt x="1261" y="5618"/>
                    </a:lnTo>
                    <a:lnTo>
                      <a:pt x="1468" y="5618"/>
                    </a:lnTo>
                    <a:lnTo>
                      <a:pt x="1468" y="5882"/>
                    </a:lnTo>
                    <a:cubicBezTo>
                      <a:pt x="1409" y="5935"/>
                      <a:pt x="1349" y="5987"/>
                      <a:pt x="1290" y="6040"/>
                    </a:cubicBezTo>
                    <a:cubicBezTo>
                      <a:pt x="1252" y="6269"/>
                      <a:pt x="1212" y="6497"/>
                      <a:pt x="1174" y="6727"/>
                    </a:cubicBezTo>
                    <a:cubicBezTo>
                      <a:pt x="1155" y="6832"/>
                      <a:pt x="1135" y="6938"/>
                      <a:pt x="1115" y="7043"/>
                    </a:cubicBezTo>
                    <a:cubicBezTo>
                      <a:pt x="1145" y="7184"/>
                      <a:pt x="1174" y="7326"/>
                      <a:pt x="1203" y="7466"/>
                    </a:cubicBezTo>
                    <a:cubicBezTo>
                      <a:pt x="1262" y="7571"/>
                      <a:pt x="1320" y="7678"/>
                      <a:pt x="1378" y="7783"/>
                    </a:cubicBezTo>
                    <a:lnTo>
                      <a:pt x="1965" y="8416"/>
                    </a:lnTo>
                    <a:lnTo>
                      <a:pt x="2433" y="8891"/>
                    </a:lnTo>
                    <a:lnTo>
                      <a:pt x="2785" y="9103"/>
                    </a:lnTo>
                    <a:lnTo>
                      <a:pt x="3167" y="9313"/>
                    </a:lnTo>
                    <a:lnTo>
                      <a:pt x="3550" y="9525"/>
                    </a:lnTo>
                    <a:lnTo>
                      <a:pt x="3902" y="9631"/>
                    </a:lnTo>
                    <a:lnTo>
                      <a:pt x="4282" y="9789"/>
                    </a:lnTo>
                    <a:lnTo>
                      <a:pt x="4722" y="9948"/>
                    </a:lnTo>
                    <a:lnTo>
                      <a:pt x="5190" y="10000"/>
                    </a:lnTo>
                    <a:lnTo>
                      <a:pt x="5601" y="10000"/>
                    </a:lnTo>
                    <a:lnTo>
                      <a:pt x="6100" y="9948"/>
                    </a:lnTo>
                    <a:lnTo>
                      <a:pt x="6452" y="9841"/>
                    </a:lnTo>
                    <a:lnTo>
                      <a:pt x="6804" y="9737"/>
                    </a:lnTo>
                    <a:lnTo>
                      <a:pt x="7186" y="9578"/>
                    </a:lnTo>
                    <a:lnTo>
                      <a:pt x="7537" y="9419"/>
                    </a:lnTo>
                    <a:lnTo>
                      <a:pt x="7860" y="9209"/>
                    </a:lnTo>
                    <a:lnTo>
                      <a:pt x="8212" y="8997"/>
                    </a:lnTo>
                    <a:lnTo>
                      <a:pt x="8535" y="8681"/>
                    </a:lnTo>
                  </a:path>
                </a:pathLst>
              </a:custGeom>
              <a:gradFill>
                <a:gsLst>
                  <a:gs pos="3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7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88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81" name="Arc 37"/>
            <p:cNvSpPr>
              <a:spLocks noChangeAspect="1"/>
            </p:cNvSpPr>
            <p:nvPr/>
          </p:nvSpPr>
          <p:spPr bwMode="auto">
            <a:xfrm>
              <a:off x="5249857" y="5364475"/>
              <a:ext cx="1599961" cy="2986725"/>
            </a:xfrm>
            <a:custGeom>
              <a:avLst/>
              <a:gdLst>
                <a:gd name="T0" fmla="*/ 0 w 21600"/>
                <a:gd name="T1" fmla="*/ 0 h 43200"/>
                <a:gd name="T2" fmla="*/ 0 w 21600"/>
                <a:gd name="T3" fmla="*/ 0 h 43200"/>
                <a:gd name="T4" fmla="*/ 0 w 21600"/>
                <a:gd name="T5" fmla="*/ 0 h 432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43200"/>
                <a:gd name="T11" fmla="*/ 21600 w 216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43200" fill="none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</a:path>
                <a:path w="21600" h="43200" stroke="0" extrusionOk="0">
                  <a:moveTo>
                    <a:pt x="21600" y="43200"/>
                  </a:moveTo>
                  <a:cubicBezTo>
                    <a:pt x="9670" y="43200"/>
                    <a:pt x="0" y="33529"/>
                    <a:pt x="0" y="21600"/>
                  </a:cubicBezTo>
                  <a:cubicBezTo>
                    <a:pt x="-1" y="9704"/>
                    <a:pt x="9618" y="47"/>
                    <a:pt x="21514" y="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chemeClr val="tx1">
                <a:alpha val="65000"/>
              </a:scheme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3200">
                <a:latin typeface="Century Gothic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11253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4419600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85825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Simulador 6: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/>
            </a:r>
            <a:br>
              <a:rPr lang="pt-BR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</a:br>
            <a:r>
              <a:rPr lang="pt-BR" dirty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Fases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da Lua</a:t>
            </a:r>
          </a:p>
        </p:txBody>
      </p:sp>
      <p:sp>
        <p:nvSpPr>
          <p:cNvPr id="80" name="Título 2"/>
          <p:cNvSpPr txBox="1">
            <a:spLocks/>
          </p:cNvSpPr>
          <p:nvPr/>
        </p:nvSpPr>
        <p:spPr bwMode="auto">
          <a:xfrm>
            <a:off x="3707904" y="2924944"/>
            <a:ext cx="1357313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endParaRPr lang="pt-BR" sz="96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lum bright="27000"/>
          </a:blip>
          <a:srcRect/>
          <a:stretch>
            <a:fillRect/>
          </a:stretch>
        </p:blipFill>
        <p:spPr bwMode="auto">
          <a:xfrm>
            <a:off x="3419872" y="2349160"/>
            <a:ext cx="2520000" cy="2520000"/>
          </a:xfrm>
          <a:prstGeom prst="rect">
            <a:avLst/>
          </a:prstGeom>
          <a:noFill/>
          <a:ln w="38100">
            <a:solidFill>
              <a:srgbClr val="00CC99"/>
            </a:solidFill>
            <a:miter lim="800000"/>
            <a:headEnd/>
            <a:tailEnd/>
          </a:ln>
        </p:spPr>
      </p:pic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35496" y="6536377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C85A"/>
                </a:solidFill>
                <a:latin typeface="Century Gothic" pitchFamily="34" charset="0"/>
              </a:rPr>
              <a:t>Crédito </a:t>
            </a:r>
            <a:r>
              <a:rPr lang="pt-BR" sz="1200" dirty="0" smtClean="0">
                <a:solidFill>
                  <a:srgbClr val="00C85A"/>
                </a:solidFill>
                <a:latin typeface="Century Gothic" pitchFamily="34" charset="0"/>
              </a:rPr>
              <a:t>: Universidade de Nebraska-Lincoln</a:t>
            </a:r>
            <a:endParaRPr lang="pt-BR" sz="1200" dirty="0">
              <a:solidFill>
                <a:srgbClr val="00C85A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250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54589" y="476672"/>
            <a:ext cx="9118868" cy="803448"/>
          </a:xfrm>
        </p:spPr>
        <p:txBody>
          <a:bodyPr/>
          <a:lstStyle/>
          <a:p>
            <a:r>
              <a:rPr lang="pt-BR" sz="4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/>
            </a:r>
            <a:br>
              <a:rPr lang="pt-BR" sz="4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Prática 6: fases da Lua</a:t>
            </a:r>
            <a:b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pt-BR" sz="40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ubtítulo 5"/>
          <p:cNvSpPr txBox="1">
            <a:spLocks/>
          </p:cNvSpPr>
          <p:nvPr/>
        </p:nvSpPr>
        <p:spPr>
          <a:xfrm>
            <a:off x="54589" y="2492896"/>
            <a:ext cx="8689530" cy="16242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32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Font typeface="Wingdings" panose="05000000000000000000" pitchFamily="2" charset="2"/>
              <a:buChar char="l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742950" indent="-742950">
              <a:buClr>
                <a:srgbClr val="00C85A"/>
              </a:buClr>
              <a:buFont typeface="+mj-lt"/>
              <a:buAutoNum type="arabicPeriod"/>
              <a:defRPr/>
            </a:pPr>
            <a:r>
              <a:rPr lang="pt-BR" sz="3600" b="0" kern="0" dirty="0" smtClean="0">
                <a:solidFill>
                  <a:srgbClr val="00C85A"/>
                </a:solidFill>
                <a:latin typeface="Century Gothic" pitchFamily="34" charset="0"/>
              </a:rPr>
              <a:t>Usando o simulador, responda: a Lua tem rotação?</a:t>
            </a:r>
          </a:p>
        </p:txBody>
      </p:sp>
    </p:spTree>
    <p:extLst>
      <p:ext uri="{BB962C8B-B14F-4D97-AF65-F5344CB8AC3E}">
        <p14:creationId xmlns:p14="http://schemas.microsoft.com/office/powerpoint/2010/main" val="34592306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2740" y="1975311"/>
            <a:ext cx="8461375" cy="4838065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3600"/>
              </a:spcAft>
              <a:buClr>
                <a:srgbClr val="00B050"/>
              </a:buClr>
              <a:buFont typeface="Wingdings" panose="05000000000000000000" pitchFamily="2" charset="2"/>
            </a:pPr>
            <a:r>
              <a:rPr lang="pt-BR" sz="24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1. acesse: </a:t>
            </a:r>
            <a:r>
              <a:rPr lang="pt-BR" sz="2400" dirty="0" smtClean="0">
                <a:solidFill>
                  <a:srgbClr val="00C85A"/>
                </a:solidFill>
                <a:latin typeface="Century Gothic" panose="020B0502020202020204" pitchFamily="34" charset="0"/>
                <a:hlinkClick r:id="rId3"/>
              </a:rPr>
              <a:t>http://astro.unl.edu/animationsLinks.html</a:t>
            </a:r>
          </a:p>
          <a:p>
            <a:pPr algn="just">
              <a:spcBef>
                <a:spcPts val="0"/>
              </a:spcBef>
              <a:spcAft>
                <a:spcPts val="3600"/>
              </a:spcAft>
              <a:buClr>
                <a:srgbClr val="00B050"/>
              </a:buClr>
              <a:buFont typeface="Wingdings" panose="05000000000000000000" pitchFamily="2" charset="2"/>
            </a:pPr>
            <a:r>
              <a:rPr lang="pt-BR" sz="24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2. ver grupos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“coordinates and </a:t>
            </a:r>
            <a:r>
              <a:rPr lang="pt-BR" sz="2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motions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” </a:t>
            </a:r>
            <a:r>
              <a:rPr lang="pt-BR" sz="24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e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“lunar </a:t>
            </a:r>
            <a:r>
              <a:rPr lang="pt-BR" sz="24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cycles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”</a:t>
            </a:r>
          </a:p>
          <a:p>
            <a:pPr algn="just">
              <a:spcBef>
                <a:spcPts val="0"/>
              </a:spcBef>
              <a:spcAft>
                <a:spcPts val="3600"/>
              </a:spcAft>
              <a:buClr>
                <a:srgbClr val="00B050"/>
              </a:buClr>
              <a:buFont typeface="Wingdings" panose="05000000000000000000" pitchFamily="2" charset="2"/>
            </a:pPr>
            <a:r>
              <a:rPr lang="pt-BR" sz="24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3. clicar no simulador desejado com o botão direito do mouse e escolher a opção </a:t>
            </a:r>
            <a:r>
              <a:rPr lang="pt-BR" sz="2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“salvar link como...”</a:t>
            </a:r>
            <a:r>
              <a:rPr lang="pt-BR" sz="24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.</a:t>
            </a:r>
          </a:p>
          <a:p>
            <a:pPr algn="just">
              <a:spcBef>
                <a:spcPts val="0"/>
              </a:spcBef>
              <a:spcAft>
                <a:spcPts val="3600"/>
              </a:spcAft>
              <a:buClr>
                <a:srgbClr val="00B050"/>
              </a:buClr>
              <a:buFont typeface="Wingdings" panose="05000000000000000000" pitchFamily="2" charset="2"/>
            </a:pPr>
            <a:r>
              <a:rPr lang="pt-BR" sz="2400" dirty="0" smtClean="0">
                <a:solidFill>
                  <a:srgbClr val="00C85A"/>
                </a:solidFill>
                <a:latin typeface="Century Gothic" panose="020B0502020202020204" pitchFamily="34" charset="0"/>
              </a:rPr>
              <a:t>4. caso queira apenas rodar o simulador (sem baixar) é só clicar no link do simulador.</a:t>
            </a:r>
          </a:p>
          <a:p>
            <a:pPr algn="just">
              <a:lnSpc>
                <a:spcPct val="150000"/>
              </a:lnSpc>
              <a:buClr>
                <a:srgbClr val="00B050"/>
              </a:buClr>
              <a:buFont typeface="Wingdings" panose="05000000000000000000" pitchFamily="2" charset="2"/>
            </a:pPr>
            <a:endParaRPr lang="pt-BR" sz="2400" dirty="0" smtClean="0">
              <a:solidFill>
                <a:srgbClr val="00C85A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00B050"/>
              </a:buClr>
              <a:buFont typeface="Wingdings" panose="05000000000000000000" pitchFamily="2" charset="2"/>
            </a:pP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  <a:sym typeface="+mn-ea"/>
            </a:endParaRPr>
          </a:p>
          <a:p>
            <a:pPr algn="just">
              <a:buClr>
                <a:srgbClr val="00B050"/>
              </a:buClr>
              <a:buFont typeface="Wingdings" panose="05000000000000000000" pitchFamily="2" charset="2"/>
              <a:buChar char="v"/>
            </a:pPr>
            <a:endParaRPr lang="pt-BR" sz="2400" dirty="0"/>
          </a:p>
        </p:txBody>
      </p:sp>
      <p:sp>
        <p:nvSpPr>
          <p:cNvPr id="4" name="Rectangle 1"/>
          <p:cNvSpPr>
            <a:spLocks noGrp="1" noChangeArrowheads="1"/>
          </p:cNvSpPr>
          <p:nvPr/>
        </p:nvSpPr>
        <p:spPr bwMode="auto">
          <a:xfrm>
            <a:off x="322580" y="90498"/>
            <a:ext cx="8471535" cy="17543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Simuladores da Universidade de Nebraska-Lincoln (UNL):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como baixá-los 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11571" y="633388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Crédito da imagem: software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stellarium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disponível em 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www.stellarium.org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C85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44159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9512" y="1844824"/>
            <a:ext cx="8712968" cy="4465156"/>
          </a:xfrm>
        </p:spPr>
        <p:txBody>
          <a:bodyPr/>
          <a:lstStyle/>
          <a:p>
            <a:pPr marL="457200" indent="-457200" algn="just">
              <a:lnSpc>
                <a:spcPct val="10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C85A"/>
                </a:solidFill>
                <a:latin typeface="Century Gothic" panose="020B0502020202020204" pitchFamily="34" charset="0"/>
                <a:sym typeface="+mn-ea"/>
              </a:rPr>
              <a:t>Referenciais geocêntrico-topocêntrico: </a:t>
            </a:r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Celestial </a:t>
            </a:r>
            <a:r>
              <a:rPr lang="pt-BR" sz="2000" dirty="0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and Horizon Systems </a:t>
            </a:r>
            <a:r>
              <a:rPr lang="pt-BR" sz="2000" dirty="0" err="1" smtClean="0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Comparison</a:t>
            </a:r>
            <a:endParaRPr lang="pt-BR" sz="2000" dirty="0" smtClean="0">
              <a:solidFill>
                <a:schemeClr val="bg1"/>
              </a:solidFill>
              <a:latin typeface="Century Gothic" panose="020B0502020202020204" pitchFamily="34" charset="0"/>
              <a:sym typeface="+mn-ea"/>
            </a:endParaRPr>
          </a:p>
          <a:p>
            <a:pPr marL="457200" indent="-457200" algn="just">
              <a:lnSpc>
                <a:spcPct val="10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  <a:sym typeface="+mn-ea"/>
            </a:endParaRPr>
          </a:p>
          <a:p>
            <a:pPr marL="457200" indent="-457200" algn="just">
              <a:lnSpc>
                <a:spcPct val="10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C85A"/>
                </a:solidFill>
                <a:latin typeface="Century Gothic" panose="020B0502020202020204" pitchFamily="34" charset="0"/>
                <a:sym typeface="+mn-ea"/>
              </a:rPr>
              <a:t>Movimento diurno da Esfera </a:t>
            </a:r>
            <a:r>
              <a:rPr lang="pt-BR" sz="2000" dirty="0" smtClean="0">
                <a:solidFill>
                  <a:srgbClr val="00C85A"/>
                </a:solidFill>
                <a:latin typeface="Century Gothic" panose="020B0502020202020204" pitchFamily="34" charset="0"/>
                <a:sym typeface="+mn-ea"/>
              </a:rPr>
              <a:t>Celeste: </a:t>
            </a:r>
            <a:r>
              <a:rPr lang="pt-BR" sz="2000" dirty="0" err="1" smtClean="0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Coordinate</a:t>
            </a:r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Systems </a:t>
            </a:r>
            <a:r>
              <a:rPr lang="pt-BR" sz="2000" dirty="0" err="1" smtClean="0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Comparison</a:t>
            </a:r>
            <a:endParaRPr lang="pt-BR" sz="2000" dirty="0" smtClean="0">
              <a:solidFill>
                <a:schemeClr val="bg1"/>
              </a:solidFill>
              <a:latin typeface="Century Gothic" panose="020B0502020202020204" pitchFamily="34" charset="0"/>
              <a:sym typeface="+mn-ea"/>
            </a:endParaRPr>
          </a:p>
          <a:p>
            <a:pPr marL="457200" indent="-457200" algn="just">
              <a:lnSpc>
                <a:spcPct val="10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  <a:sym typeface="+mn-ea"/>
            </a:endParaRPr>
          </a:p>
          <a:p>
            <a:pPr marL="457200" indent="-457200" algn="just">
              <a:lnSpc>
                <a:spcPct val="10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C85A"/>
                </a:solidFill>
                <a:latin typeface="Century Gothic" panose="020B0502020202020204" pitchFamily="34" charset="0"/>
                <a:sym typeface="+mn-ea"/>
              </a:rPr>
              <a:t>Trajetória aparente do Sol </a:t>
            </a:r>
            <a:r>
              <a:rPr lang="pt-BR" sz="2000" dirty="0" smtClean="0">
                <a:solidFill>
                  <a:srgbClr val="00C85A"/>
                </a:solidFill>
                <a:latin typeface="Century Gothic" panose="020B0502020202020204" pitchFamily="34" charset="0"/>
                <a:sym typeface="+mn-ea"/>
              </a:rPr>
              <a:t>no ano: </a:t>
            </a:r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Sun </a:t>
            </a:r>
            <a:r>
              <a:rPr lang="pt-BR" sz="2000" dirty="0" err="1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Motions</a:t>
            </a:r>
            <a:r>
              <a:rPr lang="pt-BR" sz="2000" dirty="0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 </a:t>
            </a:r>
            <a:r>
              <a:rPr lang="pt-BR" sz="2000" dirty="0" err="1" smtClean="0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Demonstrator</a:t>
            </a:r>
            <a:endParaRPr lang="pt-BR" sz="2000" dirty="0" smtClean="0">
              <a:solidFill>
                <a:schemeClr val="bg1"/>
              </a:solidFill>
              <a:latin typeface="Century Gothic" panose="020B0502020202020204" pitchFamily="34" charset="0"/>
              <a:sym typeface="+mn-ea"/>
            </a:endParaRPr>
          </a:p>
          <a:p>
            <a:pPr marL="457200" indent="-457200" algn="just">
              <a:lnSpc>
                <a:spcPct val="10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  <a:latin typeface="Century Gothic" panose="020B0502020202020204" pitchFamily="34" charset="0"/>
              <a:sym typeface="+mn-ea"/>
            </a:endParaRPr>
          </a:p>
          <a:p>
            <a:pPr marL="457200" indent="-457200" algn="just">
              <a:lnSpc>
                <a:spcPct val="10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00C85A"/>
                </a:solidFill>
                <a:latin typeface="Century Gothic" panose="020B0502020202020204" pitchFamily="34" charset="0"/>
                <a:sym typeface="+mn-ea"/>
              </a:rPr>
              <a:t>As estações do </a:t>
            </a:r>
            <a:r>
              <a:rPr lang="pt-BR" sz="2000" dirty="0" smtClean="0">
                <a:solidFill>
                  <a:srgbClr val="00C85A"/>
                </a:solidFill>
                <a:latin typeface="Century Gothic" panose="020B0502020202020204" pitchFamily="34" charset="0"/>
                <a:sym typeface="+mn-ea"/>
              </a:rPr>
              <a:t>ano: </a:t>
            </a:r>
            <a:r>
              <a:rPr lang="pt-BR" sz="2000" dirty="0" err="1" smtClean="0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Seasons</a:t>
            </a:r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 </a:t>
            </a:r>
            <a:r>
              <a:rPr lang="pt-BR" sz="2000" dirty="0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Simulator (NAAP</a:t>
            </a:r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)</a:t>
            </a:r>
          </a:p>
          <a:p>
            <a:pPr marL="457200" indent="-457200" algn="just">
              <a:lnSpc>
                <a:spcPct val="10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chemeClr val="bg1"/>
              </a:solidFill>
              <a:latin typeface="Century Gothic" panose="020B0502020202020204" pitchFamily="34" charset="0"/>
              <a:sym typeface="+mn-ea"/>
            </a:endParaRPr>
          </a:p>
          <a:p>
            <a:pPr marL="457200" indent="-457200" algn="just">
              <a:lnSpc>
                <a:spcPct val="100000"/>
              </a:lnSpc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rgbClr val="00C85A"/>
                </a:solidFill>
                <a:latin typeface="Century Gothic" panose="020B0502020202020204" pitchFamily="34" charset="0"/>
                <a:sym typeface="+mn-ea"/>
              </a:rPr>
              <a:t>Fases da Lua</a:t>
            </a:r>
            <a:r>
              <a:rPr lang="pt-BR" sz="2000" dirty="0">
                <a:solidFill>
                  <a:srgbClr val="00C85A"/>
                </a:solidFill>
                <a:latin typeface="Century Gothic" panose="020B0502020202020204" pitchFamily="34" charset="0"/>
                <a:sym typeface="+mn-ea"/>
              </a:rPr>
              <a:t>: </a:t>
            </a:r>
            <a:r>
              <a:rPr lang="pt-BR" sz="2000" dirty="0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Lunar </a:t>
            </a:r>
            <a:r>
              <a:rPr lang="pt-BR" sz="2000" dirty="0" err="1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Phases</a:t>
            </a:r>
            <a:r>
              <a:rPr lang="pt-BR" sz="2000" dirty="0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 Simulator (NAAP</a:t>
            </a:r>
            <a:r>
              <a:rPr lang="pt-BR" sz="2000" dirty="0" smtClean="0">
                <a:solidFill>
                  <a:schemeClr val="bg1"/>
                </a:solidFill>
                <a:latin typeface="Century Gothic" panose="020B0502020202020204" pitchFamily="34" charset="0"/>
                <a:sym typeface="+mn-ea"/>
              </a:rPr>
              <a:t>)</a:t>
            </a:r>
          </a:p>
        </p:txBody>
      </p:sp>
      <p:sp>
        <p:nvSpPr>
          <p:cNvPr id="4" name="Rectangle 1"/>
          <p:cNvSpPr>
            <a:spLocks noGrp="1" noChangeArrowheads="1"/>
          </p:cNvSpPr>
          <p:nvPr/>
        </p:nvSpPr>
        <p:spPr bwMode="auto">
          <a:xfrm>
            <a:off x="0" y="207238"/>
            <a:ext cx="9144000" cy="120032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Simuladores da UNL usados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nesta</a:t>
            </a:r>
            <a:r>
              <a:rPr kumimoji="0" lang="pt-BR" sz="3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apresentação:</a:t>
            </a: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3889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1268760"/>
            <a:ext cx="7772400" cy="14700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Indicações para estudos</a:t>
            </a:r>
            <a:br>
              <a:rPr kumimoji="0" lang="pt-BR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pt-BR" sz="3600" dirty="0" smtClean="0">
                <a:solidFill>
                  <a:schemeClr val="bg1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pt-BR" sz="20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750" y="2708910"/>
            <a:ext cx="7920990" cy="3474720"/>
          </a:xfrm>
          <a:ln>
            <a:noFill/>
          </a:ln>
        </p:spPr>
        <p:txBody>
          <a:bodyPr/>
          <a:lstStyle/>
          <a:p>
            <a:pPr algn="l">
              <a:buClr>
                <a:srgbClr val="00C85A"/>
              </a:buClr>
              <a:buFont typeface="Wingdings" panose="05000000000000000000" pitchFamily="2" charset="2"/>
              <a:buChar char="v"/>
            </a:pPr>
            <a:r>
              <a:rPr lang="pt-BR" b="0" dirty="0" smtClean="0">
                <a:solidFill>
                  <a:srgbClr val="00C85A"/>
                </a:solidFill>
                <a:latin typeface="Century Gothic" panose="020B0502020202020204" pitchFamily="34" charset="0"/>
                <a:hlinkClick r:id="rId3"/>
              </a:rPr>
              <a:t>Site do Observatório</a:t>
            </a:r>
            <a:endParaRPr lang="pt-BR" b="0" dirty="0" smtClean="0">
              <a:solidFill>
                <a:srgbClr val="00C85A"/>
              </a:solidFill>
              <a:latin typeface="Century Gothic" panose="020B0502020202020204" pitchFamily="34" charset="0"/>
            </a:endParaRPr>
          </a:p>
          <a:p>
            <a:pPr algn="l">
              <a:buClr>
                <a:srgbClr val="00C85A"/>
              </a:buClr>
            </a:pPr>
            <a:endParaRPr lang="pt-BR" b="0" dirty="0" smtClean="0">
              <a:solidFill>
                <a:srgbClr val="00C85A"/>
              </a:solidFill>
              <a:latin typeface="Century Gothic" panose="020B0502020202020204" pitchFamily="34" charset="0"/>
            </a:endParaRPr>
          </a:p>
          <a:p>
            <a:pPr algn="l">
              <a:buClr>
                <a:srgbClr val="00C85A"/>
              </a:buClr>
              <a:buFont typeface="Wingdings" panose="05000000000000000000" pitchFamily="2" charset="2"/>
              <a:buChar char="v"/>
            </a:pPr>
            <a:r>
              <a:rPr lang="pt-BR" b="0" dirty="0" smtClean="0">
                <a:solidFill>
                  <a:srgbClr val="00C85A"/>
                </a:solidFill>
                <a:latin typeface="Century Gothic" panose="020B0502020202020204" pitchFamily="34" charset="0"/>
                <a:hlinkClick r:id="rId4" action="ppaction://hlinkfile"/>
              </a:rPr>
              <a:t>Material de estudo para </a:t>
            </a:r>
            <a:r>
              <a:rPr lang="pt-BR" b="0" i="1" dirty="0" smtClean="0">
                <a:solidFill>
                  <a:srgbClr val="00C85A"/>
                </a:solidFill>
                <a:latin typeface="Century Gothic" panose="020B0502020202020204" pitchFamily="34" charset="0"/>
                <a:hlinkClick r:id="rId4" action="ppaction://hlinkfile"/>
              </a:rPr>
              <a:t>download</a:t>
            </a:r>
            <a:endParaRPr lang="pt-BR" b="0" i="1" dirty="0" smtClean="0">
              <a:solidFill>
                <a:srgbClr val="00C85A"/>
              </a:solidFill>
              <a:latin typeface="Century Gothic" panose="020B0502020202020204" pitchFamily="34" charset="0"/>
            </a:endParaRPr>
          </a:p>
          <a:p>
            <a:pPr algn="l">
              <a:buClr>
                <a:srgbClr val="00C85A"/>
              </a:buClr>
            </a:pPr>
            <a:endParaRPr lang="pt-BR" b="0" i="1" dirty="0" smtClean="0">
              <a:solidFill>
                <a:srgbClr val="00C85A"/>
              </a:solidFill>
              <a:latin typeface="Century Gothic" panose="020B0502020202020204" pitchFamily="34" charset="0"/>
            </a:endParaRPr>
          </a:p>
          <a:p>
            <a:pPr algn="l">
              <a:buClr>
                <a:srgbClr val="00C85A"/>
              </a:buClr>
              <a:buFont typeface="Wingdings" panose="05000000000000000000" pitchFamily="2" charset="2"/>
              <a:buChar char="v"/>
            </a:pPr>
            <a:r>
              <a:rPr lang="pt-BR" b="0" dirty="0" smtClean="0">
                <a:solidFill>
                  <a:srgbClr val="00C85A"/>
                </a:solidFill>
                <a:latin typeface="Century Gothic" panose="020B0502020202020204" pitchFamily="34" charset="0"/>
                <a:hlinkClick r:id="rId5" action="ppaction://hlinkfile"/>
              </a:rPr>
              <a:t>Teclas de atalho do </a:t>
            </a:r>
            <a:r>
              <a:rPr lang="pt-BR" b="0" dirty="0" err="1" smtClean="0">
                <a:solidFill>
                  <a:srgbClr val="00C85A"/>
                </a:solidFill>
                <a:latin typeface="Century Gothic" panose="020B0502020202020204" pitchFamily="34" charset="0"/>
                <a:hlinkClick r:id="rId5" action="ppaction://hlinkfile"/>
              </a:rPr>
              <a:t>Stellarium</a:t>
            </a:r>
            <a:endParaRPr lang="pt-BR" b="0" dirty="0">
              <a:solidFill>
                <a:srgbClr val="00C85A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lum bright="42000" contrast="61000"/>
          </a:blip>
          <a:srcRect/>
          <a:stretch>
            <a:fillRect/>
          </a:stretch>
        </p:blipFill>
        <p:spPr bwMode="auto">
          <a:xfrm>
            <a:off x="114300" y="635000"/>
            <a:ext cx="8915400" cy="556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Crédito da imagem: software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stellarium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disponível em 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www.stellarium.org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C85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5737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9010" r="1203" b="3482"/>
          <a:stretch>
            <a:fillRect/>
          </a:stretch>
        </p:blipFill>
        <p:spPr>
          <a:xfrm>
            <a:off x="0" y="1350010"/>
            <a:ext cx="9108067" cy="5508041"/>
          </a:xfrm>
          <a:prstGeom prst="rect">
            <a:avLst/>
          </a:prstGeom>
        </p:spPr>
      </p:pic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49530" y="179070"/>
            <a:ext cx="910717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Escorpião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Crédito da imagem: software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stellarium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disponível em </a:t>
            </a:r>
            <a:r>
              <a:rPr kumimoji="0" lang="pt-BR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www.stellarium.org</a:t>
            </a: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C85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941830" y="3594735"/>
            <a:ext cx="2103120" cy="1152525"/>
            <a:chOff x="3058" y="5661"/>
            <a:chExt cx="3312" cy="1815"/>
          </a:xfrm>
        </p:grpSpPr>
        <p:cxnSp>
          <p:nvCxnSpPr>
            <p:cNvPr id="82" name="Conector reto 32"/>
            <p:cNvCxnSpPr>
              <a:cxnSpLocks noChangeShapeType="1"/>
            </p:cNvCxnSpPr>
            <p:nvPr/>
          </p:nvCxnSpPr>
          <p:spPr bwMode="auto">
            <a:xfrm>
              <a:off x="4380" y="6143"/>
              <a:ext cx="643" cy="1333"/>
            </a:xfrm>
            <a:prstGeom prst="straightConnector1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arrow" w="sm" len="sm"/>
            </a:ln>
          </p:spPr>
        </p:cxnSp>
        <p:cxnSp>
          <p:nvCxnSpPr>
            <p:cNvPr id="83" name="Conector reto 32"/>
            <p:cNvCxnSpPr>
              <a:cxnSpLocks noChangeShapeType="1"/>
            </p:cNvCxnSpPr>
            <p:nvPr/>
          </p:nvCxnSpPr>
          <p:spPr bwMode="auto">
            <a:xfrm flipH="1">
              <a:off x="5171" y="6158"/>
              <a:ext cx="379" cy="1318"/>
            </a:xfrm>
            <a:prstGeom prst="straightConnector1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arrow" w="sm" len="sm"/>
            </a:ln>
          </p:spPr>
        </p:cxnSp>
        <p:sp>
          <p:nvSpPr>
            <p:cNvPr id="91" name="CaixaDeTexto 41"/>
            <p:cNvSpPr txBox="1">
              <a:spLocks noChangeArrowheads="1"/>
            </p:cNvSpPr>
            <p:nvPr/>
          </p:nvSpPr>
          <p:spPr bwMode="auto">
            <a:xfrm>
              <a:off x="3058" y="5661"/>
              <a:ext cx="2587" cy="5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C85A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Shaula</a:t>
              </a:r>
              <a:endPara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92" name="CaixaDeTexto 41"/>
            <p:cNvSpPr txBox="1">
              <a:spLocks noChangeArrowheads="1"/>
            </p:cNvSpPr>
            <p:nvPr/>
          </p:nvSpPr>
          <p:spPr bwMode="auto">
            <a:xfrm>
              <a:off x="4964" y="5661"/>
              <a:ext cx="1406" cy="5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srgbClr val="00C85A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Lesath</a:t>
              </a:r>
            </a:p>
          </p:txBody>
        </p:sp>
      </p:grpSp>
      <p:sp>
        <p:nvSpPr>
          <p:cNvPr id="34" name="CaixaDeTexto 29"/>
          <p:cNvSpPr txBox="1">
            <a:spLocks noChangeArrowheads="1"/>
          </p:cNvSpPr>
          <p:nvPr/>
        </p:nvSpPr>
        <p:spPr bwMode="auto">
          <a:xfrm>
            <a:off x="7779385" y="4794885"/>
            <a:ext cx="1399540" cy="702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Cruzeiro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 Sul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C85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CaixaDeTexto 29"/>
          <p:cNvSpPr txBox="1">
            <a:spLocks noChangeArrowheads="1"/>
          </p:cNvSpPr>
          <p:nvPr/>
        </p:nvSpPr>
        <p:spPr bwMode="auto">
          <a:xfrm>
            <a:off x="621382" y="5817334"/>
            <a:ext cx="2411760" cy="3981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Sagitário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C85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6" name="Grupo 50"/>
          <p:cNvGrpSpPr/>
          <p:nvPr/>
        </p:nvGrpSpPr>
        <p:grpSpPr bwMode="auto">
          <a:xfrm>
            <a:off x="5709286" y="5631545"/>
            <a:ext cx="1289115" cy="357189"/>
            <a:chOff x="4812350" y="4496490"/>
            <a:chExt cx="1289124" cy="357191"/>
          </a:xfrm>
        </p:grpSpPr>
        <p:sp>
          <p:nvSpPr>
            <p:cNvPr id="7" name="Elipse 24"/>
            <p:cNvSpPr>
              <a:spLocks noChangeArrowheads="1"/>
            </p:cNvSpPr>
            <p:nvPr/>
          </p:nvSpPr>
          <p:spPr bwMode="auto">
            <a:xfrm>
              <a:off x="5744284" y="4496491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CaixaDeTexto 30"/>
            <p:cNvSpPr txBox="1">
              <a:spLocks noChangeArrowheads="1"/>
            </p:cNvSpPr>
            <p:nvPr/>
          </p:nvSpPr>
          <p:spPr bwMode="auto">
            <a:xfrm>
              <a:off x="4812350" y="4496490"/>
              <a:ext cx="932186" cy="337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srgbClr val="00C85A"/>
                  </a:solidFill>
                  <a:effectLst/>
                  <a:uLnTx/>
                  <a:uFillTx/>
                  <a:latin typeface="Symbol" panose="05050102010706020507" charset="0"/>
                  <a:ea typeface="+mn-ea"/>
                  <a:cs typeface="+mn-cs"/>
                </a:rPr>
                <a:t>a </a:t>
              </a: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srgbClr val="00C85A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Cen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17715" y="5179695"/>
            <a:ext cx="932180" cy="730250"/>
            <a:chOff x="11209" y="8157"/>
            <a:chExt cx="1468" cy="1150"/>
          </a:xfrm>
        </p:grpSpPr>
        <p:sp>
          <p:nvSpPr>
            <p:cNvPr id="9" name="Elipse 24"/>
            <p:cNvSpPr>
              <a:spLocks noChangeArrowheads="1"/>
            </p:cNvSpPr>
            <p:nvPr/>
          </p:nvSpPr>
          <p:spPr bwMode="auto">
            <a:xfrm>
              <a:off x="11209" y="8745"/>
              <a:ext cx="563" cy="563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CaixaDeTexto 30"/>
            <p:cNvSpPr txBox="1">
              <a:spLocks noChangeArrowheads="1"/>
            </p:cNvSpPr>
            <p:nvPr/>
          </p:nvSpPr>
          <p:spPr bwMode="auto">
            <a:xfrm>
              <a:off x="11209" y="8157"/>
              <a:ext cx="1468" cy="5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srgbClr val="00C85A"/>
                  </a:solidFill>
                  <a:effectLst/>
                  <a:uLnTx/>
                  <a:uFillTx/>
                  <a:latin typeface="Symbol" panose="05050102010706020507" charset="0"/>
                  <a:ea typeface="+mn-ea"/>
                  <a:cs typeface="+mn-cs"/>
                </a:rPr>
                <a:t>b </a:t>
              </a: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srgbClr val="00C85A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Cen 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55370" y="4699000"/>
            <a:ext cx="1186180" cy="912495"/>
            <a:chOff x="1662" y="7400"/>
            <a:chExt cx="1868" cy="1437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3116" y="7788"/>
              <a:ext cx="332" cy="46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2427" y="7400"/>
              <a:ext cx="570" cy="29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Straight Connector 19"/>
            <p:cNvCxnSpPr/>
            <p:nvPr/>
          </p:nvCxnSpPr>
          <p:spPr>
            <a:xfrm flipV="1">
              <a:off x="2113" y="7456"/>
              <a:ext cx="212" cy="51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" name="Straight Connector 20"/>
            <p:cNvCxnSpPr/>
            <p:nvPr/>
          </p:nvCxnSpPr>
          <p:spPr>
            <a:xfrm flipV="1">
              <a:off x="3530" y="7539"/>
              <a:ext cx="0" cy="68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" name="Straight Connector 21"/>
            <p:cNvCxnSpPr/>
            <p:nvPr/>
          </p:nvCxnSpPr>
          <p:spPr>
            <a:xfrm flipH="1">
              <a:off x="3118" y="7484"/>
              <a:ext cx="330" cy="18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" name="Straight Connector 22"/>
            <p:cNvCxnSpPr/>
            <p:nvPr/>
          </p:nvCxnSpPr>
          <p:spPr>
            <a:xfrm flipH="1">
              <a:off x="2040" y="8128"/>
              <a:ext cx="55" cy="65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Straight Connector 23"/>
            <p:cNvCxnSpPr/>
            <p:nvPr/>
          </p:nvCxnSpPr>
          <p:spPr>
            <a:xfrm flipH="1">
              <a:off x="2141" y="8413"/>
              <a:ext cx="1297" cy="42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1690" y="8754"/>
              <a:ext cx="248" cy="8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Straight Connector 25"/>
            <p:cNvCxnSpPr/>
            <p:nvPr/>
          </p:nvCxnSpPr>
          <p:spPr>
            <a:xfrm flipH="1">
              <a:off x="1792" y="8091"/>
              <a:ext cx="229" cy="12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" name="Straight Connector 26"/>
            <p:cNvCxnSpPr/>
            <p:nvPr/>
          </p:nvCxnSpPr>
          <p:spPr>
            <a:xfrm flipH="1">
              <a:off x="1662" y="8340"/>
              <a:ext cx="74" cy="32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" name="Straight Connector 27"/>
            <p:cNvCxnSpPr/>
            <p:nvPr/>
          </p:nvCxnSpPr>
          <p:spPr>
            <a:xfrm flipV="1">
              <a:off x="2218" y="7770"/>
              <a:ext cx="750" cy="2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2" name="Group 31"/>
          <p:cNvGrpSpPr/>
          <p:nvPr/>
        </p:nvGrpSpPr>
        <p:grpSpPr>
          <a:xfrm>
            <a:off x="8421370" y="5659755"/>
            <a:ext cx="400050" cy="580390"/>
            <a:chOff x="13266" y="8900"/>
            <a:chExt cx="630" cy="914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13443" y="8900"/>
              <a:ext cx="234" cy="91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13266" y="9161"/>
              <a:ext cx="631" cy="7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6" name="Group 45"/>
          <p:cNvGrpSpPr/>
          <p:nvPr/>
        </p:nvGrpSpPr>
        <p:grpSpPr>
          <a:xfrm>
            <a:off x="3186430" y="2295525"/>
            <a:ext cx="1163955" cy="3006725"/>
            <a:chOff x="5018" y="3615"/>
            <a:chExt cx="1833" cy="4735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6125" y="3615"/>
              <a:ext cx="120" cy="94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" name="Straight Connector 10"/>
            <p:cNvCxnSpPr/>
            <p:nvPr/>
          </p:nvCxnSpPr>
          <p:spPr>
            <a:xfrm flipH="1">
              <a:off x="6245" y="4403"/>
              <a:ext cx="607" cy="24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" name="Straight Connector 35"/>
            <p:cNvCxnSpPr/>
            <p:nvPr/>
          </p:nvCxnSpPr>
          <p:spPr>
            <a:xfrm flipV="1">
              <a:off x="6188" y="3939"/>
              <a:ext cx="402" cy="67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" name="Straight Connector 36"/>
            <p:cNvCxnSpPr/>
            <p:nvPr/>
          </p:nvCxnSpPr>
          <p:spPr>
            <a:xfrm>
              <a:off x="5887" y="5361"/>
              <a:ext cx="64" cy="92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" name="Straight Connector 38"/>
            <p:cNvCxnSpPr/>
            <p:nvPr/>
          </p:nvCxnSpPr>
          <p:spPr>
            <a:xfrm>
              <a:off x="6016" y="6474"/>
              <a:ext cx="172" cy="3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" name="Straight Connector 39"/>
            <p:cNvCxnSpPr/>
            <p:nvPr/>
          </p:nvCxnSpPr>
          <p:spPr>
            <a:xfrm>
              <a:off x="6281" y="6987"/>
              <a:ext cx="223" cy="4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" name="Straight Connector 40"/>
            <p:cNvCxnSpPr/>
            <p:nvPr/>
          </p:nvCxnSpPr>
          <p:spPr>
            <a:xfrm flipH="1">
              <a:off x="6245" y="7611"/>
              <a:ext cx="237" cy="27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" name="Straight Connector 41"/>
            <p:cNvCxnSpPr/>
            <p:nvPr/>
          </p:nvCxnSpPr>
          <p:spPr>
            <a:xfrm flipH="1">
              <a:off x="5679" y="8027"/>
              <a:ext cx="430" cy="29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5133" y="8250"/>
              <a:ext cx="359" cy="1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" name="Straight Connector 43"/>
            <p:cNvCxnSpPr/>
            <p:nvPr/>
          </p:nvCxnSpPr>
          <p:spPr>
            <a:xfrm flipH="1">
              <a:off x="5018" y="8056"/>
              <a:ext cx="7" cy="10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" name="Straight Connector 44"/>
            <p:cNvCxnSpPr/>
            <p:nvPr/>
          </p:nvCxnSpPr>
          <p:spPr>
            <a:xfrm flipV="1">
              <a:off x="5025" y="7654"/>
              <a:ext cx="29" cy="25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" name="Grupo 46"/>
          <p:cNvGrpSpPr/>
          <p:nvPr/>
        </p:nvGrpSpPr>
        <p:grpSpPr bwMode="auto">
          <a:xfrm>
            <a:off x="2746376" y="2667225"/>
            <a:ext cx="1214739" cy="645253"/>
            <a:chOff x="4298949" y="2855181"/>
            <a:chExt cx="1214747" cy="645257"/>
          </a:xfrm>
        </p:grpSpPr>
        <p:sp>
          <p:nvSpPr>
            <p:cNvPr id="27667" name="CaixaDeTexto 29"/>
            <p:cNvSpPr txBox="1">
              <a:spLocks noChangeArrowheads="1"/>
            </p:cNvSpPr>
            <p:nvPr/>
          </p:nvSpPr>
          <p:spPr bwMode="auto">
            <a:xfrm>
              <a:off x="4298949" y="2855181"/>
              <a:ext cx="1107447" cy="3365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C85A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Antares</a:t>
              </a:r>
              <a:endPara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sp>
          <p:nvSpPr>
            <p:cNvPr id="27668" name="Elipse 38"/>
            <p:cNvSpPr>
              <a:spLocks noChangeArrowheads="1"/>
            </p:cNvSpPr>
            <p:nvPr/>
          </p:nvSpPr>
          <p:spPr bwMode="auto">
            <a:xfrm>
              <a:off x="515650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600" b="1" i="0" u="none" strike="noStrike" kern="1200" cap="none" spc="0" normalizeH="0" baseline="0" noProof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8" name="CaixaDeTexto 29"/>
          <p:cNvSpPr txBox="1">
            <a:spLocks noChangeArrowheads="1"/>
          </p:cNvSpPr>
          <p:nvPr/>
        </p:nvSpPr>
        <p:spPr bwMode="auto">
          <a:xfrm>
            <a:off x="3833847" y="2356584"/>
            <a:ext cx="2411760" cy="3981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85A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Escorpião</a:t>
            </a:r>
            <a:endParaRPr kumimoji="0" lang="pt-BR" sz="2000" b="1" i="0" u="none" strike="noStrike" kern="1200" cap="none" spc="0" normalizeH="0" baseline="0" noProof="0" dirty="0">
              <a:ln>
                <a:noFill/>
              </a:ln>
              <a:solidFill>
                <a:srgbClr val="00C85A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2123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48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486</TotalTime>
  <Words>1838</Words>
  <Application>Microsoft Office PowerPoint</Application>
  <PresentationFormat>Apresentação na tela (4:3)</PresentationFormat>
  <Paragraphs>487</Paragraphs>
  <Slides>71</Slides>
  <Notes>22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71</vt:i4>
      </vt:variant>
    </vt:vector>
  </HeadingPairs>
  <TitlesOfParts>
    <vt:vector size="79" baseType="lpstr">
      <vt:lpstr>Arial</vt:lpstr>
      <vt:lpstr>Century Gothic</vt:lpstr>
      <vt:lpstr>Helvetica 55 Roman</vt:lpstr>
      <vt:lpstr>Symbol</vt:lpstr>
      <vt:lpstr>Times New Roman</vt:lpstr>
      <vt:lpstr>Wingdings</vt:lpstr>
      <vt:lpstr>Blank Presentation</vt:lpstr>
      <vt:lpstr>2_Blank Presentation</vt:lpstr>
      <vt:lpstr>Apresentação do PowerPoint</vt:lpstr>
      <vt:lpstr>Apresentação do PowerPoint</vt:lpstr>
      <vt:lpstr> Reconhecimento do céu</vt:lpstr>
      <vt:lpstr>Reconhecimento do  Cruzeiro do Sul</vt:lpstr>
      <vt:lpstr>Cruzeiro do Sul e o Ponto Cardeal Sul</vt:lpstr>
      <vt:lpstr>A constelação de Órion</vt:lpstr>
      <vt:lpstr>Apresentação do PowerPoint</vt:lpstr>
      <vt:lpstr>Apresentação do PowerPoint</vt:lpstr>
      <vt:lpstr>A constelação de Escorpião</vt:lpstr>
      <vt:lpstr>A constelação de Escorpião</vt:lpstr>
      <vt:lpstr>Apresentação do PowerPoint</vt:lpstr>
      <vt:lpstr> Prática 1: Stellarium </vt:lpstr>
      <vt:lpstr> Esfera Celeste</vt:lpstr>
      <vt:lpstr>O horizonte e os pontos cardeais</vt:lpstr>
      <vt:lpstr>O Zênite e o Nadir</vt:lpstr>
      <vt:lpstr>Os Polos e Equador Celestes</vt:lpstr>
      <vt:lpstr>Conexão  visão topocêntrica –  visão geocêntrica</vt:lpstr>
      <vt:lpstr>Apresentação do PowerPoint</vt:lpstr>
      <vt:lpstr>Simulador 2: Conexão entre referenciais topocêntrico e geocêntrico</vt:lpstr>
      <vt:lpstr> Prática 2: visão topocêntrica e visão geocêntrica </vt:lpstr>
      <vt:lpstr>A Eclíptica</vt:lpstr>
      <vt:lpstr>Apresentação do PowerPoint</vt:lpstr>
      <vt:lpstr>Movimento diurno da EC</vt:lpstr>
      <vt:lpstr>Trajetória diária dos astros</vt:lpstr>
      <vt:lpstr>Simulador 3:  movimento diurno da Esfera Celeste</vt:lpstr>
      <vt:lpstr> Prática 3: Movimento diurno </vt:lpstr>
      <vt:lpstr> Estações do ano</vt:lpstr>
      <vt:lpstr>Apresentação do PowerPoint</vt:lpstr>
      <vt:lpstr>Apresentação do PowerPoint</vt:lpstr>
      <vt:lpstr>Trajetórias diurnas do Sol em locais intertropicais  (o caso de São Carlos) </vt:lpstr>
      <vt:lpstr>Trajetória diurna do Sol no Solstício de Verão do HS</vt:lpstr>
      <vt:lpstr>Trajetória diurna do Sol nos equinócios</vt:lpstr>
      <vt:lpstr>Trajetória diurna do Sol no Solstício de Inverno do HS</vt:lpstr>
      <vt:lpstr>As trajetórias do Sol nos equinócios e nos solstícios</vt:lpstr>
      <vt:lpstr>As trajetórias do Sol nos equinócios e nos solstícios</vt:lpstr>
      <vt:lpstr>Simulador 4:  trajetória aparente do Sol ao longo do ano</vt:lpstr>
      <vt:lpstr> Prática 4: Trajetória aparente do Sol </vt:lpstr>
      <vt:lpstr>Zonas climáticas da Terra</vt:lpstr>
      <vt:lpstr>Visão geocêntrica</vt:lpstr>
      <vt:lpstr>Visão geocêntrica</vt:lpstr>
      <vt:lpstr>Visão geocêntrica</vt:lpstr>
      <vt:lpstr>Visão geocêntrica</vt:lpstr>
      <vt:lpstr>Movimento pendular</vt:lpstr>
      <vt:lpstr>Representações  heliocêntricas das estações do ano</vt:lpstr>
      <vt:lpstr>Visão heliocêntrica - oblíqua</vt:lpstr>
      <vt:lpstr>Apresentação do PowerPoint</vt:lpstr>
      <vt:lpstr>Visão heliocêntrica - de cima</vt:lpstr>
      <vt:lpstr>Visão heliocêntrica - de perfil</vt:lpstr>
      <vt:lpstr>Simulador 5:  as estações do ano </vt:lpstr>
      <vt:lpstr> Prática 5: visão heliocêntrica </vt:lpstr>
      <vt:lpstr>Fases da Lua</vt:lpstr>
      <vt:lpstr>Apresentação do PowerPoint</vt:lpstr>
      <vt:lpstr>Apresentação do PowerPoint</vt:lpstr>
      <vt:lpstr>Lua Nova</vt:lpstr>
      <vt:lpstr>Apresentação do PowerPoint</vt:lpstr>
      <vt:lpstr>Lua Quarto Crescente</vt:lpstr>
      <vt:lpstr>Lua Cheia</vt:lpstr>
      <vt:lpstr>Lua Quarto Minguante</vt:lpstr>
      <vt:lpstr>E as outras fases?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Simulador 6: Fases da Lua</vt:lpstr>
      <vt:lpstr> Prática 6: fases da Lua </vt:lpstr>
      <vt:lpstr>Apresentação do PowerPoint</vt:lpstr>
      <vt:lpstr>Apresentação do PowerPoint</vt:lpstr>
      <vt:lpstr>Indicações para estudos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559</cp:revision>
  <cp:lastPrinted>2000-05-01T12:23:00Z</cp:lastPrinted>
  <dcterms:created xsi:type="dcterms:W3CDTF">1995-06-17T23:31:00Z</dcterms:created>
  <dcterms:modified xsi:type="dcterms:W3CDTF">2018-09-14T19:49:28Z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