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039" r:id="rId2"/>
    <p:sldId id="1099" r:id="rId3"/>
    <p:sldId id="1127" r:id="rId4"/>
    <p:sldId id="1101" r:id="rId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00FF00"/>
    <a:srgbClr val="00CC99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>
        <p:scale>
          <a:sx n="68" d="100"/>
          <a:sy n="68" d="100"/>
        </p:scale>
        <p:origin x="-300" y="-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l.nasa.gov/edu/pdfs/exoplanets_answer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82852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Terceira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lei de Kepler e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exoplanetas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404664"/>
            <a:ext cx="7772400" cy="1143000"/>
          </a:xfrm>
        </p:spPr>
        <p:txBody>
          <a:bodyPr/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Para o Sistema Solar, temos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3059832" y="1484784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2987824" y="2421409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3995236" y="1916584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4752360" y="1851497"/>
            <a:ext cx="1331808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6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23528" y="3789040"/>
            <a:ext cx="825431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Sol, em anos</a:t>
            </a:r>
          </a:p>
          <a:p>
            <a:pPr algn="l"/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Sol, em unidades astronômicas (UA)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3032962" y="2421283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80112" y="2134597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548680"/>
            <a:ext cx="7416824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Para outros sistemas planetários, devemos fazer uma pequena modificação nessa forma da terceira lei:</a:t>
            </a:r>
          </a:p>
          <a:p>
            <a:pPr algn="just"/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59832" y="2916534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87824" y="3853159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95236" y="3348334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52360" y="2852936"/>
            <a:ext cx="1331808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6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 bwMode="auto">
          <a:xfrm>
            <a:off x="3032962" y="3853033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5004048" y="3861048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88024" y="3861048"/>
            <a:ext cx="1512168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600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endParaRPr lang="pt-BR" sz="6000" baseline="-25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54194" y="4894128"/>
            <a:ext cx="825431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Onde:</a:t>
            </a:r>
          </a:p>
          <a:p>
            <a:pPr algn="l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são como antes;</a:t>
            </a:r>
          </a:p>
          <a:p>
            <a:pPr algn="l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200" baseline="-25000" dirty="0" smtClean="0">
                <a:solidFill>
                  <a:schemeClr val="bg1"/>
                </a:solidFill>
                <a:latin typeface="Century Gothic" pitchFamily="34" charset="0"/>
              </a:rPr>
              <a:t>*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é a massa da estrela, em 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000" b="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7768"/>
            <a:ext cx="8784976" cy="1143000"/>
          </a:xfrm>
        </p:spPr>
        <p:txBody>
          <a:bodyPr/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Exemplo: terceira lei de Kepler para o sistema Kepler 5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844824"/>
            <a:ext cx="741682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3600" b="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=1,37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2400" b="0" dirty="0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2996952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3861048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699792" y="3474530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39952" y="3430741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01672" y="2996952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3833678"/>
            <a:ext cx="128615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1,37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3781489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3464914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3777186"/>
            <a:ext cx="79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539552" y="2852936"/>
            <a:ext cx="525658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Referência: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http://www.jpl.nasa.gov/edu/pdfs/exoplanets_answers.pdf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en-US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203848" y="3474613"/>
            <a:ext cx="1080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0,73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  <p:bldP spid="2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8610</TotalTime>
  <Words>165</Words>
  <Application>Microsoft Office PowerPoint</Application>
  <PresentationFormat>Apresentação na tela (4:3)</PresentationFormat>
  <Paragraphs>40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Blank Presentation</vt:lpstr>
      <vt:lpstr>Slide 1</vt:lpstr>
      <vt:lpstr>Para o Sistema Solar, temos</vt:lpstr>
      <vt:lpstr>Slide 3</vt:lpstr>
      <vt:lpstr>Exemplo: terceira lei de Kepler para o sistema Kepler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536</cp:revision>
  <cp:lastPrinted>2000-05-01T12:23:36Z</cp:lastPrinted>
  <dcterms:created xsi:type="dcterms:W3CDTF">1995-06-17T23:31:02Z</dcterms:created>
  <dcterms:modified xsi:type="dcterms:W3CDTF">2016-09-16T20:41:33Z</dcterms:modified>
</cp:coreProperties>
</file>