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61" r:id="rId2"/>
    <p:sldId id="1021" r:id="rId3"/>
    <p:sldId id="1042" r:id="rId4"/>
    <p:sldId id="1043" r:id="rId5"/>
    <p:sldId id="1044" r:id="rId6"/>
    <p:sldId id="1045" r:id="rId7"/>
    <p:sldId id="1046" r:id="rId8"/>
    <p:sldId id="1031" r:id="rId9"/>
    <p:sldId id="1047" r:id="rId10"/>
    <p:sldId id="1048" r:id="rId11"/>
    <p:sldId id="1049" r:id="rId12"/>
    <p:sldId id="1050" r:id="rId13"/>
    <p:sldId id="1051" r:id="rId14"/>
    <p:sldId id="1052" r:id="rId15"/>
    <p:sldId id="1053" r:id="rId16"/>
    <p:sldId id="1054" r:id="rId17"/>
    <p:sldId id="1055" r:id="rId18"/>
    <p:sldId id="1056" r:id="rId19"/>
    <p:sldId id="1057" r:id="rId20"/>
    <p:sldId id="1058" r:id="rId21"/>
    <p:sldId id="1059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66"/>
    <a:srgbClr val="00FF00"/>
    <a:srgbClr val="37CBFF"/>
    <a:srgbClr val="00CC99"/>
    <a:srgbClr val="000066"/>
    <a:srgbClr val="0066FF"/>
    <a:srgbClr val="143C2B"/>
    <a:srgbClr val="00539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nstrucoes-astrolabi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astrolabe.g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Astrolábio caseiro</a:t>
            </a: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3" action="ppaction://hlinkfile"/>
              </a:rPr>
              <a:t>Instruções (em inglês)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683568" y="329411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4" action="ppaction://hlinkfile"/>
              </a:rPr>
              <a:t>gabarito para impressão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13335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13315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6714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animBg="1"/>
      <p:bldP spid="1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3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95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164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5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5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6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5"/>
          <p:cNvGrpSpPr/>
          <p:nvPr/>
        </p:nvGrpSpPr>
        <p:grpSpPr>
          <a:xfrm>
            <a:off x="1719816" y="992448"/>
            <a:ext cx="5665788" cy="5707796"/>
            <a:chOff x="1691680" y="1133128"/>
            <a:chExt cx="5665788" cy="5707796"/>
          </a:xfrm>
        </p:grpSpPr>
        <p:grpSp>
          <p:nvGrpSpPr>
            <p:cNvPr id="3" name="Grupo 66"/>
            <p:cNvGrpSpPr/>
            <p:nvPr/>
          </p:nvGrpSpPr>
          <p:grpSpPr>
            <a:xfrm>
              <a:off x="1691680" y="1656754"/>
              <a:ext cx="5665788" cy="4680000"/>
              <a:chOff x="1706194" y="1472815"/>
              <a:chExt cx="5665788" cy="4680000"/>
            </a:xfrm>
          </p:grpSpPr>
          <p:sp>
            <p:nvSpPr>
              <p:cNvPr id="72" name="Lua 71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2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0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06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75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6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5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95" name="Elipse 94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Conector reto 95"/>
                <p:cNvCxnSpPr>
                  <a:stCxn id="95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7" name="Conector reto 96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8" name="Conector reto 97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6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85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6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2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3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4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621164" y="1649776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 rot="18342476">
              <a:off x="4311206" y="134412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 rot="18342476">
              <a:off x="4554956" y="159240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4705723" y="1133128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4621164" y="4098519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9" name="CaixaDeTexto 34"/>
            <p:cNvSpPr txBox="1">
              <a:spLocks noChangeArrowheads="1"/>
            </p:cNvSpPr>
            <p:nvPr/>
          </p:nvSpPr>
          <p:spPr bwMode="auto">
            <a:xfrm>
              <a:off x="3049539" y="6317704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 rot="18342476">
              <a:off x="4311358" y="601954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 rot="18342476">
              <a:off x="4562846" y="628094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2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4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8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Determinação dos pontos cardeais usando o Sol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37CBFF"/>
                </a:solidFill>
                <a:latin typeface="Century Gothic" pitchFamily="34" charset="0"/>
              </a:rPr>
              <a:t>Crédito das imagens:  à esquerda: http://www.intermatica.org; à direita: www.aprendizesdawicca.blogspot.com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57346" name="Picture 2" descr="C:\Documents and Settings\andre silva\Meus documentos\CONCURSO_CDCC\apresentações\Imagens\orientação\Gnomon_has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071813"/>
            <a:ext cx="37750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Documents and Settings\andre silva\Meus documentos\CONCURSO_CDCC\apresentações\Imagens\orientação\Gno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63" y="2176463"/>
            <a:ext cx="12874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286250" y="3786188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9600" kern="0">
                <a:solidFill>
                  <a:schemeClr val="bg1"/>
                </a:solidFill>
                <a:latin typeface="Century Gothic" pitchFamily="34" charset="0"/>
                <a:ea typeface="+mj-ea"/>
                <a:cs typeface="Times New Roman"/>
              </a:rPr>
              <a:t>≠</a:t>
            </a:r>
            <a:endParaRPr lang="pt-BR" sz="9600" kern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785813" y="9286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200" b="0" kern="0" dirty="0">
                <a:solidFill>
                  <a:srgbClr val="37CBFF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3200" b="0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Gnômon</a:t>
            </a: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não é gnomo!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032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484" name="Picture 4" descr="C:\Documents and Settings\andre silva\Meus documentos\CONCURSO_CDCC\apresentações\Imagens\orientação\método_gnom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6180"/>
            <a:ext cx="8640960" cy="52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37CBFF"/>
                </a:solidFill>
                <a:latin typeface="Century Gothic" pitchFamily="34" charset="0"/>
              </a:rPr>
              <a:t>Crédito da imagem: http://relogiosdesol.blogspot.com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032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37CBFF"/>
                </a:solidFill>
                <a:latin typeface="Century Gothic" pitchFamily="34" charset="0"/>
              </a:rPr>
              <a:t>Crédito da imagem: http://relogiosdesol.blogspot.com</a:t>
            </a:r>
          </a:p>
        </p:txBody>
      </p:sp>
      <p:pic>
        <p:nvPicPr>
          <p:cNvPr id="6" name="Picture 3" descr="C:\Documents and Settings\andre silva\Meus documentos\CONCURSO_CDCC\apresentações\Imagens\orientação\método_gnom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78833"/>
            <a:ext cx="5112568" cy="54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Determinação dos pontos cardeais usando estrelas</a:t>
            </a:r>
            <a:endParaRPr lang="pt-BR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Astrolábio caseiro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http://cse.ssl.berkeley.edu/AtHomeAstronomy/activity_07.html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Astroláb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824536" cy="4840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9435</TotalTime>
  <Words>397</Words>
  <Application>Microsoft Office PowerPoint</Application>
  <PresentationFormat>Apresentação na tela (4:3)</PresentationFormat>
  <Paragraphs>118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Blank Presentation</vt:lpstr>
      <vt:lpstr>Slide 1</vt:lpstr>
      <vt:lpstr>O horizonte e os pontos cardeais</vt:lpstr>
      <vt:lpstr>Determinação dos pontos cardeais usando o Sol</vt:lpstr>
      <vt:lpstr>Método do gnômon</vt:lpstr>
      <vt:lpstr>Método do gnômon</vt:lpstr>
      <vt:lpstr>Método do gnômon</vt:lpstr>
      <vt:lpstr>Determinação dos pontos cardeais usando estrelas</vt:lpstr>
      <vt:lpstr>Medidas angulares aproximadas no céu</vt:lpstr>
      <vt:lpstr>Astrolábio caseiro</vt:lpstr>
      <vt:lpstr>Astrolábio caseiro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19</vt:lpstr>
      <vt:lpstr>Slide 20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612</cp:revision>
  <cp:lastPrinted>2000-05-01T12:23:36Z</cp:lastPrinted>
  <dcterms:created xsi:type="dcterms:W3CDTF">1995-06-17T23:31:02Z</dcterms:created>
  <dcterms:modified xsi:type="dcterms:W3CDTF">2016-08-26T17:49:35Z</dcterms:modified>
</cp:coreProperties>
</file>