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36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>
            <a:grpSpLocks/>
          </p:cNvGrpSpPr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upo 46"/>
          <p:cNvGrpSpPr>
            <a:grpSpLocks/>
          </p:cNvGrpSpPr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6" name="Grupo 46"/>
          <p:cNvGrpSpPr>
            <a:grpSpLocks/>
          </p:cNvGrpSpPr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7891</TotalTime>
  <Words>262</Words>
  <Application>Microsoft Office PowerPoint</Application>
  <PresentationFormat>Apresentação na tela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457</cp:revision>
  <cp:lastPrinted>2000-05-01T12:23:36Z</cp:lastPrinted>
  <dcterms:created xsi:type="dcterms:W3CDTF">1995-06-17T23:31:02Z</dcterms:created>
  <dcterms:modified xsi:type="dcterms:W3CDTF">2016-08-24T15:41:10Z</dcterms:modified>
</cp:coreProperties>
</file>