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61" r:id="rId2"/>
    <p:sldId id="979" r:id="rId3"/>
    <p:sldId id="977" r:id="rId4"/>
    <p:sldId id="976" r:id="rId5"/>
    <p:sldId id="982" r:id="rId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60" d="100"/>
          <a:sy n="60" d="100"/>
        </p:scale>
        <p:origin x="-1086" y="-18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clas-de-atalho-Stellarium.pdf" TargetMode="External"/><Relationship Id="rId2" Type="http://schemas.openxmlformats.org/officeDocument/2006/relationships/hyperlink" Target="Links-com-material-de-estudo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aula-1-teclas-de-atalho-Stellariu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2684512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Atividade complementar para a disciplina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SLC0654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– Astronomia</a:t>
            </a:r>
          </a:p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Professora Manuela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Vecchi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96431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Dias e horários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560840" cy="4392488"/>
          </a:xfrm>
        </p:spPr>
        <p:txBody>
          <a:bodyPr/>
          <a:lstStyle/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Dias (sextas-feiras): 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26 de agosto</a:t>
            </a: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02 de setembro</a:t>
            </a: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16 de setembro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Horário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das 21:15 às 22:40 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(proposta)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0527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26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agosto: </a:t>
            </a:r>
            <a:endParaRPr lang="pt-BR" sz="28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Reconhecimento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do Céu, constelações,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(21:15-22:10)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Observação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Céu*: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 Saturno e constelações de Inverno (22:10-22:40)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573016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02 de setembro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órbitas e aspectos físicos (21:15-22:10)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Observação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Céu*: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 Marte, caixinha de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Jóias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e Ômega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(22:10-22:40)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00336"/>
            <a:ext cx="8568952" cy="4920952"/>
          </a:xfrm>
        </p:spPr>
        <p:txBody>
          <a:bodyPr/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16 de setembro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1" algn="l">
              <a:buClr>
                <a:schemeClr val="bg1"/>
              </a:buClr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Marés,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Lunário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e Telúrio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(21:15-22:10)</a:t>
            </a:r>
          </a:p>
          <a:p>
            <a:pPr lvl="1" algn="l">
              <a:buClr>
                <a:schemeClr val="bg1"/>
              </a:buClr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Observação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Céu*: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Ptolomeu, Lagoa, M57,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Andrômeda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(22:10-22:40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)</a:t>
            </a:r>
          </a:p>
          <a:p>
            <a:pPr lvl="1" algn="l">
              <a:buClr>
                <a:schemeClr val="bg1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chemeClr val="bg1"/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*Observação dependente de condições atmosféricas favoráveis.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</a:t>
            </a: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8430</TotalTime>
  <Words>200</Words>
  <Application>Microsoft Office PowerPoint</Application>
  <PresentationFormat>Apresentação na tela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Blank Presentation</vt:lpstr>
      <vt:lpstr>Slide 1</vt:lpstr>
      <vt:lpstr>Dias e horários</vt:lpstr>
      <vt:lpstr>Programação (proposta)</vt:lpstr>
      <vt:lpstr>Slide 4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516</cp:revision>
  <cp:lastPrinted>2000-05-01T12:23:36Z</cp:lastPrinted>
  <dcterms:created xsi:type="dcterms:W3CDTF">1995-06-17T23:31:02Z</dcterms:created>
  <dcterms:modified xsi:type="dcterms:W3CDTF">2016-08-24T15:39:41Z</dcterms:modified>
</cp:coreProperties>
</file>